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53" r:id="rId5"/>
    <p:sldMasterId id="2147483657" r:id="rId6"/>
    <p:sldMasterId id="2147483660" r:id="rId7"/>
    <p:sldMasterId id="2147483667" r:id="rId8"/>
    <p:sldMasterId id="2147483664" r:id="rId9"/>
    <p:sldMasterId id="2147483675" r:id="rId10"/>
    <p:sldMasterId id="2147483671" r:id="rId11"/>
  </p:sldMasterIdLst>
  <p:notesMasterIdLst>
    <p:notesMasterId r:id="rId16"/>
  </p:notesMasterIdLst>
  <p:sldIdLst>
    <p:sldId id="259" r:id="rId12"/>
    <p:sldId id="271" r:id="rId13"/>
    <p:sldId id="27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C4AF10-AD00-9B06-460C-D17F081BD62A}" name="Charlotte Rivard" initials="CR" userId="S::CRivard@brookings.edu::f41744a9-6493-4acb-9b20-68cedeac69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613"/>
    <a:srgbClr val="EF8C49"/>
    <a:srgbClr val="2792B3"/>
    <a:srgbClr val="3EB0D5"/>
    <a:srgbClr val="5E5E5E"/>
    <a:srgbClr val="808080"/>
    <a:srgbClr val="C5C5C5"/>
    <a:srgbClr val="003A70"/>
    <a:srgbClr val="326295"/>
    <a:srgbClr val="006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5F334-6276-4F6D-9F66-98FF695E1096}" v="160" dt="2024-10-04T21:08:57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83749" autoAdjust="0"/>
  </p:normalViewPr>
  <p:slideViewPr>
    <p:cSldViewPr snapToGrid="0" snapToObjects="1">
      <p:cViewPr varScale="1">
        <p:scale>
          <a:sx n="94" d="100"/>
          <a:sy n="94" d="100"/>
        </p:scale>
        <p:origin x="13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Rivard" userId="f41744a9-6493-4acb-9b20-68cedeac69cc" providerId="ADAL" clId="{4A55F334-6276-4F6D-9F66-98FF695E1096}"/>
    <pc:docChg chg="undo redo custSel addSld delSld modSld sldOrd delMainMaster">
      <pc:chgData name="Charlotte Rivard" userId="f41744a9-6493-4acb-9b20-68cedeac69cc" providerId="ADAL" clId="{4A55F334-6276-4F6D-9F66-98FF695E1096}" dt="2024-10-08T17:52:21.274" v="1554" actId="20577"/>
      <pc:docMkLst>
        <pc:docMk/>
      </pc:docMkLst>
      <pc:sldChg chg="del">
        <pc:chgData name="Charlotte Rivard" userId="f41744a9-6493-4acb-9b20-68cedeac69cc" providerId="ADAL" clId="{4A55F334-6276-4F6D-9F66-98FF695E1096}" dt="2024-09-25T20:22:11.257" v="34" actId="2696"/>
        <pc:sldMkLst>
          <pc:docMk/>
          <pc:sldMk cId="3493691891" sldId="256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2712909448" sldId="257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1403176742" sldId="258"/>
        </pc:sldMkLst>
      </pc:sldChg>
      <pc:sldChg chg="modSp mod">
        <pc:chgData name="Charlotte Rivard" userId="f41744a9-6493-4acb-9b20-68cedeac69cc" providerId="ADAL" clId="{4A55F334-6276-4F6D-9F66-98FF695E1096}" dt="2024-10-08T17:52:21.274" v="1554" actId="20577"/>
        <pc:sldMkLst>
          <pc:docMk/>
          <pc:sldMk cId="1266248678" sldId="259"/>
        </pc:sldMkLst>
        <pc:spChg chg="mod">
          <ac:chgData name="Charlotte Rivard" userId="f41744a9-6493-4acb-9b20-68cedeac69cc" providerId="ADAL" clId="{4A55F334-6276-4F6D-9F66-98FF695E1096}" dt="2024-10-04T21:02:19.201" v="1501" actId="20577"/>
          <ac:spMkLst>
            <pc:docMk/>
            <pc:sldMk cId="1266248678" sldId="259"/>
            <ac:spMk id="5" creationId="{267ACFAB-CCBE-4844-974C-8BA06D39EC50}"/>
          </ac:spMkLst>
        </pc:spChg>
        <pc:spChg chg="mod">
          <ac:chgData name="Charlotte Rivard" userId="f41744a9-6493-4acb-9b20-68cedeac69cc" providerId="ADAL" clId="{4A55F334-6276-4F6D-9F66-98FF695E1096}" dt="2024-10-03T14:46:26.280" v="1329" actId="552"/>
          <ac:spMkLst>
            <pc:docMk/>
            <pc:sldMk cId="1266248678" sldId="259"/>
            <ac:spMk id="6" creationId="{19A55982-6A3A-A142-8746-311F2782C953}"/>
          </ac:spMkLst>
        </pc:spChg>
        <pc:spChg chg="mod">
          <ac:chgData name="Charlotte Rivard" userId="f41744a9-6493-4acb-9b20-68cedeac69cc" providerId="ADAL" clId="{4A55F334-6276-4F6D-9F66-98FF695E1096}" dt="2024-10-08T17:52:21.274" v="1554" actId="20577"/>
          <ac:spMkLst>
            <pc:docMk/>
            <pc:sldMk cId="1266248678" sldId="259"/>
            <ac:spMk id="7" creationId="{A21A7325-BAAC-FE48-95EB-95BBF9363C8C}"/>
          </ac:spMkLst>
        </pc:spChg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1426138387" sldId="260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824465514" sldId="261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4122499857" sldId="262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1088941699" sldId="263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2364954581" sldId="264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2590428311" sldId="265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1186127860" sldId="266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1797751284" sldId="267"/>
        </pc:sldMkLst>
      </pc:sldChg>
      <pc:sldChg chg="del">
        <pc:chgData name="Charlotte Rivard" userId="f41744a9-6493-4acb-9b20-68cedeac69cc" providerId="ADAL" clId="{4A55F334-6276-4F6D-9F66-98FF695E1096}" dt="2024-09-25T20:19:15.260" v="0" actId="2696"/>
        <pc:sldMkLst>
          <pc:docMk/>
          <pc:sldMk cId="4178882382" sldId="268"/>
        </pc:sldMkLst>
      </pc:sldChg>
      <pc:sldChg chg="addSp delSp modSp mod ord addCm delCm modCm">
        <pc:chgData name="Charlotte Rivard" userId="f41744a9-6493-4acb-9b20-68cedeac69cc" providerId="ADAL" clId="{4A55F334-6276-4F6D-9F66-98FF695E1096}" dt="2024-10-04T13:31:30.132" v="1437" actId="11530"/>
        <pc:sldMkLst>
          <pc:docMk/>
          <pc:sldMk cId="2883069039" sldId="269"/>
        </pc:sldMkLst>
        <pc:spChg chg="del">
          <ac:chgData name="Charlotte Rivard" userId="f41744a9-6493-4acb-9b20-68cedeac69cc" providerId="ADAL" clId="{4A55F334-6276-4F6D-9F66-98FF695E1096}" dt="2024-09-25T20:19:32.317" v="4" actId="478"/>
          <ac:spMkLst>
            <pc:docMk/>
            <pc:sldMk cId="2883069039" sldId="269"/>
            <ac:spMk id="2" creationId="{C69EAEF1-8BAC-7641-AA30-753E0791C244}"/>
          </ac:spMkLst>
        </pc:spChg>
        <pc:spChg chg="add mod">
          <ac:chgData name="Charlotte Rivard" userId="f41744a9-6493-4acb-9b20-68cedeac69cc" providerId="ADAL" clId="{4A55F334-6276-4F6D-9F66-98FF695E1096}" dt="2024-10-03T14:30:25.031" v="1109" actId="1076"/>
          <ac:spMkLst>
            <pc:docMk/>
            <pc:sldMk cId="2883069039" sldId="269"/>
            <ac:spMk id="2" creationId="{D84D17FA-86F3-0754-6525-EB09C9C0EB25}"/>
          </ac:spMkLst>
        </pc:spChg>
        <pc:spChg chg="del">
          <ac:chgData name="Charlotte Rivard" userId="f41744a9-6493-4acb-9b20-68cedeac69cc" providerId="ADAL" clId="{4A55F334-6276-4F6D-9F66-98FF695E1096}" dt="2024-09-25T20:19:27.335" v="1" actId="478"/>
          <ac:spMkLst>
            <pc:docMk/>
            <pc:sldMk cId="2883069039" sldId="269"/>
            <ac:spMk id="3" creationId="{B778E995-738B-CC49-9B40-986AC2B5E3CE}"/>
          </ac:spMkLst>
        </pc:spChg>
        <pc:spChg chg="add mod">
          <ac:chgData name="Charlotte Rivard" userId="f41744a9-6493-4acb-9b20-68cedeac69cc" providerId="ADAL" clId="{4A55F334-6276-4F6D-9F66-98FF695E1096}" dt="2024-10-04T13:31:30.132" v="1437" actId="11530"/>
          <ac:spMkLst>
            <pc:docMk/>
            <pc:sldMk cId="2883069039" sldId="269"/>
            <ac:spMk id="3" creationId="{EC44DC80-9664-0FBC-E17B-CFEDAD6726E8}"/>
          </ac:spMkLst>
        </pc:spChg>
        <pc:spChg chg="add del mod">
          <ac:chgData name="Charlotte Rivard" userId="f41744a9-6493-4acb-9b20-68cedeac69cc" providerId="ADAL" clId="{4A55F334-6276-4F6D-9F66-98FF695E1096}" dt="2024-10-03T14:59:09.543" v="1368" actId="478"/>
          <ac:spMkLst>
            <pc:docMk/>
            <pc:sldMk cId="2883069039" sldId="269"/>
            <ac:spMk id="5" creationId="{15CD59FC-1635-004F-BDB7-FD26F158916A}"/>
          </ac:spMkLst>
        </pc:spChg>
        <pc:spChg chg="add del mod">
          <ac:chgData name="Charlotte Rivard" userId="f41744a9-6493-4acb-9b20-68cedeac69cc" providerId="ADAL" clId="{4A55F334-6276-4F6D-9F66-98FF695E1096}" dt="2024-10-03T15:02:46.438" v="1396" actId="478"/>
          <ac:spMkLst>
            <pc:docMk/>
            <pc:sldMk cId="2883069039" sldId="269"/>
            <ac:spMk id="10" creationId="{397A3681-F915-9E55-A660-C682E16B0E44}"/>
          </ac:spMkLst>
        </pc:spChg>
        <pc:spChg chg="add mod">
          <ac:chgData name="Charlotte Rivard" userId="f41744a9-6493-4acb-9b20-68cedeac69cc" providerId="ADAL" clId="{4A55F334-6276-4F6D-9F66-98FF695E1096}" dt="2024-10-03T15:04:42.229" v="1414" actId="164"/>
          <ac:spMkLst>
            <pc:docMk/>
            <pc:sldMk cId="2883069039" sldId="269"/>
            <ac:spMk id="15" creationId="{78C9062C-F702-246C-0D9D-9C21A194655E}"/>
          </ac:spMkLst>
        </pc:spChg>
        <pc:grpChg chg="add mod">
          <ac:chgData name="Charlotte Rivard" userId="f41744a9-6493-4acb-9b20-68cedeac69cc" providerId="ADAL" clId="{4A55F334-6276-4F6D-9F66-98FF695E1096}" dt="2024-10-03T15:04:42.229" v="1414" actId="164"/>
          <ac:grpSpMkLst>
            <pc:docMk/>
            <pc:sldMk cId="2883069039" sldId="269"/>
            <ac:grpSpMk id="16" creationId="{08B61BE6-13B9-7253-01C6-578380A3744B}"/>
          </ac:grpSpMkLst>
        </pc:grpChg>
        <pc:picChg chg="add del mod modCrop">
          <ac:chgData name="Charlotte Rivard" userId="f41744a9-6493-4acb-9b20-68cedeac69cc" providerId="ADAL" clId="{4A55F334-6276-4F6D-9F66-98FF695E1096}" dt="2024-09-27T17:22:16.144" v="714" actId="478"/>
          <ac:picMkLst>
            <pc:docMk/>
            <pc:sldMk cId="2883069039" sldId="269"/>
            <ac:picMk id="3" creationId="{FE6DCCEE-0238-C610-2190-31653B9FDE13}"/>
          </ac:picMkLst>
        </pc:picChg>
        <pc:picChg chg="add del mod">
          <ac:chgData name="Charlotte Rivard" userId="f41744a9-6493-4acb-9b20-68cedeac69cc" providerId="ADAL" clId="{4A55F334-6276-4F6D-9F66-98FF695E1096}" dt="2024-10-03T14:55:57.742" v="1356" actId="478"/>
          <ac:picMkLst>
            <pc:docMk/>
            <pc:sldMk cId="2883069039" sldId="269"/>
            <ac:picMk id="4" creationId="{A02B4663-0EF2-A24C-0C7C-0140FBBD18D7}"/>
          </ac:picMkLst>
        </pc:picChg>
        <pc:picChg chg="add del mod">
          <ac:chgData name="Charlotte Rivard" userId="f41744a9-6493-4acb-9b20-68cedeac69cc" providerId="ADAL" clId="{4A55F334-6276-4F6D-9F66-98FF695E1096}" dt="2024-10-03T14:59:01.974" v="1365" actId="478"/>
          <ac:picMkLst>
            <pc:docMk/>
            <pc:sldMk cId="2883069039" sldId="269"/>
            <ac:picMk id="6" creationId="{7987C732-A27A-0BD4-A3CE-8929DF139466}"/>
          </ac:picMkLst>
        </pc:picChg>
        <pc:picChg chg="add mod ord">
          <ac:chgData name="Charlotte Rivard" userId="f41744a9-6493-4acb-9b20-68cedeac69cc" providerId="ADAL" clId="{4A55F334-6276-4F6D-9F66-98FF695E1096}" dt="2024-10-03T15:04:42.229" v="1414" actId="164"/>
          <ac:picMkLst>
            <pc:docMk/>
            <pc:sldMk cId="2883069039" sldId="269"/>
            <ac:picMk id="7" creationId="{84E271A1-D593-9F67-68F4-E426E24C5BA0}"/>
          </ac:picMkLst>
        </pc:picChg>
        <pc:picChg chg="add del mod ord">
          <ac:chgData name="Charlotte Rivard" userId="f41744a9-6493-4acb-9b20-68cedeac69cc" providerId="ADAL" clId="{4A55F334-6276-4F6D-9F66-98FF695E1096}" dt="2024-10-03T15:02:44.943" v="1395" actId="478"/>
          <ac:picMkLst>
            <pc:docMk/>
            <pc:sldMk cId="2883069039" sldId="269"/>
            <ac:picMk id="9" creationId="{EA9AC62D-D802-9A03-D64B-9246DD31D79F}"/>
          </ac:picMkLst>
        </pc:picChg>
        <pc:picChg chg="add del mod">
          <ac:chgData name="Charlotte Rivard" userId="f41744a9-6493-4acb-9b20-68cedeac69cc" providerId="ADAL" clId="{4A55F334-6276-4F6D-9F66-98FF695E1096}" dt="2024-10-03T15:03:54.814" v="1403" actId="478"/>
          <ac:picMkLst>
            <pc:docMk/>
            <pc:sldMk cId="2883069039" sldId="269"/>
            <ac:picMk id="12" creationId="{883C6CE8-68A6-7A63-086D-9BFB3787CF4B}"/>
          </ac:picMkLst>
        </pc:picChg>
        <pc:picChg chg="add mod">
          <ac:chgData name="Charlotte Rivard" userId="f41744a9-6493-4acb-9b20-68cedeac69cc" providerId="ADAL" clId="{4A55F334-6276-4F6D-9F66-98FF695E1096}" dt="2024-10-03T15:04:42.229" v="1414" actId="164"/>
          <ac:picMkLst>
            <pc:docMk/>
            <pc:sldMk cId="2883069039" sldId="269"/>
            <ac:picMk id="14" creationId="{B3143E99-943B-4373-5311-778A97C1C23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harlotte Rivard" userId="f41744a9-6493-4acb-9b20-68cedeac69cc" providerId="ADAL" clId="{4A55F334-6276-4F6D-9F66-98FF695E1096}" dt="2024-10-04T13:31:16.780" v="1435"/>
              <pc2:cmMkLst xmlns:pc2="http://schemas.microsoft.com/office/powerpoint/2019/9/main/command">
                <pc:docMk/>
                <pc:sldMk cId="2883069039" sldId="269"/>
                <pc2:cmMk id="{E1B4D7E9-E8E3-44C0-9E2A-73B16042465B}"/>
              </pc2:cmMkLst>
              <pc226:cmRplyChg chg="add">
                <pc226:chgData name="Charlotte Rivard" userId="f41744a9-6493-4acb-9b20-68cedeac69cc" providerId="ADAL" clId="{4A55F334-6276-4F6D-9F66-98FF695E1096}" dt="2024-10-03T14:29:11.163" v="1011"/>
                <pc2:cmRplyMkLst xmlns:pc2="http://schemas.microsoft.com/office/powerpoint/2019/9/main/command">
                  <pc:docMk/>
                  <pc:sldMk cId="2883069039" sldId="269"/>
                  <pc2:cmMk id="{E1B4D7E9-E8E3-44C0-9E2A-73B16042465B}"/>
                  <pc2:cmRplyMk id="{240A1B38-97F3-46BE-B44C-DBB68E40A923}"/>
                </pc2:cmRplyMkLst>
              </pc226:cmRplyChg>
            </pc226:cmChg>
          </p:ext>
        </pc:extLst>
      </pc:sldChg>
      <pc:sldChg chg="addSp delSp modSp del mod ord modNotesTx">
        <pc:chgData name="Charlotte Rivard" userId="f41744a9-6493-4acb-9b20-68cedeac69cc" providerId="ADAL" clId="{4A55F334-6276-4F6D-9F66-98FF695E1096}" dt="2024-09-27T18:26:59.256" v="841" actId="2696"/>
        <pc:sldMkLst>
          <pc:docMk/>
          <pc:sldMk cId="122622412" sldId="270"/>
        </pc:sldMkLst>
        <pc:spChg chg="del">
          <ac:chgData name="Charlotte Rivard" userId="f41744a9-6493-4acb-9b20-68cedeac69cc" providerId="ADAL" clId="{4A55F334-6276-4F6D-9F66-98FF695E1096}" dt="2024-09-25T20:20:39.384" v="19" actId="478"/>
          <ac:spMkLst>
            <pc:docMk/>
            <pc:sldMk cId="122622412" sldId="270"/>
            <ac:spMk id="2" creationId="{E1023D65-66B3-4749-A32B-81202C1753BE}"/>
          </ac:spMkLst>
        </pc:spChg>
        <pc:spChg chg="del">
          <ac:chgData name="Charlotte Rivard" userId="f41744a9-6493-4acb-9b20-68cedeac69cc" providerId="ADAL" clId="{4A55F334-6276-4F6D-9F66-98FF695E1096}" dt="2024-09-25T20:20:26.934" v="13" actId="478"/>
          <ac:spMkLst>
            <pc:docMk/>
            <pc:sldMk cId="122622412" sldId="270"/>
            <ac:spMk id="3" creationId="{789475F8-6967-0646-B8C1-BE668D247941}"/>
          </ac:spMkLst>
        </pc:spChg>
        <pc:spChg chg="del">
          <ac:chgData name="Charlotte Rivard" userId="f41744a9-6493-4acb-9b20-68cedeac69cc" providerId="ADAL" clId="{4A55F334-6276-4F6D-9F66-98FF695E1096}" dt="2024-09-25T20:20:28.303" v="14" actId="478"/>
          <ac:spMkLst>
            <pc:docMk/>
            <pc:sldMk cId="122622412" sldId="270"/>
            <ac:spMk id="4" creationId="{9391A1EC-D8EB-3246-A4D5-0A48A2988E5F}"/>
          </ac:spMkLst>
        </pc:spChg>
        <pc:spChg chg="add mod">
          <ac:chgData name="Charlotte Rivard" userId="f41744a9-6493-4acb-9b20-68cedeac69cc" providerId="ADAL" clId="{4A55F334-6276-4F6D-9F66-98FF695E1096}" dt="2024-09-25T20:25:04.359" v="37" actId="20577"/>
          <ac:spMkLst>
            <pc:docMk/>
            <pc:sldMk cId="122622412" sldId="270"/>
            <ac:spMk id="6" creationId="{95D22E06-CC24-9B02-D692-38908469794B}"/>
          </ac:spMkLst>
        </pc:spChg>
        <pc:spChg chg="add mod">
          <ac:chgData name="Charlotte Rivard" userId="f41744a9-6493-4acb-9b20-68cedeac69cc" providerId="ADAL" clId="{4A55F334-6276-4F6D-9F66-98FF695E1096}" dt="2024-09-25T20:21:12.827" v="24" actId="1076"/>
          <ac:spMkLst>
            <pc:docMk/>
            <pc:sldMk cId="122622412" sldId="270"/>
            <ac:spMk id="8" creationId="{3F23D561-4EAB-1D7A-50DB-C0FAF5A33127}"/>
          </ac:spMkLst>
        </pc:spChg>
        <pc:graphicFrameChg chg="add del mod">
          <ac:chgData name="Charlotte Rivard" userId="f41744a9-6493-4acb-9b20-68cedeac69cc" providerId="ADAL" clId="{4A55F334-6276-4F6D-9F66-98FF695E1096}" dt="2024-09-27T18:00:32.654" v="734" actId="478"/>
          <ac:graphicFrameMkLst>
            <pc:docMk/>
            <pc:sldMk cId="122622412" sldId="270"/>
            <ac:graphicFrameMk id="5" creationId="{8190F93F-7496-724C-07EE-0A7FBA606F50}"/>
          </ac:graphicFrameMkLst>
        </pc:graphicFrameChg>
        <pc:graphicFrameChg chg="add mod">
          <ac:chgData name="Charlotte Rivard" userId="f41744a9-6493-4acb-9b20-68cedeac69cc" providerId="ADAL" clId="{4A55F334-6276-4F6D-9F66-98FF695E1096}" dt="2024-09-25T20:21:12.827" v="24" actId="1076"/>
          <ac:graphicFrameMkLst>
            <pc:docMk/>
            <pc:sldMk cId="122622412" sldId="270"/>
            <ac:graphicFrameMk id="7" creationId="{A9C7206B-1FAA-D558-3118-F0E7BAA31DA0}"/>
          </ac:graphicFrameMkLst>
        </pc:graphicFrameChg>
        <pc:picChg chg="add del mod">
          <ac:chgData name="Charlotte Rivard" userId="f41744a9-6493-4acb-9b20-68cedeac69cc" providerId="ADAL" clId="{4A55F334-6276-4F6D-9F66-98FF695E1096}" dt="2024-09-27T18:26:56.524" v="840" actId="21"/>
          <ac:picMkLst>
            <pc:docMk/>
            <pc:sldMk cId="122622412" sldId="270"/>
            <ac:picMk id="3" creationId="{A94FE55C-8BC1-12EC-8EC5-449A17F6AF98}"/>
          </ac:picMkLst>
        </pc:picChg>
      </pc:sldChg>
      <pc:sldChg chg="addSp delSp modSp add mod ord addCm delCm modCm modNotesTx">
        <pc:chgData name="Charlotte Rivard" userId="f41744a9-6493-4acb-9b20-68cedeac69cc" providerId="ADAL" clId="{4A55F334-6276-4F6D-9F66-98FF695E1096}" dt="2024-10-03T14:49:04.288" v="1354" actId="20577"/>
        <pc:sldMkLst>
          <pc:docMk/>
          <pc:sldMk cId="3656492852" sldId="271"/>
        </pc:sldMkLst>
        <pc:spChg chg="add mod">
          <ac:chgData name="Charlotte Rivard" userId="f41744a9-6493-4acb-9b20-68cedeac69cc" providerId="ADAL" clId="{4A55F334-6276-4F6D-9F66-98FF695E1096}" dt="2024-10-03T14:24:24.166" v="1007" actId="20577"/>
          <ac:spMkLst>
            <pc:docMk/>
            <pc:sldMk cId="3656492852" sldId="271"/>
            <ac:spMk id="2" creationId="{91C8F266-4B8E-367F-2174-07796AC3A663}"/>
          </ac:spMkLst>
        </pc:spChg>
        <pc:spChg chg="add del mod">
          <ac:chgData name="Charlotte Rivard" userId="f41744a9-6493-4acb-9b20-68cedeac69cc" providerId="ADAL" clId="{4A55F334-6276-4F6D-9F66-98FF695E1096}" dt="2024-09-27T17:18:58.899" v="700" actId="478"/>
          <ac:spMkLst>
            <pc:docMk/>
            <pc:sldMk cId="3656492852" sldId="271"/>
            <ac:spMk id="3" creationId="{3A341A2B-1AE2-BFF3-DDE0-6BE43E80372A}"/>
          </ac:spMkLst>
        </pc:spChg>
        <pc:spChg chg="del">
          <ac:chgData name="Charlotte Rivard" userId="f41744a9-6493-4acb-9b20-68cedeac69cc" providerId="ADAL" clId="{4A55F334-6276-4F6D-9F66-98FF695E1096}" dt="2024-09-25T20:21:34.512" v="28" actId="478"/>
          <ac:spMkLst>
            <pc:docMk/>
            <pc:sldMk cId="3656492852" sldId="271"/>
            <ac:spMk id="5" creationId="{15CD59FC-1635-004F-BDB7-FD26F158916A}"/>
          </ac:spMkLst>
        </pc:spChg>
        <pc:spChg chg="add mod">
          <ac:chgData name="Charlotte Rivard" userId="f41744a9-6493-4acb-9b20-68cedeac69cc" providerId="ADAL" clId="{4A55F334-6276-4F6D-9F66-98FF695E1096}" dt="2024-10-03T14:49:04.288" v="1354" actId="20577"/>
          <ac:spMkLst>
            <pc:docMk/>
            <pc:sldMk cId="3656492852" sldId="271"/>
            <ac:spMk id="6" creationId="{76D8A950-98F8-C668-B8BB-7D18E5F7B387}"/>
          </ac:spMkLst>
        </pc:spChg>
        <pc:spChg chg="add mod">
          <ac:chgData name="Charlotte Rivard" userId="f41744a9-6493-4acb-9b20-68cedeac69cc" providerId="ADAL" clId="{4A55F334-6276-4F6D-9F66-98FF695E1096}" dt="2024-10-03T14:48:12.328" v="1340" actId="164"/>
          <ac:spMkLst>
            <pc:docMk/>
            <pc:sldMk cId="3656492852" sldId="271"/>
            <ac:spMk id="7" creationId="{5E889004-86E9-F75D-75B0-B552B0386CBB}"/>
          </ac:spMkLst>
        </pc:spChg>
        <pc:spChg chg="add mod">
          <ac:chgData name="Charlotte Rivard" userId="f41744a9-6493-4acb-9b20-68cedeac69cc" providerId="ADAL" clId="{4A55F334-6276-4F6D-9F66-98FF695E1096}" dt="2024-10-03T14:48:12.328" v="1340" actId="164"/>
          <ac:spMkLst>
            <pc:docMk/>
            <pc:sldMk cId="3656492852" sldId="271"/>
            <ac:spMk id="8" creationId="{CB4B957B-3F60-6D4B-C04A-B5EC57FC1130}"/>
          </ac:spMkLst>
        </pc:spChg>
        <pc:spChg chg="add mod">
          <ac:chgData name="Charlotte Rivard" userId="f41744a9-6493-4acb-9b20-68cedeac69cc" providerId="ADAL" clId="{4A55F334-6276-4F6D-9F66-98FF695E1096}" dt="2024-10-03T14:48:12.328" v="1340" actId="164"/>
          <ac:spMkLst>
            <pc:docMk/>
            <pc:sldMk cId="3656492852" sldId="271"/>
            <ac:spMk id="9" creationId="{76BA537A-32A6-7318-1AC2-BB1F7A73ED42}"/>
          </ac:spMkLst>
        </pc:spChg>
        <pc:spChg chg="add mod">
          <ac:chgData name="Charlotte Rivard" userId="f41744a9-6493-4acb-9b20-68cedeac69cc" providerId="ADAL" clId="{4A55F334-6276-4F6D-9F66-98FF695E1096}" dt="2024-10-03T14:48:12.328" v="1340" actId="164"/>
          <ac:spMkLst>
            <pc:docMk/>
            <pc:sldMk cId="3656492852" sldId="271"/>
            <ac:spMk id="12" creationId="{1F79BEEE-2EC7-551E-CC2E-4D715EB33041}"/>
          </ac:spMkLst>
        </pc:spChg>
        <pc:grpChg chg="add mod">
          <ac:chgData name="Charlotte Rivard" userId="f41744a9-6493-4acb-9b20-68cedeac69cc" providerId="ADAL" clId="{4A55F334-6276-4F6D-9F66-98FF695E1096}" dt="2024-10-03T14:48:12.328" v="1340" actId="164"/>
          <ac:grpSpMkLst>
            <pc:docMk/>
            <pc:sldMk cId="3656492852" sldId="271"/>
            <ac:grpSpMk id="5" creationId="{1A302B44-CBDD-C3EA-7978-D1AE0CC7A9A3}"/>
          </ac:grpSpMkLst>
        </pc:grpChg>
        <pc:picChg chg="add del mod">
          <ac:chgData name="Charlotte Rivard" userId="f41744a9-6493-4acb-9b20-68cedeac69cc" providerId="ADAL" clId="{4A55F334-6276-4F6D-9F66-98FF695E1096}" dt="2024-09-27T17:09:18.717" v="455" actId="478"/>
          <ac:picMkLst>
            <pc:docMk/>
            <pc:sldMk cId="3656492852" sldId="271"/>
            <ac:picMk id="2" creationId="{1CB58A3D-E292-BE2D-01B7-BFEEB6A78B97}"/>
          </ac:picMkLst>
        </pc:picChg>
        <pc:picChg chg="del">
          <ac:chgData name="Charlotte Rivard" userId="f41744a9-6493-4acb-9b20-68cedeac69cc" providerId="ADAL" clId="{4A55F334-6276-4F6D-9F66-98FF695E1096}" dt="2024-09-25T20:21:34.512" v="28" actId="478"/>
          <ac:picMkLst>
            <pc:docMk/>
            <pc:sldMk cId="3656492852" sldId="271"/>
            <ac:picMk id="4" creationId="{A02B4663-0EF2-A24C-0C7C-0140FBBD18D7}"/>
          </ac:picMkLst>
        </pc:picChg>
        <pc:picChg chg="add mod ord">
          <ac:chgData name="Charlotte Rivard" userId="f41744a9-6493-4acb-9b20-68cedeac69cc" providerId="ADAL" clId="{4A55F334-6276-4F6D-9F66-98FF695E1096}" dt="2024-10-03T14:48:12.328" v="1340" actId="164"/>
          <ac:picMkLst>
            <pc:docMk/>
            <pc:sldMk cId="3656492852" sldId="271"/>
            <ac:picMk id="4" creationId="{BC434399-6F87-AECB-5150-8804EDF8046F}"/>
          </ac:picMkLst>
        </pc:picChg>
        <pc:picChg chg="add del mod">
          <ac:chgData name="Charlotte Rivard" userId="f41744a9-6493-4acb-9b20-68cedeac69cc" providerId="ADAL" clId="{4A55F334-6276-4F6D-9F66-98FF695E1096}" dt="2024-09-27T21:15:25.345" v="884" actId="478"/>
          <ac:picMkLst>
            <pc:docMk/>
            <pc:sldMk cId="3656492852" sldId="271"/>
            <ac:picMk id="5" creationId="{A8C42EEA-7230-991F-D2E9-495887BDBE02}"/>
          </ac:picMkLst>
        </pc:picChg>
        <pc:picChg chg="add del mod ord">
          <ac:chgData name="Charlotte Rivard" userId="f41744a9-6493-4acb-9b20-68cedeac69cc" providerId="ADAL" clId="{4A55F334-6276-4F6D-9F66-98FF695E1096}" dt="2024-10-03T14:40:44.591" v="1287" actId="478"/>
          <ac:picMkLst>
            <pc:docMk/>
            <pc:sldMk cId="3656492852" sldId="271"/>
            <ac:picMk id="11" creationId="{4EE14E77-3F8C-2862-FCF4-191985B04C7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harlotte Rivard" userId="f41744a9-6493-4acb-9b20-68cedeac69cc" providerId="ADAL" clId="{4A55F334-6276-4F6D-9F66-98FF695E1096}" dt="2024-10-03T14:39:03.143" v="1282"/>
              <pc2:cmMkLst xmlns:pc2="http://schemas.microsoft.com/office/powerpoint/2019/9/main/command">
                <pc:docMk/>
                <pc:sldMk cId="3656492852" sldId="271"/>
                <pc2:cmMk id="{FDFB50DC-B90E-4A2C-9138-595AE7D29E92}"/>
              </pc2:cmMkLst>
            </pc226:cmChg>
          </p:ext>
        </pc:extLst>
      </pc:sldChg>
      <pc:sldChg chg="addSp delSp modSp add mod ord modNotesTx">
        <pc:chgData name="Charlotte Rivard" userId="f41744a9-6493-4acb-9b20-68cedeac69cc" providerId="ADAL" clId="{4A55F334-6276-4F6D-9F66-98FF695E1096}" dt="2024-10-04T21:08:57.416" v="1552" actId="404"/>
        <pc:sldMkLst>
          <pc:docMk/>
          <pc:sldMk cId="719287580" sldId="272"/>
        </pc:sldMkLst>
        <pc:spChg chg="add mod">
          <ac:chgData name="Charlotte Rivard" userId="f41744a9-6493-4acb-9b20-68cedeac69cc" providerId="ADAL" clId="{4A55F334-6276-4F6D-9F66-98FF695E1096}" dt="2024-10-04T21:00:11.783" v="1481" actId="207"/>
          <ac:spMkLst>
            <pc:docMk/>
            <pc:sldMk cId="719287580" sldId="272"/>
            <ac:spMk id="2" creationId="{016B742F-6FAD-B165-058C-B0333FEB515C}"/>
          </ac:spMkLst>
        </pc:spChg>
        <pc:spChg chg="add mod">
          <ac:chgData name="Charlotte Rivard" userId="f41744a9-6493-4acb-9b20-68cedeac69cc" providerId="ADAL" clId="{4A55F334-6276-4F6D-9F66-98FF695E1096}" dt="2024-10-04T13:43:04.732" v="1465" actId="164"/>
          <ac:spMkLst>
            <pc:docMk/>
            <pc:sldMk cId="719287580" sldId="272"/>
            <ac:spMk id="3" creationId="{BFC9ECA1-A0F8-D589-EF84-333ACF2DEC35}"/>
          </ac:spMkLst>
        </pc:spChg>
        <pc:spChg chg="add del mod">
          <ac:chgData name="Charlotte Rivard" userId="f41744a9-6493-4acb-9b20-68cedeac69cc" providerId="ADAL" clId="{4A55F334-6276-4F6D-9F66-98FF695E1096}" dt="2024-10-04T21:00:43.147" v="1489" actId="478"/>
          <ac:spMkLst>
            <pc:docMk/>
            <pc:sldMk cId="719287580" sldId="272"/>
            <ac:spMk id="4" creationId="{6087CECF-7303-71A1-CFD3-028392AACD05}"/>
          </ac:spMkLst>
        </pc:spChg>
        <pc:spChg chg="mod">
          <ac:chgData name="Charlotte Rivard" userId="f41744a9-6493-4acb-9b20-68cedeac69cc" providerId="ADAL" clId="{4A55F334-6276-4F6D-9F66-98FF695E1096}" dt="2024-10-04T13:43:04.732" v="1465" actId="164"/>
          <ac:spMkLst>
            <pc:docMk/>
            <pc:sldMk cId="719287580" sldId="272"/>
            <ac:spMk id="6" creationId="{95D22E06-CC24-9B02-D692-38908469794B}"/>
          </ac:spMkLst>
        </pc:spChg>
        <pc:spChg chg="add mod ord">
          <ac:chgData name="Charlotte Rivard" userId="f41744a9-6493-4acb-9b20-68cedeac69cc" providerId="ADAL" clId="{4A55F334-6276-4F6D-9F66-98FF695E1096}" dt="2024-10-04T21:01:06.122" v="1493" actId="167"/>
          <ac:spMkLst>
            <pc:docMk/>
            <pc:sldMk cId="719287580" sldId="272"/>
            <ac:spMk id="7" creationId="{13E71AF0-C26F-056C-947E-3DD037F6792B}"/>
          </ac:spMkLst>
        </pc:spChg>
        <pc:spChg chg="del mod">
          <ac:chgData name="Charlotte Rivard" userId="f41744a9-6493-4acb-9b20-68cedeac69cc" providerId="ADAL" clId="{4A55F334-6276-4F6D-9F66-98FF695E1096}" dt="2024-10-03T14:32:58.695" v="1265" actId="478"/>
          <ac:spMkLst>
            <pc:docMk/>
            <pc:sldMk cId="719287580" sldId="272"/>
            <ac:spMk id="8" creationId="{3F23D561-4EAB-1D7A-50DB-C0FAF5A33127}"/>
          </ac:spMkLst>
        </pc:spChg>
        <pc:spChg chg="add mod">
          <ac:chgData name="Charlotte Rivard" userId="f41744a9-6493-4acb-9b20-68cedeac69cc" providerId="ADAL" clId="{4A55F334-6276-4F6D-9F66-98FF695E1096}" dt="2024-10-04T21:00:11.783" v="1481" actId="207"/>
          <ac:spMkLst>
            <pc:docMk/>
            <pc:sldMk cId="719287580" sldId="272"/>
            <ac:spMk id="9" creationId="{2CCC056E-28BC-1226-A6FD-2DA8745F0DF3}"/>
          </ac:spMkLst>
        </pc:spChg>
        <pc:spChg chg="add mod">
          <ac:chgData name="Charlotte Rivard" userId="f41744a9-6493-4acb-9b20-68cedeac69cc" providerId="ADAL" clId="{4A55F334-6276-4F6D-9F66-98FF695E1096}" dt="2024-10-04T21:06:30.671" v="1537" actId="207"/>
          <ac:spMkLst>
            <pc:docMk/>
            <pc:sldMk cId="719287580" sldId="272"/>
            <ac:spMk id="12" creationId="{B3AD5E8B-7E67-6C83-69CD-2B357F4A31A1}"/>
          </ac:spMkLst>
        </pc:spChg>
        <pc:spChg chg="add mod">
          <ac:chgData name="Charlotte Rivard" userId="f41744a9-6493-4acb-9b20-68cedeac69cc" providerId="ADAL" clId="{4A55F334-6276-4F6D-9F66-98FF695E1096}" dt="2024-10-04T21:06:11.809" v="1533" actId="207"/>
          <ac:spMkLst>
            <pc:docMk/>
            <pc:sldMk cId="719287580" sldId="272"/>
            <ac:spMk id="13" creationId="{AC3DA382-5CE1-5377-D104-7D42B9B97609}"/>
          </ac:spMkLst>
        </pc:spChg>
        <pc:spChg chg="add mod">
          <ac:chgData name="Charlotte Rivard" userId="f41744a9-6493-4acb-9b20-68cedeac69cc" providerId="ADAL" clId="{4A55F334-6276-4F6D-9F66-98FF695E1096}" dt="2024-10-04T21:07:30.218" v="1546" actId="207"/>
          <ac:spMkLst>
            <pc:docMk/>
            <pc:sldMk cId="719287580" sldId="272"/>
            <ac:spMk id="14" creationId="{232AA296-CBE0-7844-CA97-2C5BF53B410C}"/>
          </ac:spMkLst>
        </pc:spChg>
        <pc:grpChg chg="add mod">
          <ac:chgData name="Charlotte Rivard" userId="f41744a9-6493-4acb-9b20-68cedeac69cc" providerId="ADAL" clId="{4A55F334-6276-4F6D-9F66-98FF695E1096}" dt="2024-10-04T20:59:54.176" v="1480" actId="1076"/>
          <ac:grpSpMkLst>
            <pc:docMk/>
            <pc:sldMk cId="719287580" sldId="272"/>
            <ac:grpSpMk id="10" creationId="{BB61484A-F474-D34C-C0E1-2E4BD6CA684E}"/>
          </ac:grpSpMkLst>
        </pc:grpChg>
        <pc:grpChg chg="add mod">
          <ac:chgData name="Charlotte Rivard" userId="f41744a9-6493-4acb-9b20-68cedeac69cc" providerId="ADAL" clId="{4A55F334-6276-4F6D-9F66-98FF695E1096}" dt="2024-10-04T21:00:11.783" v="1481" actId="207"/>
          <ac:grpSpMkLst>
            <pc:docMk/>
            <pc:sldMk cId="719287580" sldId="272"/>
            <ac:grpSpMk id="11" creationId="{C435E36A-8A4F-ED30-8A69-08AA610EA2EA}"/>
          </ac:grpSpMkLst>
        </pc:grpChg>
        <pc:graphicFrameChg chg="add mod">
          <ac:chgData name="Charlotte Rivard" userId="f41744a9-6493-4acb-9b20-68cedeac69cc" providerId="ADAL" clId="{4A55F334-6276-4F6D-9F66-98FF695E1096}" dt="2024-10-04T21:08:57.416" v="1552" actId="404"/>
          <ac:graphicFrameMkLst>
            <pc:docMk/>
            <pc:sldMk cId="719287580" sldId="272"/>
            <ac:graphicFrameMk id="5" creationId="{8BACFF29-3ECE-958B-C081-0CADEB53A87C}"/>
          </ac:graphicFrameMkLst>
        </pc:graphicFrameChg>
        <pc:graphicFrameChg chg="del mod">
          <ac:chgData name="Charlotte Rivard" userId="f41744a9-6493-4acb-9b20-68cedeac69cc" providerId="ADAL" clId="{4A55F334-6276-4F6D-9F66-98FF695E1096}" dt="2024-09-27T18:32:23.121" v="855" actId="478"/>
          <ac:graphicFrameMkLst>
            <pc:docMk/>
            <pc:sldMk cId="719287580" sldId="272"/>
            <ac:graphicFrameMk id="7" creationId="{A9C7206B-1FAA-D558-3118-F0E7BAA31DA0}"/>
          </ac:graphicFrameMkLst>
        </pc:graphicFrameChg>
        <pc:picChg chg="del">
          <ac:chgData name="Charlotte Rivard" userId="f41744a9-6493-4acb-9b20-68cedeac69cc" providerId="ADAL" clId="{4A55F334-6276-4F6D-9F66-98FF695E1096}" dt="2024-09-27T18:17:08.555" v="741" actId="478"/>
          <ac:picMkLst>
            <pc:docMk/>
            <pc:sldMk cId="719287580" sldId="272"/>
            <ac:picMk id="3" creationId="{A94FE55C-8BC1-12EC-8EC5-449A17F6AF98}"/>
          </ac:picMkLst>
        </pc:picChg>
        <pc:picChg chg="add del mod">
          <ac:chgData name="Charlotte Rivard" userId="f41744a9-6493-4acb-9b20-68cedeac69cc" providerId="ADAL" clId="{4A55F334-6276-4F6D-9F66-98FF695E1096}" dt="2024-10-04T13:40:50.369" v="1440" actId="478"/>
          <ac:picMkLst>
            <pc:docMk/>
            <pc:sldMk cId="719287580" sldId="272"/>
            <ac:picMk id="4" creationId="{008E2D2C-B866-07AD-29E3-CF3F683D6068}"/>
          </ac:picMkLst>
        </pc:picChg>
        <pc:picChg chg="add mod">
          <ac:chgData name="Charlotte Rivard" userId="f41744a9-6493-4acb-9b20-68cedeac69cc" providerId="ADAL" clId="{4A55F334-6276-4F6D-9F66-98FF695E1096}" dt="2024-10-04T13:43:04.732" v="1465" actId="164"/>
          <ac:picMkLst>
            <pc:docMk/>
            <pc:sldMk cId="719287580" sldId="272"/>
            <ac:picMk id="8" creationId="{650C7BC8-6785-6556-CC03-1CCAE92790AB}"/>
          </ac:picMkLst>
        </pc:picChg>
      </pc:sldChg>
      <pc:sldChg chg="addSp delSp modSp add del mod modNotesTx">
        <pc:chgData name="Charlotte Rivard" userId="f41744a9-6493-4acb-9b20-68cedeac69cc" providerId="ADAL" clId="{4A55F334-6276-4F6D-9F66-98FF695E1096}" dt="2024-10-03T14:33:59.192" v="1278" actId="2696"/>
        <pc:sldMkLst>
          <pc:docMk/>
          <pc:sldMk cId="4464239" sldId="273"/>
        </pc:sldMkLst>
        <pc:spChg chg="add mod">
          <ac:chgData name="Charlotte Rivard" userId="f41744a9-6493-4acb-9b20-68cedeac69cc" providerId="ADAL" clId="{4A55F334-6276-4F6D-9F66-98FF695E1096}" dt="2024-09-27T18:36:52.808" v="881" actId="114"/>
          <ac:spMkLst>
            <pc:docMk/>
            <pc:sldMk cId="4464239" sldId="273"/>
            <ac:spMk id="3" creationId="{C60460C4-4C52-6E2B-74FB-9F1F4A4BE15F}"/>
          </ac:spMkLst>
        </pc:spChg>
        <pc:spChg chg="add mod">
          <ac:chgData name="Charlotte Rivard" userId="f41744a9-6493-4acb-9b20-68cedeac69cc" providerId="ADAL" clId="{4A55F334-6276-4F6D-9F66-98FF695E1096}" dt="2024-09-27T18:36:53.296" v="882" actId="114"/>
          <ac:spMkLst>
            <pc:docMk/>
            <pc:sldMk cId="4464239" sldId="273"/>
            <ac:spMk id="5" creationId="{EB65B0AA-54A0-A4AA-E4C7-09455D64EEB8}"/>
          </ac:spMkLst>
        </pc:spChg>
        <pc:spChg chg="del">
          <ac:chgData name="Charlotte Rivard" userId="f41744a9-6493-4acb-9b20-68cedeac69cc" providerId="ADAL" clId="{4A55F334-6276-4F6D-9F66-98FF695E1096}" dt="2024-09-27T18:33:01.758" v="862" actId="478"/>
          <ac:spMkLst>
            <pc:docMk/>
            <pc:sldMk cId="4464239" sldId="273"/>
            <ac:spMk id="6" creationId="{95D22E06-CC24-9B02-D692-38908469794B}"/>
          </ac:spMkLst>
        </pc:spChg>
        <pc:spChg chg="del">
          <ac:chgData name="Charlotte Rivard" userId="f41744a9-6493-4acb-9b20-68cedeac69cc" providerId="ADAL" clId="{4A55F334-6276-4F6D-9F66-98FF695E1096}" dt="2024-09-27T18:33:03.183" v="863" actId="478"/>
          <ac:spMkLst>
            <pc:docMk/>
            <pc:sldMk cId="4464239" sldId="273"/>
            <ac:spMk id="8" creationId="{3F23D561-4EAB-1D7A-50DB-C0FAF5A33127}"/>
          </ac:spMkLst>
        </pc:spChg>
        <pc:graphicFrameChg chg="del">
          <ac:chgData name="Charlotte Rivard" userId="f41744a9-6493-4acb-9b20-68cedeac69cc" providerId="ADAL" clId="{4A55F334-6276-4F6D-9F66-98FF695E1096}" dt="2024-09-27T18:35:28.233" v="872" actId="478"/>
          <ac:graphicFrameMkLst>
            <pc:docMk/>
            <pc:sldMk cId="4464239" sldId="273"/>
            <ac:graphicFrameMk id="7" creationId="{A9C7206B-1FAA-D558-3118-F0E7BAA31DA0}"/>
          </ac:graphicFrameMkLst>
        </pc:graphicFrameChg>
        <pc:picChg chg="add mod">
          <ac:chgData name="Charlotte Rivard" userId="f41744a9-6493-4acb-9b20-68cedeac69cc" providerId="ADAL" clId="{4A55F334-6276-4F6D-9F66-98FF695E1096}" dt="2024-09-27T18:27:14.221" v="851" actId="1038"/>
          <ac:picMkLst>
            <pc:docMk/>
            <pc:sldMk cId="4464239" sldId="273"/>
            <ac:picMk id="2" creationId="{159886B3-795C-C0B1-B507-BA3D57D89744}"/>
          </ac:picMkLst>
        </pc:picChg>
        <pc:picChg chg="del">
          <ac:chgData name="Charlotte Rivard" userId="f41744a9-6493-4acb-9b20-68cedeac69cc" providerId="ADAL" clId="{4A55F334-6276-4F6D-9F66-98FF695E1096}" dt="2024-09-27T18:27:01.591" v="842" actId="478"/>
          <ac:picMkLst>
            <pc:docMk/>
            <pc:sldMk cId="4464239" sldId="273"/>
            <ac:picMk id="4" creationId="{008E2D2C-B866-07AD-29E3-CF3F683D6068}"/>
          </ac:picMkLst>
        </pc:picChg>
        <pc:picChg chg="add mod">
          <ac:chgData name="Charlotte Rivard" userId="f41744a9-6493-4acb-9b20-68cedeac69cc" providerId="ADAL" clId="{4A55F334-6276-4F6D-9F66-98FF695E1096}" dt="2024-09-27T18:35:51.726" v="878" actId="14100"/>
          <ac:picMkLst>
            <pc:docMk/>
            <pc:sldMk cId="4464239" sldId="273"/>
            <ac:picMk id="10" creationId="{4A64F681-9B6B-99C9-AB6A-33B1643FEB34}"/>
          </ac:picMkLst>
        </pc:picChg>
      </pc:sldChg>
      <pc:sldChg chg="addSp delSp modSp new del mod">
        <pc:chgData name="Charlotte Rivard" userId="f41744a9-6493-4acb-9b20-68cedeac69cc" providerId="ADAL" clId="{4A55F334-6276-4F6D-9F66-98FF695E1096}" dt="2024-09-30T21:07:00.660" v="920" actId="2696"/>
        <pc:sldMkLst>
          <pc:docMk/>
          <pc:sldMk cId="1906986399" sldId="274"/>
        </pc:sldMkLst>
        <pc:spChg chg="del">
          <ac:chgData name="Charlotte Rivard" userId="f41744a9-6493-4acb-9b20-68cedeac69cc" providerId="ADAL" clId="{4A55F334-6276-4F6D-9F66-98FF695E1096}" dt="2024-09-30T20:03:13.565" v="907" actId="478"/>
          <ac:spMkLst>
            <pc:docMk/>
            <pc:sldMk cId="1906986399" sldId="274"/>
            <ac:spMk id="2" creationId="{C1687498-A55D-6267-8E19-CB7A059CFF9A}"/>
          </ac:spMkLst>
        </pc:spChg>
        <pc:spChg chg="del">
          <ac:chgData name="Charlotte Rivard" userId="f41744a9-6493-4acb-9b20-68cedeac69cc" providerId="ADAL" clId="{4A55F334-6276-4F6D-9F66-98FF695E1096}" dt="2024-09-30T20:03:14.995" v="908" actId="478"/>
          <ac:spMkLst>
            <pc:docMk/>
            <pc:sldMk cId="1906986399" sldId="274"/>
            <ac:spMk id="3" creationId="{4199E943-9775-DF4F-F484-6D84CBC11650}"/>
          </ac:spMkLst>
        </pc:spChg>
        <pc:graphicFrameChg chg="add del mod">
          <ac:chgData name="Charlotte Rivard" userId="f41744a9-6493-4acb-9b20-68cedeac69cc" providerId="ADAL" clId="{4A55F334-6276-4F6D-9F66-98FF695E1096}" dt="2024-09-30T21:06:40.138" v="918" actId="478"/>
          <ac:graphicFrameMkLst>
            <pc:docMk/>
            <pc:sldMk cId="1906986399" sldId="274"/>
            <ac:graphicFrameMk id="4" creationId="{2EAA7B81-D793-4D22-B7D0-542186B45059}"/>
          </ac:graphicFrameMkLst>
        </pc:graphicFrameChg>
        <pc:graphicFrameChg chg="add del mod">
          <ac:chgData name="Charlotte Rivard" userId="f41744a9-6493-4acb-9b20-68cedeac69cc" providerId="ADAL" clId="{4A55F334-6276-4F6D-9F66-98FF695E1096}" dt="2024-09-30T21:06:41.487" v="919" actId="478"/>
          <ac:graphicFrameMkLst>
            <pc:docMk/>
            <pc:sldMk cId="1906986399" sldId="274"/>
            <ac:graphicFrameMk id="5" creationId="{AF38022E-3DE8-4DCE-BA54-78E2212D6875}"/>
          </ac:graphicFrameMkLst>
        </pc:graphicFrameChg>
      </pc:sldChg>
      <pc:sldMasterChg chg="del delSldLayout">
        <pc:chgData name="Charlotte Rivard" userId="f41744a9-6493-4acb-9b20-68cedeac69cc" providerId="ADAL" clId="{4A55F334-6276-4F6D-9F66-98FF695E1096}" dt="2024-09-25T20:22:11.257" v="34" actId="2696"/>
        <pc:sldMasterMkLst>
          <pc:docMk/>
          <pc:sldMasterMk cId="2398808015" sldId="2147483648"/>
        </pc:sldMasterMkLst>
        <pc:sldLayoutChg chg="del">
          <pc:chgData name="Charlotte Rivard" userId="f41744a9-6493-4acb-9b20-68cedeac69cc" providerId="ADAL" clId="{4A55F334-6276-4F6D-9F66-98FF695E1096}" dt="2024-09-25T20:22:11.257" v="34" actId="2696"/>
          <pc:sldLayoutMkLst>
            <pc:docMk/>
            <pc:sldMasterMk cId="2398808015" sldId="2147483648"/>
            <pc:sldLayoutMk cId="2256389864" sldId="2147483649"/>
          </pc:sldLayoutMkLst>
        </pc:sldLayoutChg>
        <pc:sldLayoutChg chg="del">
          <pc:chgData name="Charlotte Rivard" userId="f41744a9-6493-4acb-9b20-68cedeac69cc" providerId="ADAL" clId="{4A55F334-6276-4F6D-9F66-98FF695E1096}" dt="2024-09-25T20:22:11.257" v="34" actId="2696"/>
          <pc:sldLayoutMkLst>
            <pc:docMk/>
            <pc:sldMasterMk cId="2398808015" sldId="2147483648"/>
            <pc:sldLayoutMk cId="2178421467" sldId="214748365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ingsinstitution.sharepoint.com/sites/csd-research-hub/Projects/2024-10%20IDA%20Panel%20-%20FCS/Results/CPA%20to%20Fragile%20Stat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sz="14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of aid from IDA going</a:t>
            </a:r>
            <a:r>
              <a:rPr lang="en-US" sz="1400" b="0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FCS</a:t>
            </a:r>
            <a:endParaRPr lang="en-US" sz="1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1.3478527935696682E-2"/>
          <c:y val="1.1026662621097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455988195502707E-2"/>
          <c:y val="0.12212285155138175"/>
          <c:w val="0.88498840769903764"/>
          <c:h val="0.6901060967056799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'FCS share of IDA aid'!$A$2:$A$21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'FCS share of IDA aid'!$B$2:$B$21</c:f>
              <c:numCache>
                <c:formatCode>0%</c:formatCode>
                <c:ptCount val="20"/>
                <c:pt idx="0">
                  <c:v>0.13671337140852199</c:v>
                </c:pt>
                <c:pt idx="1">
                  <c:v>0.16785925197179499</c:v>
                </c:pt>
                <c:pt idx="2">
                  <c:v>0.24024048928266201</c:v>
                </c:pt>
                <c:pt idx="3">
                  <c:v>0.21287567090626999</c:v>
                </c:pt>
                <c:pt idx="4">
                  <c:v>0.223610940481235</c:v>
                </c:pt>
                <c:pt idx="5">
                  <c:v>0.26807071362982898</c:v>
                </c:pt>
                <c:pt idx="6">
                  <c:v>0.277975613892044</c:v>
                </c:pt>
                <c:pt idx="7">
                  <c:v>0.327719003262259</c:v>
                </c:pt>
                <c:pt idx="8">
                  <c:v>0.28709871693655298</c:v>
                </c:pt>
                <c:pt idx="9">
                  <c:v>0.309846987379162</c:v>
                </c:pt>
                <c:pt idx="10">
                  <c:v>0.36458001506649901</c:v>
                </c:pt>
                <c:pt idx="11">
                  <c:v>0.29795779896566899</c:v>
                </c:pt>
                <c:pt idx="12">
                  <c:v>0.276300775446778</c:v>
                </c:pt>
                <c:pt idx="13">
                  <c:v>0.32987009233123599</c:v>
                </c:pt>
                <c:pt idx="14">
                  <c:v>0.33840544783813298</c:v>
                </c:pt>
                <c:pt idx="15">
                  <c:v>0.41445177069561501</c:v>
                </c:pt>
                <c:pt idx="16">
                  <c:v>0.411219044011707</c:v>
                </c:pt>
                <c:pt idx="17">
                  <c:v>0.38562769686919302</c:v>
                </c:pt>
                <c:pt idx="18">
                  <c:v>0.38565373609477599</c:v>
                </c:pt>
                <c:pt idx="19">
                  <c:v>0.40649865016473002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86-4AE7-BAC3-319D84E8F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6060975"/>
        <c:axId val="1770533503"/>
      </c:lineChart>
      <c:catAx>
        <c:axId val="177606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533503"/>
        <c:crosses val="autoZero"/>
        <c:auto val="1"/>
        <c:lblAlgn val="ctr"/>
        <c:lblOffset val="100"/>
        <c:noMultiLvlLbl val="0"/>
      </c:catAx>
      <c:valAx>
        <c:axId val="177053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060975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0.13542</cdr:x>
      <cdr:y>0.77012</cdr:y>
    </cdr:from>
    <cdr:to>
      <cdr:x>0.93333</cdr:x>
      <cdr:y>0.86207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F7D8FF-8CCC-1FDD-D811-C1EF27B9A791}"/>
            </a:ext>
          </a:extLst>
        </cdr:cNvPr>
        <cdr:cNvSpPr txBox="1"/>
      </cdr:nvSpPr>
      <cdr:spPr>
        <a:xfrm xmlns:a="http://schemas.openxmlformats.org/drawingml/2006/main">
          <a:off x="619125" y="2552701"/>
          <a:ext cx="36480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0.02024</cdr:x>
      <cdr:y>0.89965</cdr:y>
    </cdr:from>
    <cdr:to>
      <cdr:x>0.96191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CC304DE-4E4A-B4B2-5779-55DF1F405A38}"/>
            </a:ext>
          </a:extLst>
        </cdr:cNvPr>
        <cdr:cNvSpPr txBox="1"/>
      </cdr:nvSpPr>
      <cdr:spPr>
        <a:xfrm xmlns:a="http://schemas.openxmlformats.org/drawingml/2006/main">
          <a:off x="100445" y="3710468"/>
          <a:ext cx="4674009" cy="413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i="1" baseline="0" dirty="0">
              <a:solidFill>
                <a:schemeClr val="bg1">
                  <a:lumMod val="65000"/>
                </a:schemeClr>
              </a:solidFill>
            </a:rPr>
            <a:t>Notes</a:t>
          </a:r>
          <a:r>
            <a:rPr lang="en-US" sz="900" i="1" baseline="0" dirty="0">
              <a:solidFill>
                <a:schemeClr val="bg1">
                  <a:lumMod val="65000"/>
                </a:schemeClr>
              </a:solidFill>
            </a:rPr>
            <a:t>: World Banks FY 2025 list of Fragile and Conflict Affected Situations.</a:t>
          </a:r>
        </a:p>
        <a:p xmlns:a="http://schemas.openxmlformats.org/drawingml/2006/main">
          <a:r>
            <a:rPr lang="en-US" sz="800" dirty="0">
              <a:solidFill>
                <a:schemeClr val="bg1">
                  <a:lumMod val="65000"/>
                </a:schemeClr>
              </a:solidFill>
            </a:rPr>
            <a:t>Source: OECD Explorer</a:t>
          </a:r>
          <a:r>
            <a:rPr lang="en-US" sz="800" baseline="0" dirty="0">
              <a:solidFill>
                <a:schemeClr val="bg1">
                  <a:lumMod val="65000"/>
                </a:schemeClr>
              </a:solidFill>
            </a:rPr>
            <a:t> - Country Programmable Aid</a:t>
          </a:r>
        </a:p>
        <a:p xmlns:a="http://schemas.openxmlformats.org/drawingml/2006/main">
          <a:endParaRPr lang="en-US" sz="900" baseline="0" dirty="0">
            <a:solidFill>
              <a:schemeClr val="bg1">
                <a:lumMod val="6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0BA8-52B4-4206-9A7B-22E8CC08273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2B0FE-98D0-468B-B68A-75F6480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8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2B0FE-98D0-468B-B68A-75F6480D42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https://www.worldbank.org/en/topic/fragilityconflictviolence/brief/classification-of-fragile-and-conflict-affected-situations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2B0FE-98D0-468B-B68A-75F6480D42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2B0FE-98D0-468B-B68A-75F6480D42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2B0FE-98D0-468B-B68A-75F6480D42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king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EDD0087-B645-0442-8EDC-DFF1A8CAF1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3797300"/>
            <a:ext cx="5969000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Title Copy Here Arial Bold 28 </a:t>
            </a:r>
            <a:r>
              <a:rPr lang="en-US" dirty="0" err="1"/>
              <a:t>pt</a:t>
            </a:r>
            <a:r>
              <a:rPr lang="en-US" dirty="0"/>
              <a:t> Orange up to three lines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8296B60-BF73-0C42-8D12-7DEC1121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864100"/>
            <a:ext cx="5054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 text here Arial Regular 22pt up to two lines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B1BE43F-2E99-1A44-A3EF-653F414E0C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5981700"/>
            <a:ext cx="47498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 Arial Bold 24pt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B7605E-045E-1E4D-AFBE-9F5E2B0CF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00" y="482600"/>
            <a:ext cx="2438400" cy="3048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09212-5C7F-1341-AA5D-EAF4AD44A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932" y="0"/>
            <a:ext cx="473926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D3246F-EAA7-7D4E-8EBC-F4C94EDA11EF}"/>
              </a:ext>
            </a:extLst>
          </p:cNvPr>
          <p:cNvCxnSpPr/>
          <p:nvPr userDrawn="1"/>
        </p:nvCxnSpPr>
        <p:spPr>
          <a:xfrm>
            <a:off x="749300" y="3538654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4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FB6EE3A-91EA-804E-9651-740DB6AFAF43}"/>
              </a:ext>
            </a:extLst>
          </p:cNvPr>
          <p:cNvSpPr/>
          <p:nvPr userDrawn="1"/>
        </p:nvSpPr>
        <p:spPr>
          <a:xfrm>
            <a:off x="1319239" y="2688842"/>
            <a:ext cx="1246909" cy="1246909"/>
          </a:xfrm>
          <a:prstGeom prst="ellipse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4FC3C2-B296-4B40-A151-944340F36722}"/>
              </a:ext>
            </a:extLst>
          </p:cNvPr>
          <p:cNvSpPr/>
          <p:nvPr userDrawn="1"/>
        </p:nvSpPr>
        <p:spPr>
          <a:xfrm>
            <a:off x="9384985" y="2688841"/>
            <a:ext cx="1246909" cy="1246909"/>
          </a:xfrm>
          <a:prstGeom prst="ellipse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61588B-8E0C-094D-861D-1710CA5CB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7629" y="2910657"/>
            <a:ext cx="658812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8B96427-035A-6949-94DD-327C1369F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9243" y="2910657"/>
            <a:ext cx="658812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B11920-56F5-064C-9E95-D52307982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433" y="4314824"/>
            <a:ext cx="2614612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F69397D-185F-0C4D-AECE-F447F9C65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5302" y="4314824"/>
            <a:ext cx="2614612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19385F-890E-F242-82E0-D30950474D0C}"/>
              </a:ext>
            </a:extLst>
          </p:cNvPr>
          <p:cNvSpPr/>
          <p:nvPr userDrawn="1"/>
        </p:nvSpPr>
        <p:spPr>
          <a:xfrm>
            <a:off x="6678186" y="2688841"/>
            <a:ext cx="1246909" cy="1246909"/>
          </a:xfrm>
          <a:prstGeom prst="ellipse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9B8F2C7-63E2-D947-979C-945ACE4713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2444" y="2910657"/>
            <a:ext cx="658812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C0F02E3-0390-5A4A-8F78-326CC5593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0957" y="4314823"/>
            <a:ext cx="2614612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F25E7A-49CA-1242-BE31-651E7673CC98}"/>
              </a:ext>
            </a:extLst>
          </p:cNvPr>
          <p:cNvSpPr/>
          <p:nvPr userDrawn="1"/>
        </p:nvSpPr>
        <p:spPr>
          <a:xfrm>
            <a:off x="4082014" y="2643283"/>
            <a:ext cx="1246909" cy="1246909"/>
          </a:xfrm>
          <a:prstGeom prst="ellipse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6F445A1-8DD6-7246-86A2-AC66C115F3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6272" y="2865099"/>
            <a:ext cx="658812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DA8504C-5DF2-E94F-818C-EC3019CC4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87903" y="4314823"/>
            <a:ext cx="2614612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C6F9BF-E62F-D64C-988E-8664FF7010D0}"/>
              </a:ext>
            </a:extLst>
          </p:cNvPr>
          <p:cNvCxnSpPr/>
          <p:nvPr userDrawn="1"/>
        </p:nvCxnSpPr>
        <p:spPr>
          <a:xfrm>
            <a:off x="5587999" y="1429632"/>
            <a:ext cx="1016000" cy="0"/>
          </a:xfrm>
          <a:prstGeom prst="line">
            <a:avLst/>
          </a:prstGeom>
          <a:ln w="101600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15C2A2C-65FA-4648-8FB4-AF373CB968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7728" y="829622"/>
            <a:ext cx="6016541" cy="99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PUT HEADER HERE ARIAL BOLD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DC0F04F-A037-3B43-B6F2-B793186742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87728" y="1934387"/>
            <a:ext cx="6056523" cy="785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Optional text can go here. Delete out if not needed. Arial regular, variable weight.</a:t>
            </a:r>
          </a:p>
        </p:txBody>
      </p:sp>
    </p:spTree>
    <p:extLst>
      <p:ext uri="{BB962C8B-B14F-4D97-AF65-F5344CB8AC3E}">
        <p14:creationId xmlns:p14="http://schemas.microsoft.com/office/powerpoint/2010/main" val="311749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E6B353-64D2-9049-A642-66DCB0D9E874}"/>
              </a:ext>
            </a:extLst>
          </p:cNvPr>
          <p:cNvSpPr/>
          <p:nvPr userDrawn="1"/>
        </p:nvSpPr>
        <p:spPr>
          <a:xfrm>
            <a:off x="609600" y="2040671"/>
            <a:ext cx="427463" cy="427463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6E8C6-050B-5A40-9C71-062A7D37B8A8}"/>
              </a:ext>
            </a:extLst>
          </p:cNvPr>
          <p:cNvSpPr/>
          <p:nvPr userDrawn="1"/>
        </p:nvSpPr>
        <p:spPr>
          <a:xfrm>
            <a:off x="609600" y="3384993"/>
            <a:ext cx="427463" cy="427463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9150FF-544C-724F-980A-89DAA9095E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48" y="257176"/>
            <a:ext cx="4638515" cy="865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26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HEADER TYPE ARIAL BOLD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B6FDF3-810C-CC4D-9648-26496A522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588" y="2039938"/>
            <a:ext cx="4508500" cy="114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 in Arial. Variable size.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3AB999A-E5E6-7641-BD78-FD8DA3463C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6891" y="3389236"/>
            <a:ext cx="4508500" cy="114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 in Arial. Variable size.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BB2DAE-BD82-D34F-9E32-7D77AAB91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689" y="2083898"/>
            <a:ext cx="406612" cy="65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DB5B0B-E1C4-DF46-9447-3F4ACDCAF9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803" y="3406606"/>
            <a:ext cx="406612" cy="65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4C48E-6C85-9645-8282-1E99D245A7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5" y="0"/>
            <a:ext cx="568801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9E05A7-CF17-D24D-8471-8CA69D74315D}"/>
              </a:ext>
            </a:extLst>
          </p:cNvPr>
          <p:cNvCxnSpPr/>
          <p:nvPr userDrawn="1"/>
        </p:nvCxnSpPr>
        <p:spPr>
          <a:xfrm>
            <a:off x="609600" y="1219200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3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E6B353-64D2-9049-A642-66DCB0D9E874}"/>
              </a:ext>
            </a:extLst>
          </p:cNvPr>
          <p:cNvSpPr/>
          <p:nvPr userDrawn="1"/>
        </p:nvSpPr>
        <p:spPr>
          <a:xfrm>
            <a:off x="609600" y="2040671"/>
            <a:ext cx="427463" cy="427463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6E8C6-050B-5A40-9C71-062A7D37B8A8}"/>
              </a:ext>
            </a:extLst>
          </p:cNvPr>
          <p:cNvSpPr/>
          <p:nvPr userDrawn="1"/>
        </p:nvSpPr>
        <p:spPr>
          <a:xfrm>
            <a:off x="609600" y="3384993"/>
            <a:ext cx="427463" cy="427463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B2F6F-1A2C-EE43-9069-2F99E32BC24E}"/>
              </a:ext>
            </a:extLst>
          </p:cNvPr>
          <p:cNvSpPr/>
          <p:nvPr userDrawn="1"/>
        </p:nvSpPr>
        <p:spPr>
          <a:xfrm>
            <a:off x="609600" y="4729315"/>
            <a:ext cx="427463" cy="427463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9150FF-544C-724F-980A-89DAA9095E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48" y="257175"/>
            <a:ext cx="4638515" cy="77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26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HEADER TYPE ARIAL BOLD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B6FDF3-810C-CC4D-9648-26496A522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588" y="2039938"/>
            <a:ext cx="4508500" cy="114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 in Arial. Variable size.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3AB999A-E5E6-7641-BD78-FD8DA3463C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6891" y="3389236"/>
            <a:ext cx="4508500" cy="114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 in Arial. Variable size. 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5E8F53C-1D81-634D-B507-DA72E5C908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8042" y="4727383"/>
            <a:ext cx="4508500" cy="114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 in Arial. Variable size.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BB2DAE-BD82-D34F-9E32-7D77AAB91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689" y="2083898"/>
            <a:ext cx="406612" cy="65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DB5B0B-E1C4-DF46-9447-3F4ACDCAF9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803" y="3406606"/>
            <a:ext cx="406612" cy="65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434C449-A374-7541-8329-2F687DA8A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684" y="4771343"/>
            <a:ext cx="406612" cy="65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FA0CC89-DCA2-894D-88DB-FC48B461C7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3625" y="0"/>
            <a:ext cx="568801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5D42DF-7BAB-CC42-A4AE-316E5482F194}"/>
              </a:ext>
            </a:extLst>
          </p:cNvPr>
          <p:cNvCxnSpPr/>
          <p:nvPr userDrawn="1"/>
        </p:nvCxnSpPr>
        <p:spPr>
          <a:xfrm>
            <a:off x="609600" y="1219200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E6B353-64D2-9049-A642-66DCB0D9E874}"/>
              </a:ext>
            </a:extLst>
          </p:cNvPr>
          <p:cNvSpPr/>
          <p:nvPr userDrawn="1"/>
        </p:nvSpPr>
        <p:spPr>
          <a:xfrm>
            <a:off x="609600" y="1677602"/>
            <a:ext cx="427463" cy="427463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6E8C6-050B-5A40-9C71-062A7D37B8A8}"/>
              </a:ext>
            </a:extLst>
          </p:cNvPr>
          <p:cNvSpPr/>
          <p:nvPr userDrawn="1"/>
        </p:nvSpPr>
        <p:spPr>
          <a:xfrm>
            <a:off x="609600" y="2941242"/>
            <a:ext cx="427463" cy="427463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B2F6F-1A2C-EE43-9069-2F99E32BC24E}"/>
              </a:ext>
            </a:extLst>
          </p:cNvPr>
          <p:cNvSpPr/>
          <p:nvPr userDrawn="1"/>
        </p:nvSpPr>
        <p:spPr>
          <a:xfrm>
            <a:off x="609600" y="4285564"/>
            <a:ext cx="427463" cy="427463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9150FF-544C-724F-980A-89DAA9095E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48" y="257175"/>
            <a:ext cx="4638515" cy="819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26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HEADER TYPE ARIAL BOLD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B6FDF3-810C-CC4D-9648-26496A522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6390" y="1677602"/>
            <a:ext cx="4508500" cy="114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 in Arial. Variable size.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3AB999A-E5E6-7641-BD78-FD8DA3463C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975" y="2962855"/>
            <a:ext cx="4508500" cy="114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 in Arial. Variable size. 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5E8F53C-1D81-634D-B507-DA72E5C908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975" y="4254664"/>
            <a:ext cx="4508500" cy="114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 in Arial. Variable size.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BB2DAE-BD82-D34F-9E32-7D77AAB91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689" y="1720829"/>
            <a:ext cx="406612" cy="65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DB5B0B-E1C4-DF46-9447-3F4ACDCAF9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803" y="2962855"/>
            <a:ext cx="406612" cy="65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434C449-A374-7541-8329-2F687DA8A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684" y="4327592"/>
            <a:ext cx="406612" cy="65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9C78B-4C7A-0F4C-97F2-47B14281DC4F}"/>
              </a:ext>
            </a:extLst>
          </p:cNvPr>
          <p:cNvSpPr/>
          <p:nvPr userDrawn="1"/>
        </p:nvSpPr>
        <p:spPr>
          <a:xfrm>
            <a:off x="639374" y="5483013"/>
            <a:ext cx="427463" cy="427463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9BDB12C7-C09F-0A4F-A2D1-299DBEC633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223" y="5554253"/>
            <a:ext cx="406612" cy="65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59CB6B4A-9633-3E46-9381-7A9EF4DC2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975" y="5505240"/>
            <a:ext cx="4508500" cy="114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 in Arial. Variable size. 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0525A95-CD91-3E4A-9DAF-AE2698C35E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43625" y="0"/>
            <a:ext cx="568801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32C94C-D070-314F-827E-BC002F0B928D}"/>
              </a:ext>
            </a:extLst>
          </p:cNvPr>
          <p:cNvCxnSpPr/>
          <p:nvPr userDrawn="1"/>
        </p:nvCxnSpPr>
        <p:spPr>
          <a:xfrm>
            <a:off x="609600" y="1219200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2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llou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DCEBD4-B915-364A-8DC7-C93A5FB599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26F10B-E04A-E949-A729-F3530F9F5C6F}"/>
              </a:ext>
            </a:extLst>
          </p:cNvPr>
          <p:cNvSpPr/>
          <p:nvPr userDrawn="1"/>
        </p:nvSpPr>
        <p:spPr>
          <a:xfrm>
            <a:off x="1074821" y="1026694"/>
            <a:ext cx="10090483" cy="480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1F53D0-51E0-6E4C-B4F6-85E38DC878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1093" y="2921126"/>
            <a:ext cx="8357937" cy="19244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pithy and clever quote or information here, Arial Bold, variable type size. If you don’t need the big # callout, delete it and adjust as needed.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D79270-5CC2-4242-B0DA-958D71245C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1093" y="1700589"/>
            <a:ext cx="3625850" cy="1074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38BCFF-6064-A54C-9623-273EA5E5F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7262" y="6465702"/>
            <a:ext cx="1556084" cy="19451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40F719-BD23-CA46-885C-2E397B72C6E8}"/>
              </a:ext>
            </a:extLst>
          </p:cNvPr>
          <p:cNvCxnSpPr/>
          <p:nvPr userDrawn="1"/>
        </p:nvCxnSpPr>
        <p:spPr>
          <a:xfrm>
            <a:off x="1941093" y="5468992"/>
            <a:ext cx="1016000" cy="0"/>
          </a:xfrm>
          <a:prstGeom prst="line">
            <a:avLst/>
          </a:prstGeom>
          <a:ln w="101600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8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llou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26F10B-E04A-E949-A729-F3530F9F5C6F}"/>
              </a:ext>
            </a:extLst>
          </p:cNvPr>
          <p:cNvSpPr/>
          <p:nvPr userDrawn="1"/>
        </p:nvSpPr>
        <p:spPr>
          <a:xfrm>
            <a:off x="880309" y="1287026"/>
            <a:ext cx="10479504" cy="905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1F53D0-51E0-6E4C-B4F6-85E38DC878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1093" y="2921126"/>
            <a:ext cx="8357937" cy="19244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pithy and clever quote or information here, Arial Bold, variable type size. If you don’t need the big # callout, delete it and adjust as needed.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D79270-5CC2-4242-B0DA-958D71245C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1093" y="1700589"/>
            <a:ext cx="3625850" cy="1074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CFBAC0-48DD-9041-A26A-F16E67DA6D37}"/>
              </a:ext>
            </a:extLst>
          </p:cNvPr>
          <p:cNvCxnSpPr/>
          <p:nvPr userDrawn="1"/>
        </p:nvCxnSpPr>
        <p:spPr>
          <a:xfrm>
            <a:off x="1941093" y="5468992"/>
            <a:ext cx="1016000" cy="0"/>
          </a:xfrm>
          <a:prstGeom prst="line">
            <a:avLst/>
          </a:prstGeom>
          <a:ln w="101600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A153F7D-5AEA-5745-AFAA-35300145A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3868" y="6347010"/>
            <a:ext cx="1973738" cy="2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callout pictur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26F10B-E04A-E949-A729-F3530F9F5C6F}"/>
              </a:ext>
            </a:extLst>
          </p:cNvPr>
          <p:cNvSpPr/>
          <p:nvPr userDrawn="1"/>
        </p:nvSpPr>
        <p:spPr>
          <a:xfrm>
            <a:off x="624815" y="757218"/>
            <a:ext cx="5843221" cy="5078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1F53D0-51E0-6E4C-B4F6-85E38DC878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905" y="2553756"/>
            <a:ext cx="5347213" cy="2314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pithy and clever quote or information here, Arial Bold, variable type size. If you don’t need the big # callout, delete it and adjust as needed.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D79270-5CC2-4242-B0DA-958D71245C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905" y="1299651"/>
            <a:ext cx="3625850" cy="1074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CFBAC0-48DD-9041-A26A-F16E67DA6D37}"/>
              </a:ext>
            </a:extLst>
          </p:cNvPr>
          <p:cNvCxnSpPr/>
          <p:nvPr userDrawn="1"/>
        </p:nvCxnSpPr>
        <p:spPr>
          <a:xfrm>
            <a:off x="972905" y="5482440"/>
            <a:ext cx="1016000" cy="0"/>
          </a:xfrm>
          <a:prstGeom prst="line">
            <a:avLst/>
          </a:prstGeom>
          <a:ln w="101600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A153F7D-5AEA-5745-AFAA-35300145A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3868" y="6347010"/>
            <a:ext cx="1973738" cy="24671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0F55E-A670-D445-A1FD-B88DD62CDC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94650" y="743791"/>
            <a:ext cx="5097462" cy="50784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72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kings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6BB75-012F-9744-BFCC-B6DC622B30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793" y="417328"/>
            <a:ext cx="7921065" cy="564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QUESTIONS? REACH OUT.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AA7EB1-2ADA-A240-9FD7-74AB1347BF2F}"/>
              </a:ext>
            </a:extLst>
          </p:cNvPr>
          <p:cNvCxnSpPr/>
          <p:nvPr userDrawn="1"/>
        </p:nvCxnSpPr>
        <p:spPr>
          <a:xfrm>
            <a:off x="609600" y="1219200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B62881-403A-0E48-A37B-2321639C7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794" y="2515256"/>
            <a:ext cx="6602412" cy="456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77269-9BC3-4843-BA66-F79CE3B1F1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794" y="3105805"/>
            <a:ext cx="6602412" cy="247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OTHER INFO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1224A-D5F2-134A-B77E-DCEF83BA4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1681" y="6027178"/>
            <a:ext cx="3671795" cy="4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63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6BB75-012F-9744-BFCC-B6DC622B30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6793" y="417328"/>
            <a:ext cx="7921065" cy="564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QUESTIONS? REACH OUT.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AA7EB1-2ADA-A240-9FD7-74AB1347BF2F}"/>
              </a:ext>
            </a:extLst>
          </p:cNvPr>
          <p:cNvCxnSpPr/>
          <p:nvPr userDrawn="1"/>
        </p:nvCxnSpPr>
        <p:spPr>
          <a:xfrm>
            <a:off x="609600" y="1219200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B62881-403A-0E48-A37B-2321639C7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794" y="2515256"/>
            <a:ext cx="6602412" cy="456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77269-9BC3-4843-BA66-F79CE3B1F1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794" y="3105805"/>
            <a:ext cx="6602412" cy="247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OTHER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5DF3A-FB46-4B48-9FD9-FF7A15E40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8508" y="5580718"/>
            <a:ext cx="3657091" cy="9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3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kings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7BAB41-DDC6-1A4C-8D57-09DC20F64C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735" y="3203342"/>
            <a:ext cx="3610531" cy="4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9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oking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EDD0087-B645-0442-8EDC-DFF1A8CAF1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3797300"/>
            <a:ext cx="5969000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Title Copy Here Arial Bold 28 </a:t>
            </a:r>
            <a:r>
              <a:rPr lang="en-US" dirty="0" err="1"/>
              <a:t>pt</a:t>
            </a:r>
            <a:r>
              <a:rPr lang="en-US" dirty="0"/>
              <a:t> Orange up to three lines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8296B60-BF73-0C42-8D12-7DEC1121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864100"/>
            <a:ext cx="5054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 text here Arial Regular 22pt up to two lines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B1BE43F-2E99-1A44-A3EF-653F414E0C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5981700"/>
            <a:ext cx="47498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 Arial Bold 24pt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D2AF0-3770-8E43-A9A1-350E97137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00" y="472239"/>
            <a:ext cx="2719805" cy="706443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7315B89-0FEC-B249-AE5D-8ABD26D017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932" y="0"/>
            <a:ext cx="473926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9AD38B-8E6E-504D-B0B4-A40FFBEDC32E}"/>
              </a:ext>
            </a:extLst>
          </p:cNvPr>
          <p:cNvCxnSpPr/>
          <p:nvPr userDrawn="1"/>
        </p:nvCxnSpPr>
        <p:spPr>
          <a:xfrm>
            <a:off x="749300" y="3538654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221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B634B-8B4E-8B4A-B511-8C8AE576EE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4069" y="2888876"/>
            <a:ext cx="4083862" cy="10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2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kings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3E6062D-4214-6E40-8D50-6E5215C5D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4145531"/>
            <a:ext cx="5969000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Title Copy Here Arial Bold 28 </a:t>
            </a:r>
            <a:r>
              <a:rPr lang="en-US" dirty="0" err="1"/>
              <a:t>pt</a:t>
            </a:r>
            <a:r>
              <a:rPr lang="en-US" dirty="0"/>
              <a:t> Orange up to three lines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A262853-E1A1-2849-9B9E-FC7853E12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0500" y="5212331"/>
            <a:ext cx="5054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 text here Arial Regular 22pt up to two lines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CC41689-3E90-5749-8A84-3BBA438B7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6096000"/>
            <a:ext cx="47498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 Arial Bold 24pt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717C1-3A8B-AA4A-8D1D-8C33D97DC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0" y="469900"/>
            <a:ext cx="2755900" cy="3444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4CEC89-C5E7-E849-9EBB-1E588B61AF49}"/>
              </a:ext>
            </a:extLst>
          </p:cNvPr>
          <p:cNvCxnSpPr/>
          <p:nvPr userDrawn="1"/>
        </p:nvCxnSpPr>
        <p:spPr>
          <a:xfrm>
            <a:off x="1447800" y="3951249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1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- Cent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3E6062D-4214-6E40-8D50-6E5215C5D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4145531"/>
            <a:ext cx="5969000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Title Copy Here Arial Bold 28 </a:t>
            </a:r>
            <a:r>
              <a:rPr lang="en-US" dirty="0" err="1"/>
              <a:t>pt</a:t>
            </a:r>
            <a:r>
              <a:rPr lang="en-US" dirty="0"/>
              <a:t> Orange up to three lines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A262853-E1A1-2849-9B9E-FC7853E12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0500" y="5212331"/>
            <a:ext cx="5054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 text here Arial Regular 22pt up to two lines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CC41689-3E90-5749-8A84-3BBA438B7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6096000"/>
            <a:ext cx="47498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 Arial Bold 24pt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A32AF-297C-684E-A688-C89512CCB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793" y="469900"/>
            <a:ext cx="3120791" cy="8255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60B189-B169-4B48-BAC3-F2501F9A0744}"/>
              </a:ext>
            </a:extLst>
          </p:cNvPr>
          <p:cNvCxnSpPr/>
          <p:nvPr userDrawn="1"/>
        </p:nvCxnSpPr>
        <p:spPr>
          <a:xfrm>
            <a:off x="1447800" y="3951249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8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Typ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0E35CD-74E7-8E42-8CE2-9D35447F4092}"/>
              </a:ext>
            </a:extLst>
          </p:cNvPr>
          <p:cNvCxnSpPr/>
          <p:nvPr userDrawn="1"/>
        </p:nvCxnSpPr>
        <p:spPr>
          <a:xfrm>
            <a:off x="609600" y="1219200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7D23F4-12BB-E44A-9DEE-C57F0CCE9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48" y="257175"/>
            <a:ext cx="9063038" cy="81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26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HEADER TYPE ARIAL BOLD 28PT UP TO 2 LINES ALL CAPS OR LOWERCASE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0061A-28B5-9442-9B70-B4A5303130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957388"/>
            <a:ext cx="9737725" cy="426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5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+ Photo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0E35CD-74E7-8E42-8CE2-9D35447F4092}"/>
              </a:ext>
            </a:extLst>
          </p:cNvPr>
          <p:cNvCxnSpPr/>
          <p:nvPr userDrawn="1"/>
        </p:nvCxnSpPr>
        <p:spPr>
          <a:xfrm>
            <a:off x="609600" y="1219200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7D23F4-12BB-E44A-9DEE-C57F0CCE9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48" y="257175"/>
            <a:ext cx="9063038" cy="81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26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HEADER TYPE ARIAL BOLD 28PT UP TO 2 LINES ALL CAPS OR LOWERCASE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0061A-28B5-9442-9B70-B4A5303130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957388"/>
            <a:ext cx="5293659" cy="426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B25D8-517E-984D-AEBC-8CCB2925F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0275" y="1963738"/>
            <a:ext cx="5110163" cy="424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6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Inse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0E35CD-74E7-8E42-8CE2-9D35447F4092}"/>
              </a:ext>
            </a:extLst>
          </p:cNvPr>
          <p:cNvCxnSpPr/>
          <p:nvPr userDrawn="1"/>
        </p:nvCxnSpPr>
        <p:spPr>
          <a:xfrm>
            <a:off x="609600" y="1219200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20190E7-BAA9-4548-865A-9EEB77D5C42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09600" y="1925638"/>
            <a:ext cx="10941050" cy="434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A2FE863-73C7-9C42-8C2D-BA317834BF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48" y="257175"/>
            <a:ext cx="9063038" cy="81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26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HEADER TYPE ARIAL BOLD 28PT UP TO 2 LINES ALL CAPS OR LOWERCASE</a:t>
            </a:r>
          </a:p>
        </p:txBody>
      </p:sp>
    </p:spTree>
    <p:extLst>
      <p:ext uri="{BB962C8B-B14F-4D97-AF65-F5344CB8AC3E}">
        <p14:creationId xmlns:p14="http://schemas.microsoft.com/office/powerpoint/2010/main" val="401859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8D81AE-7A92-8248-BB87-3BD578C5EB3D}"/>
              </a:ext>
            </a:extLst>
          </p:cNvPr>
          <p:cNvCxnSpPr/>
          <p:nvPr userDrawn="1"/>
        </p:nvCxnSpPr>
        <p:spPr>
          <a:xfrm>
            <a:off x="5587999" y="1429632"/>
            <a:ext cx="1016000" cy="0"/>
          </a:xfrm>
          <a:prstGeom prst="line">
            <a:avLst/>
          </a:prstGeom>
          <a:ln w="101600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FB6EE3A-91EA-804E-9651-740DB6AFAF43}"/>
              </a:ext>
            </a:extLst>
          </p:cNvPr>
          <p:cNvSpPr/>
          <p:nvPr userDrawn="1"/>
        </p:nvSpPr>
        <p:spPr>
          <a:xfrm>
            <a:off x="2650732" y="2688842"/>
            <a:ext cx="1246909" cy="1246909"/>
          </a:xfrm>
          <a:prstGeom prst="ellipse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4FC3C2-B296-4B40-A151-944340F36722}"/>
              </a:ext>
            </a:extLst>
          </p:cNvPr>
          <p:cNvSpPr/>
          <p:nvPr userDrawn="1"/>
        </p:nvSpPr>
        <p:spPr>
          <a:xfrm>
            <a:off x="7796818" y="2688841"/>
            <a:ext cx="1246909" cy="1246909"/>
          </a:xfrm>
          <a:prstGeom prst="ellipse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2C378B-D09C-3643-9527-B6082A7C2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7728" y="829622"/>
            <a:ext cx="6016541" cy="99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PUT HEADER HERE ARIAL BOLD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61588B-8E0C-094D-861D-1710CA5CB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9122" y="2910657"/>
            <a:ext cx="658812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8B96427-035A-6949-94DD-327C1369F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1076" y="2910657"/>
            <a:ext cx="658812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B11920-56F5-064C-9E95-D52307982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888" y="4314825"/>
            <a:ext cx="2614612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F69397D-185F-0C4D-AECE-F447F9C65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3176" y="4314825"/>
            <a:ext cx="2614612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41C6403-4EA5-324E-81FF-A3012E5FF4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87728" y="1934387"/>
            <a:ext cx="6056523" cy="785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Optional text can go here. Delete out if not needed. Arial regular, variable weight.</a:t>
            </a:r>
          </a:p>
        </p:txBody>
      </p:sp>
    </p:spTree>
    <p:extLst>
      <p:ext uri="{BB962C8B-B14F-4D97-AF65-F5344CB8AC3E}">
        <p14:creationId xmlns:p14="http://schemas.microsoft.com/office/powerpoint/2010/main" val="339031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FB6EE3A-91EA-804E-9651-740DB6AFAF43}"/>
              </a:ext>
            </a:extLst>
          </p:cNvPr>
          <p:cNvSpPr/>
          <p:nvPr userDrawn="1"/>
        </p:nvSpPr>
        <p:spPr>
          <a:xfrm>
            <a:off x="1319239" y="2688842"/>
            <a:ext cx="1246909" cy="1246909"/>
          </a:xfrm>
          <a:prstGeom prst="ellipse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4FC3C2-B296-4B40-A151-944340F36722}"/>
              </a:ext>
            </a:extLst>
          </p:cNvPr>
          <p:cNvSpPr/>
          <p:nvPr userDrawn="1"/>
        </p:nvSpPr>
        <p:spPr>
          <a:xfrm>
            <a:off x="9384985" y="2688841"/>
            <a:ext cx="1246909" cy="1246909"/>
          </a:xfrm>
          <a:prstGeom prst="ellipse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61588B-8E0C-094D-861D-1710CA5CB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7629" y="2910657"/>
            <a:ext cx="658812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8B96427-035A-6949-94DD-327C1369F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9243" y="2910657"/>
            <a:ext cx="658812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B11920-56F5-064C-9E95-D52307982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7941" y="4314824"/>
            <a:ext cx="2614612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F69397D-185F-0C4D-AECE-F447F9C65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5302" y="4314824"/>
            <a:ext cx="2614612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19385F-890E-F242-82E0-D30950474D0C}"/>
              </a:ext>
            </a:extLst>
          </p:cNvPr>
          <p:cNvSpPr/>
          <p:nvPr userDrawn="1"/>
        </p:nvSpPr>
        <p:spPr>
          <a:xfrm>
            <a:off x="5539196" y="2688841"/>
            <a:ext cx="1246909" cy="1246909"/>
          </a:xfrm>
          <a:prstGeom prst="ellipse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9B8F2C7-63E2-D947-979C-945ACE4713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13454" y="2910657"/>
            <a:ext cx="658812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C0F02E3-0390-5A4A-8F78-326CC5593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1621" y="4314824"/>
            <a:ext cx="2614612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text here.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499908-A1DD-5F47-B2B2-9129AF51A387}"/>
              </a:ext>
            </a:extLst>
          </p:cNvPr>
          <p:cNvCxnSpPr/>
          <p:nvPr userDrawn="1"/>
        </p:nvCxnSpPr>
        <p:spPr>
          <a:xfrm>
            <a:off x="5587999" y="1429632"/>
            <a:ext cx="1016000" cy="0"/>
          </a:xfrm>
          <a:prstGeom prst="line">
            <a:avLst/>
          </a:prstGeom>
          <a:ln w="101600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8026DC2-2872-2C4D-8D4B-E81AC6AAF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7728" y="829622"/>
            <a:ext cx="6016541" cy="99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PUT HEADER HERE ARIAL BOLD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1DE47C3-7200-AD45-8D74-DBB6753B41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87728" y="1934387"/>
            <a:ext cx="6056523" cy="785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Optional text can go here. Delete out if not needed. Arial regular, variable weight.</a:t>
            </a:r>
          </a:p>
        </p:txBody>
      </p:sp>
    </p:spTree>
    <p:extLst>
      <p:ext uri="{BB962C8B-B14F-4D97-AF65-F5344CB8AC3E}">
        <p14:creationId xmlns:p14="http://schemas.microsoft.com/office/powerpoint/2010/main" val="387650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9087D2-8BAB-B94F-86F7-60E98CB7C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3542" b="11920"/>
          <a:stretch/>
        </p:blipFill>
        <p:spPr>
          <a:xfrm>
            <a:off x="0" y="1"/>
            <a:ext cx="12192000" cy="36126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804C6E-205C-0946-B8B4-99657B123774}"/>
              </a:ext>
            </a:extLst>
          </p:cNvPr>
          <p:cNvSpPr/>
          <p:nvPr userDrawn="1"/>
        </p:nvSpPr>
        <p:spPr>
          <a:xfrm>
            <a:off x="0" y="0"/>
            <a:ext cx="12192000" cy="3481135"/>
          </a:xfrm>
          <a:prstGeom prst="rect">
            <a:avLst/>
          </a:prstGeom>
          <a:solidFill>
            <a:srgbClr val="003A7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7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4645E4-86CA-7443-822E-F0ACB0D760C2}"/>
              </a:ext>
            </a:extLst>
          </p:cNvPr>
          <p:cNvSpPr/>
          <p:nvPr userDrawn="1"/>
        </p:nvSpPr>
        <p:spPr>
          <a:xfrm>
            <a:off x="0" y="3481137"/>
            <a:ext cx="12192000" cy="337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7A2A-52CC-EB4C-8775-CC79B7D21BD7}"/>
              </a:ext>
            </a:extLst>
          </p:cNvPr>
          <p:cNvSpPr/>
          <p:nvPr userDrawn="1"/>
        </p:nvSpPr>
        <p:spPr>
          <a:xfrm>
            <a:off x="0" y="6416842"/>
            <a:ext cx="12192000" cy="441158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C2347-3CF9-5140-9315-717CED93D3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5496" y="6561955"/>
            <a:ext cx="1556084" cy="1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4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2A9EB6-D8F2-BA4A-ACCB-0418B7AD3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5625"/>
          <a:stretch/>
        </p:blipFill>
        <p:spPr>
          <a:xfrm>
            <a:off x="-80212" y="-146540"/>
            <a:ext cx="12480758" cy="35102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1A4A9F-1735-E74A-9AB1-FEC68BEF1F72}"/>
              </a:ext>
            </a:extLst>
          </p:cNvPr>
          <p:cNvSpPr/>
          <p:nvPr userDrawn="1"/>
        </p:nvSpPr>
        <p:spPr>
          <a:xfrm>
            <a:off x="0" y="-65327"/>
            <a:ext cx="12192000" cy="3429000"/>
          </a:xfrm>
          <a:prstGeom prst="rect">
            <a:avLst/>
          </a:prstGeom>
          <a:solidFill>
            <a:srgbClr val="003A7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8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0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67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4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81718A-2D95-164F-99EA-481F8CF654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staff-climate-notes/Issues/2023/08/24/Climate-Challenges-in-Fragile-and-Conflict-Affected-States-53779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ACFAB-CCBE-4844-974C-8BA06D39E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6200" y="4145531"/>
            <a:ext cx="8971844" cy="927100"/>
          </a:xfrm>
        </p:spPr>
        <p:txBody>
          <a:bodyPr/>
          <a:lstStyle/>
          <a:p>
            <a:r>
              <a:rPr lang="en-US" dirty="0"/>
              <a:t>Fragile and Conflict Affected Situations (FCS):</a:t>
            </a:r>
          </a:p>
          <a:p>
            <a:r>
              <a:rPr lang="en-US" dirty="0"/>
              <a:t>Setting the Context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A55982-6A3A-A142-8746-311F2782C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5280613"/>
            <a:ext cx="5054600" cy="409536"/>
          </a:xfrm>
        </p:spPr>
        <p:txBody>
          <a:bodyPr/>
          <a:lstStyle/>
          <a:p>
            <a:r>
              <a:rPr lang="en-US" dirty="0"/>
              <a:t>Homi Kharas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1A7325-BAAC-FE48-95EB-95BBF9363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5898131"/>
            <a:ext cx="4749800" cy="762000"/>
          </a:xfrm>
        </p:spPr>
        <p:txBody>
          <a:bodyPr/>
          <a:lstStyle/>
          <a:p>
            <a:r>
              <a:rPr lang="en-US" sz="2000"/>
              <a:t>October 11, </a:t>
            </a:r>
            <a:r>
              <a:rPr lang="en-US" sz="20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26624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D8A950-98F8-C668-B8BB-7D18E5F7B387}"/>
              </a:ext>
            </a:extLst>
          </p:cNvPr>
          <p:cNvSpPr txBox="1"/>
          <p:nvPr/>
        </p:nvSpPr>
        <p:spPr>
          <a:xfrm>
            <a:off x="8187586" y="1493917"/>
            <a:ext cx="33338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“</a:t>
            </a:r>
            <a:r>
              <a:rPr lang="en-US" sz="2000" i="1" dirty="0"/>
              <a:t>FCS suffer more severe and persistent GDP losses than other countries due to </a:t>
            </a:r>
            <a:r>
              <a:rPr lang="en-US" sz="2000" b="1" i="1" dirty="0"/>
              <a:t>climate shocks </a:t>
            </a:r>
            <a:r>
              <a:rPr lang="en-US" sz="2000" i="1" dirty="0"/>
              <a:t>because their underlying fragilities amplify the impact of shocks, in particular in </a:t>
            </a:r>
            <a:r>
              <a:rPr lang="en-US" sz="2000" b="1" i="1" dirty="0"/>
              <a:t>agriculture</a:t>
            </a:r>
            <a:r>
              <a:rPr lang="en-US" sz="2000" i="1" dirty="0"/>
              <a:t>. At the same time, climate shocks worsen underlying fragilities, namely </a:t>
            </a:r>
            <a:r>
              <a:rPr lang="en-US" sz="2000" b="1" i="1" dirty="0"/>
              <a:t>conflict</a:t>
            </a:r>
            <a:r>
              <a:rPr lang="en-US" sz="2000" dirty="0"/>
              <a:t>.” (</a:t>
            </a:r>
            <a:r>
              <a:rPr lang="en-US" sz="2000" dirty="0">
                <a:hlinkClick r:id="rId3"/>
              </a:rPr>
              <a:t>IMF, 2023</a:t>
            </a:r>
            <a:r>
              <a:rPr lang="en-US" sz="2000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02B44-CBDD-C3EA-7978-D1AE0CC7A9A3}"/>
              </a:ext>
            </a:extLst>
          </p:cNvPr>
          <p:cNvGrpSpPr/>
          <p:nvPr/>
        </p:nvGrpSpPr>
        <p:grpSpPr>
          <a:xfrm>
            <a:off x="524887" y="965198"/>
            <a:ext cx="7060586" cy="5201921"/>
            <a:chOff x="524887" y="965198"/>
            <a:chExt cx="7060586" cy="5201921"/>
          </a:xfrm>
        </p:grpSpPr>
        <p:pic>
          <p:nvPicPr>
            <p:cNvPr id="4" name="Picture 3" descr="A graph of numbers and text&#10;&#10;Description automatically generated">
              <a:extLst>
                <a:ext uri="{FF2B5EF4-FFF2-40B4-BE49-F238E27FC236}">
                  <a16:creationId xmlns:a16="http://schemas.microsoft.com/office/drawing/2014/main" id="{BC434399-6F87-AECB-5150-8804EDF80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887" y="965198"/>
              <a:ext cx="7060586" cy="520192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889004-86E9-F75D-75B0-B552B0386CBB}"/>
                </a:ext>
              </a:extLst>
            </p:cNvPr>
            <p:cNvSpPr txBox="1"/>
            <p:nvPr/>
          </p:nvSpPr>
          <p:spPr>
            <a:xfrm>
              <a:off x="1381016" y="5243217"/>
              <a:ext cx="6434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GDP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4B957B-3F60-6D4B-C04A-B5EC57FC1130}"/>
                </a:ext>
              </a:extLst>
            </p:cNvPr>
            <p:cNvSpPr txBox="1"/>
            <p:nvPr/>
          </p:nvSpPr>
          <p:spPr>
            <a:xfrm>
              <a:off x="2500488" y="5244060"/>
              <a:ext cx="12756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Population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BA537A-32A6-7318-1AC2-BB1F7A73ED42}"/>
                </a:ext>
              </a:extLst>
            </p:cNvPr>
            <p:cNvSpPr txBox="1"/>
            <p:nvPr/>
          </p:nvSpPr>
          <p:spPr>
            <a:xfrm>
              <a:off x="4045834" y="5264364"/>
              <a:ext cx="9426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Poverty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79BEEE-2EC7-551E-CC2E-4D715EB33041}"/>
                </a:ext>
              </a:extLst>
            </p:cNvPr>
            <p:cNvSpPr txBox="1"/>
            <p:nvPr/>
          </p:nvSpPr>
          <p:spPr>
            <a:xfrm>
              <a:off x="5554491" y="5261836"/>
              <a:ext cx="6766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ODA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C8F266-4B8E-367F-2174-07796AC3A663}"/>
              </a:ext>
            </a:extLst>
          </p:cNvPr>
          <p:cNvSpPr txBox="1"/>
          <p:nvPr/>
        </p:nvSpPr>
        <p:spPr>
          <a:xfrm>
            <a:off x="418238" y="249729"/>
            <a:ext cx="860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FCS are important for development assistance</a:t>
            </a:r>
          </a:p>
        </p:txBody>
      </p:sp>
    </p:spTree>
    <p:extLst>
      <p:ext uri="{BB962C8B-B14F-4D97-AF65-F5344CB8AC3E}">
        <p14:creationId xmlns:p14="http://schemas.microsoft.com/office/powerpoint/2010/main" val="365649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E71AF0-C26F-056C-947E-3DD037F6792B}"/>
              </a:ext>
            </a:extLst>
          </p:cNvPr>
          <p:cNvSpPr/>
          <p:nvPr/>
        </p:nvSpPr>
        <p:spPr>
          <a:xfrm>
            <a:off x="568960" y="416560"/>
            <a:ext cx="4886960" cy="5679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5E36A-8A4F-ED30-8A69-08AA610EA2EA}"/>
              </a:ext>
            </a:extLst>
          </p:cNvPr>
          <p:cNvGrpSpPr/>
          <p:nvPr/>
        </p:nvGrpSpPr>
        <p:grpSpPr>
          <a:xfrm>
            <a:off x="733704" y="625281"/>
            <a:ext cx="5303521" cy="5323542"/>
            <a:chOff x="467359" y="267299"/>
            <a:chExt cx="5303521" cy="5323542"/>
          </a:xfrm>
          <a:solidFill>
            <a:schemeClr val="bg1"/>
          </a:solidFill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8BACFF29-3ECE-958B-C081-0CADEB53A8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3580821"/>
                </p:ext>
              </p:extLst>
            </p:nvPr>
          </p:nvGraphicFramePr>
          <p:xfrm>
            <a:off x="467359" y="810188"/>
            <a:ext cx="4540481" cy="3712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6B742F-6FAD-B165-058C-B0333FEB515C}"/>
                </a:ext>
              </a:extLst>
            </p:cNvPr>
            <p:cNvSpPr txBox="1"/>
            <p:nvPr/>
          </p:nvSpPr>
          <p:spPr>
            <a:xfrm>
              <a:off x="467359" y="267299"/>
              <a:ext cx="530352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IDA has prioritized lending for FCS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CC056E-28BC-1226-A6FD-2DA8745F0DF3}"/>
                </a:ext>
              </a:extLst>
            </p:cNvPr>
            <p:cNvSpPr txBox="1"/>
            <p:nvPr/>
          </p:nvSpPr>
          <p:spPr>
            <a:xfrm>
              <a:off x="467359" y="4759844"/>
              <a:ext cx="4051809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1600" i="1" dirty="0"/>
                <a:t>In 2022, IDA was the </a:t>
              </a:r>
              <a:r>
                <a:rPr lang="en-US" sz="1600" b="1" i="1" dirty="0"/>
                <a:t>top donor </a:t>
              </a:r>
              <a:r>
                <a:rPr lang="en-US" sz="1600" i="1" dirty="0"/>
                <a:t>to 13 of the 39 Fragile States, and in the top 3 donors for 22 of the 39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61484A-F474-D34C-C0E1-2E4BD6CA684E}"/>
              </a:ext>
            </a:extLst>
          </p:cNvPr>
          <p:cNvGrpSpPr/>
          <p:nvPr/>
        </p:nvGrpSpPr>
        <p:grpSpPr>
          <a:xfrm>
            <a:off x="6016905" y="625281"/>
            <a:ext cx="6175095" cy="5077320"/>
            <a:chOff x="5750560" y="267299"/>
            <a:chExt cx="6175095" cy="50773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D22E06-CC24-9B02-D692-38908469794B}"/>
                </a:ext>
              </a:extLst>
            </p:cNvPr>
            <p:cNvSpPr txBox="1"/>
            <p:nvPr/>
          </p:nvSpPr>
          <p:spPr>
            <a:xfrm>
              <a:off x="5750560" y="4759844"/>
              <a:ext cx="4518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IDA has contributed over 20% of all CPA to Fragile States in the last 5 years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C9ECA1-A0F8-D589-EF84-333ACF2DEC35}"/>
                </a:ext>
              </a:extLst>
            </p:cNvPr>
            <p:cNvSpPr txBox="1"/>
            <p:nvPr/>
          </p:nvSpPr>
          <p:spPr>
            <a:xfrm>
              <a:off x="5750560" y="267299"/>
              <a:ext cx="617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FCS have become relatively more reliant on IDA</a:t>
              </a:r>
            </a:p>
          </p:txBody>
        </p:sp>
        <p:pic>
          <p:nvPicPr>
            <p:cNvPr id="8" name="Picture 7" descr="A graph of a line graph&#10;&#10;Description automatically generated with medium confidence">
              <a:extLst>
                <a:ext uri="{FF2B5EF4-FFF2-40B4-BE49-F238E27FC236}">
                  <a16:creationId xmlns:a16="http://schemas.microsoft.com/office/drawing/2014/main" id="{650C7BC8-6785-6556-CC03-1CCAE9279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0560" y="810188"/>
              <a:ext cx="4544568" cy="371282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3AD5E8B-7E67-6C83-69CD-2B357F4A31A1}"/>
              </a:ext>
            </a:extLst>
          </p:cNvPr>
          <p:cNvSpPr txBox="1"/>
          <p:nvPr/>
        </p:nvSpPr>
        <p:spPr>
          <a:xfrm>
            <a:off x="10231120" y="1584960"/>
            <a:ext cx="5283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792B3"/>
                </a:solidFill>
              </a:rPr>
              <a:t>IDA</a:t>
            </a:r>
            <a:r>
              <a:rPr lang="en-US" sz="1400" dirty="0">
                <a:solidFill>
                  <a:srgbClr val="2792B3"/>
                </a:solidFill>
              </a:rPr>
              <a:t> 27%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DA382-5CE1-5377-D104-7D42B9B97609}"/>
              </a:ext>
            </a:extLst>
          </p:cNvPr>
          <p:cNvSpPr txBox="1"/>
          <p:nvPr/>
        </p:nvSpPr>
        <p:spPr>
          <a:xfrm>
            <a:off x="10270874" y="2905780"/>
            <a:ext cx="5283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E5E5E"/>
                </a:solidFill>
              </a:rPr>
              <a:t>US</a:t>
            </a:r>
          </a:p>
          <a:p>
            <a:r>
              <a:rPr lang="en-US" sz="1400" dirty="0">
                <a:solidFill>
                  <a:srgbClr val="5E5E5E"/>
                </a:solidFill>
              </a:rPr>
              <a:t>13%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2AA296-CBE0-7844-CA97-2C5BF53B410C}"/>
              </a:ext>
            </a:extLst>
          </p:cNvPr>
          <p:cNvSpPr txBox="1"/>
          <p:nvPr/>
        </p:nvSpPr>
        <p:spPr>
          <a:xfrm>
            <a:off x="5092344" y="1846570"/>
            <a:ext cx="5283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DF6613"/>
                </a:solidFill>
              </a:rPr>
              <a:t>FCS</a:t>
            </a:r>
            <a:r>
              <a:rPr lang="en-US" sz="1400" dirty="0">
                <a:solidFill>
                  <a:srgbClr val="DF6613"/>
                </a:solidFill>
              </a:rPr>
              <a:t> 41%</a:t>
            </a:r>
          </a:p>
        </p:txBody>
      </p:sp>
    </p:spTree>
    <p:extLst>
      <p:ext uri="{BB962C8B-B14F-4D97-AF65-F5344CB8AC3E}">
        <p14:creationId xmlns:p14="http://schemas.microsoft.com/office/powerpoint/2010/main" val="71928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4D17FA-86F3-0754-6525-EB09C9C0EB25}"/>
              </a:ext>
            </a:extLst>
          </p:cNvPr>
          <p:cNvSpPr txBox="1"/>
          <p:nvPr/>
        </p:nvSpPr>
        <p:spPr>
          <a:xfrm>
            <a:off x="477520" y="328199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24 FCS with 10% or more of their aid coming from IDA in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B61BE6-13B9-7253-01C6-578380A3744B}"/>
              </a:ext>
            </a:extLst>
          </p:cNvPr>
          <p:cNvGrpSpPr/>
          <p:nvPr/>
        </p:nvGrpSpPr>
        <p:grpSpPr>
          <a:xfrm>
            <a:off x="477520" y="896312"/>
            <a:ext cx="9891625" cy="5280968"/>
            <a:chOff x="477520" y="896312"/>
            <a:chExt cx="9891625" cy="5280968"/>
          </a:xfrm>
        </p:grpSpPr>
        <p:pic>
          <p:nvPicPr>
            <p:cNvPr id="14" name="Picture 13" descr="A group of pie charts&#10;&#10;Description automatically generated">
              <a:extLst>
                <a:ext uri="{FF2B5EF4-FFF2-40B4-BE49-F238E27FC236}">
                  <a16:creationId xmlns:a16="http://schemas.microsoft.com/office/drawing/2014/main" id="{B3143E99-943B-4373-5311-778A97C1C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520" y="896312"/>
              <a:ext cx="9891625" cy="52809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E271A1-D593-9F67-68F4-E426E24C5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4734" y="940740"/>
              <a:ext cx="3036711" cy="3774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C9062C-F702-246C-0D9D-9C21A194655E}"/>
                </a:ext>
              </a:extLst>
            </p:cNvPr>
            <p:cNvSpPr txBox="1"/>
            <p:nvPr/>
          </p:nvSpPr>
          <p:spPr>
            <a:xfrm>
              <a:off x="477520" y="1318216"/>
              <a:ext cx="2164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C44DC80-9664-0FBC-E17B-CFEDAD6726E8}"/>
              </a:ext>
            </a:extLst>
          </p:cNvPr>
          <p:cNvSpPr/>
          <p:nvPr/>
        </p:nvSpPr>
        <p:spPr>
          <a:xfrm>
            <a:off x="6664960" y="4460240"/>
            <a:ext cx="1219200" cy="1371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90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Layout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 Style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lternative Bulle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Quote - Callou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ame Title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rand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E1AF212533E4FA99395FB5872632E" ma:contentTypeVersion="17" ma:contentTypeDescription="Create a new document." ma:contentTypeScope="" ma:versionID="32ac3363c762d5901a395cbb1f3aee79">
  <xsd:schema xmlns:xsd="http://www.w3.org/2001/XMLSchema" xmlns:xs="http://www.w3.org/2001/XMLSchema" xmlns:p="http://schemas.microsoft.com/office/2006/metadata/properties" xmlns:ns2="e950610a-b1a9-4dfa-9399-7116fa1b15fd" xmlns:ns3="1905d9c9-fafd-426f-a6a9-b62a18b058d0" targetNamespace="http://schemas.microsoft.com/office/2006/metadata/properties" ma:root="true" ma:fieldsID="311a30cfbd312ca63f0e22af1e2904d9" ns2:_="" ns3:_="">
    <xsd:import namespace="e950610a-b1a9-4dfa-9399-7116fa1b15fd"/>
    <xsd:import namespace="1905d9c9-fafd-426f-a6a9-b62a18b05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0610a-b1a9-4dfa-9399-7116fa1b1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eb4b2d4-9bb6-49a7-8a4b-ec3b3538a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5d9c9-fafd-426f-a6a9-b62a18b058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eca461-ab05-41f1-8828-1a1b05b1426e}" ma:internalName="TaxCatchAll" ma:showField="CatchAllData" ma:web="1905d9c9-fafd-426f-a6a9-b62a18b05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50610a-b1a9-4dfa-9399-7116fa1b15fd">
      <Terms xmlns="http://schemas.microsoft.com/office/infopath/2007/PartnerControls"/>
    </lcf76f155ced4ddcb4097134ff3c332f>
    <TaxCatchAll xmlns="1905d9c9-fafd-426f-a6a9-b62a18b058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D20F92-7105-4F62-9034-841E918D9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0610a-b1a9-4dfa-9399-7116fa1b15fd"/>
    <ds:schemaRef ds:uri="1905d9c9-fafd-426f-a6a9-b62a18b05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021873-CD80-4CA8-9371-FC5C9FA2377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08e82ef-cd57-43ca-aa5f-96ae365597bb"/>
    <ds:schemaRef ds:uri="f8adac9f-7622-4ff1-ab34-9590fa7ac0ce"/>
    <ds:schemaRef ds:uri="e950610a-b1a9-4dfa-9399-7116fa1b15fd"/>
    <ds:schemaRef ds:uri="1905d9c9-fafd-426f-a6a9-b62a18b058d0"/>
  </ds:schemaRefs>
</ds:datastoreItem>
</file>

<file path=customXml/itemProps3.xml><?xml version="1.0" encoding="utf-8"?>
<ds:datastoreItem xmlns:ds="http://schemas.openxmlformats.org/officeDocument/2006/customXml" ds:itemID="{DD015C21-92D7-4E49-BB15-5EB663FD5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5428</TotalTime>
  <Words>211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Roboto</vt:lpstr>
      <vt:lpstr>Cover Slide 2</vt:lpstr>
      <vt:lpstr>Cover Slide 3</vt:lpstr>
      <vt:lpstr>General Layout Slide Template</vt:lpstr>
      <vt:lpstr>Bullet Style Slide Template</vt:lpstr>
      <vt:lpstr>Alternative Bullet slide</vt:lpstr>
      <vt:lpstr>Quote - Callout Slide</vt:lpstr>
      <vt:lpstr>Name Title closing slide</vt:lpstr>
      <vt:lpstr>Brand Closing Slide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 Messner-Zidell</dc:creator>
  <cp:lastModifiedBy>Charlotte Rivard</cp:lastModifiedBy>
  <cp:revision>63</cp:revision>
  <dcterms:created xsi:type="dcterms:W3CDTF">2022-12-16T14:54:16Z</dcterms:created>
  <dcterms:modified xsi:type="dcterms:W3CDTF">2024-10-08T17:52:22Z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0x0101002CAE1AF212533E4FA99395FB5872632E</vt:lpwstr>
  </property>
  <property fmtid="{D5CDD505-2E9C-101B-9397-08002B2CF9AE}" pid="3" name="MediaServiceImageTags">
    <vt:lpwstr/>
  </property>
</Properties>
</file>