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74" r:id="rId3"/>
    <p:sldId id="292" r:id="rId4"/>
    <p:sldId id="294" r:id="rId5"/>
    <p:sldId id="296" r:id="rId6"/>
    <p:sldId id="297" r:id="rId7"/>
    <p:sldId id="298" r:id="rId8"/>
    <p:sldId id="299" r:id="rId9"/>
    <p:sldId id="301" r:id="rId10"/>
    <p:sldId id="267" r:id="rId11"/>
  </p:sldIdLst>
  <p:sldSz cx="9144000" cy="5143500" type="screen16x9"/>
  <p:notesSz cx="6858000" cy="9144000"/>
  <p:embeddedFontLst>
    <p:embeddedFont>
      <p:font typeface="Economica" panose="020B0604020202020204" charset="0"/>
      <p:regular r:id="rId13"/>
      <p:bold r:id="rId14"/>
      <p:italic r:id="rId15"/>
      <p:boldItalic r:id="rId16"/>
    </p:embeddedFont>
    <p:embeddedFont>
      <p:font typeface="Open Sans" panose="020B060603050402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227"/>
    <p:restoredTop sz="94681"/>
  </p:normalViewPr>
  <p:slideViewPr>
    <p:cSldViewPr snapToGrid="0" snapToObjects="1">
      <p:cViewPr varScale="1">
        <p:scale>
          <a:sx n="83" d="100"/>
          <a:sy n="83" d="100"/>
        </p:scale>
        <p:origin x="35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spcBef>
                <a:spcPts val="0"/>
              </a:spcBef>
              <a:spcAft>
                <a:spcPts val="0"/>
              </a:spcAft>
              <a:buSzPts val="1100"/>
              <a:buFont typeface="Arial"/>
              <a:buChar char="●"/>
              <a:defRPr sz="1100" b="0" i="0" u="none" strike="noStrike" cap="none"/>
            </a:lvl1pPr>
            <a:lvl2pPr marL="914400" marR="0" lvl="1" indent="-298450" algn="l" rtl="0">
              <a:spcBef>
                <a:spcPts val="0"/>
              </a:spcBef>
              <a:spcAft>
                <a:spcPts val="0"/>
              </a:spcAft>
              <a:buSzPts val="1100"/>
              <a:buFont typeface="Arial"/>
              <a:buChar char="○"/>
              <a:defRPr sz="1100" b="0" i="0" u="none" strike="noStrike" cap="none"/>
            </a:lvl2pPr>
            <a:lvl3pPr marL="1371600" marR="0" lvl="2" indent="-298450" algn="l" rtl="0">
              <a:spcBef>
                <a:spcPts val="0"/>
              </a:spcBef>
              <a:spcAft>
                <a:spcPts val="0"/>
              </a:spcAft>
              <a:buSzPts val="1100"/>
              <a:buFont typeface="Arial"/>
              <a:buChar char="■"/>
              <a:defRPr sz="1100" b="0" i="0" u="none" strike="noStrike" cap="none"/>
            </a:lvl3pPr>
            <a:lvl4pPr marL="1828800" marR="0" lvl="3" indent="-298450" algn="l" rtl="0">
              <a:spcBef>
                <a:spcPts val="0"/>
              </a:spcBef>
              <a:spcAft>
                <a:spcPts val="0"/>
              </a:spcAft>
              <a:buSzPts val="1100"/>
              <a:buFont typeface="Arial"/>
              <a:buChar char="●"/>
              <a:defRPr sz="1100" b="0" i="0" u="none" strike="noStrike" cap="none"/>
            </a:lvl4pPr>
            <a:lvl5pPr marL="2286000" marR="0" lvl="4" indent="-298450" algn="l" rtl="0">
              <a:spcBef>
                <a:spcPts val="0"/>
              </a:spcBef>
              <a:spcAft>
                <a:spcPts val="0"/>
              </a:spcAft>
              <a:buSzPts val="1100"/>
              <a:buFont typeface="Arial"/>
              <a:buChar char="○"/>
              <a:defRPr sz="1100" b="0" i="0" u="none" strike="noStrike" cap="none"/>
            </a:lvl5pPr>
            <a:lvl6pPr marL="2743200" marR="0" lvl="5" indent="-298450" algn="l" rtl="0">
              <a:spcBef>
                <a:spcPts val="0"/>
              </a:spcBef>
              <a:spcAft>
                <a:spcPts val="0"/>
              </a:spcAft>
              <a:buSzPts val="1100"/>
              <a:buFont typeface="Arial"/>
              <a:buChar char="■"/>
              <a:defRPr sz="1100" b="0" i="0" u="none" strike="noStrike" cap="none"/>
            </a:lvl6pPr>
            <a:lvl7pPr marL="3200400" marR="0" lvl="6" indent="-298450" algn="l" rtl="0">
              <a:spcBef>
                <a:spcPts val="0"/>
              </a:spcBef>
              <a:spcAft>
                <a:spcPts val="0"/>
              </a:spcAft>
              <a:buSzPts val="1100"/>
              <a:buFont typeface="Arial"/>
              <a:buChar char="●"/>
              <a:defRPr sz="1100" b="0" i="0" u="none" strike="noStrike" cap="none"/>
            </a:lvl7pPr>
            <a:lvl8pPr marL="3657600" marR="0" lvl="7" indent="-298450" algn="l" rtl="0">
              <a:spcBef>
                <a:spcPts val="0"/>
              </a:spcBef>
              <a:spcAft>
                <a:spcPts val="0"/>
              </a:spcAft>
              <a:buSzPts val="1100"/>
              <a:buFont typeface="Arial"/>
              <a:buChar char="○"/>
              <a:defRPr sz="1100" b="0" i="0" u="none" strike="noStrike" cap="none"/>
            </a:lvl8pPr>
            <a:lvl9pPr marL="4114800" marR="0" lvl="8" indent="-298450" algn="l" rtl="0">
              <a:spcBef>
                <a:spcPts val="0"/>
              </a:spcBef>
              <a:spcAft>
                <a:spcPts val="0"/>
              </a:spcAft>
              <a:buSzPts val="1100"/>
              <a:buFont typeface="Arial"/>
              <a:buChar char="■"/>
              <a:defRPr sz="1100" b="0" i="0" u="none" strike="noStrike" cap="none"/>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SzPts val="1100"/>
              <a:buFont typeface="Arial"/>
              <a:buNone/>
            </a:pPr>
            <a:endParaRPr sz="1100" b="0" i="0" u="none" strike="noStrike" cap="non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22826d7348b4a315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1" name="Google Shape;141;g22826d7348b4a315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SzPts val="1100"/>
              <a:buFont typeface="Arial"/>
              <a:buNone/>
            </a:pPr>
            <a:endParaRPr sz="1100" b="0" i="0" u="none" strike="noStrike" cap="non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9b12bd80a6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g9b12bd80a6_0_10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SzPts val="1100"/>
              <a:buFont typeface="Arial"/>
              <a:buNone/>
            </a:pPr>
            <a:endParaRPr sz="1100" b="0" i="0" u="none" strike="noStrike" cap="none" dirty="0"/>
          </a:p>
        </p:txBody>
      </p:sp>
    </p:spTree>
    <p:extLst>
      <p:ext uri="{BB962C8B-B14F-4D97-AF65-F5344CB8AC3E}">
        <p14:creationId xmlns:p14="http://schemas.microsoft.com/office/powerpoint/2010/main" val="4152647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9b12bd80a6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g9b12bd80a6_0_10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SzPts val="1100"/>
              <a:buFont typeface="Arial"/>
              <a:buNone/>
            </a:pPr>
            <a:endParaRPr sz="1100" b="0" i="0" u="none" strike="noStrike" cap="none" dirty="0"/>
          </a:p>
        </p:txBody>
      </p:sp>
    </p:spTree>
    <p:extLst>
      <p:ext uri="{BB962C8B-B14F-4D97-AF65-F5344CB8AC3E}">
        <p14:creationId xmlns:p14="http://schemas.microsoft.com/office/powerpoint/2010/main" val="451219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9b12bd80a6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g9b12bd80a6_0_10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SzPts val="1100"/>
              <a:buFont typeface="Arial"/>
              <a:buNone/>
            </a:pPr>
            <a:endParaRPr sz="1100" b="0" i="0" u="none" strike="noStrike" cap="none" dirty="0"/>
          </a:p>
        </p:txBody>
      </p:sp>
    </p:spTree>
    <p:extLst>
      <p:ext uri="{BB962C8B-B14F-4D97-AF65-F5344CB8AC3E}">
        <p14:creationId xmlns:p14="http://schemas.microsoft.com/office/powerpoint/2010/main" val="3949629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9b12bd80a6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g9b12bd80a6_0_10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SzPts val="1100"/>
              <a:buFont typeface="Arial"/>
              <a:buNone/>
            </a:pPr>
            <a:endParaRPr sz="1100" b="0" i="0" u="none" strike="noStrike" cap="none" dirty="0"/>
          </a:p>
        </p:txBody>
      </p:sp>
    </p:spTree>
    <p:extLst>
      <p:ext uri="{BB962C8B-B14F-4D97-AF65-F5344CB8AC3E}">
        <p14:creationId xmlns:p14="http://schemas.microsoft.com/office/powerpoint/2010/main" val="1530872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9b12bd80a6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g9b12bd80a6_0_10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SzPts val="1100"/>
              <a:buFont typeface="Arial"/>
              <a:buNone/>
            </a:pPr>
            <a:endParaRPr sz="1100" b="0" i="0" u="none" strike="noStrike" cap="none" dirty="0"/>
          </a:p>
        </p:txBody>
      </p:sp>
    </p:spTree>
    <p:extLst>
      <p:ext uri="{BB962C8B-B14F-4D97-AF65-F5344CB8AC3E}">
        <p14:creationId xmlns:p14="http://schemas.microsoft.com/office/powerpoint/2010/main" val="24279066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9b12bd80a6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g9b12bd80a6_0_10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SzPts val="1100"/>
              <a:buFont typeface="Arial"/>
              <a:buNone/>
            </a:pPr>
            <a:endParaRPr sz="1100" b="0" i="0" u="none" strike="noStrike" cap="none" dirty="0"/>
          </a:p>
        </p:txBody>
      </p:sp>
    </p:spTree>
    <p:extLst>
      <p:ext uri="{BB962C8B-B14F-4D97-AF65-F5344CB8AC3E}">
        <p14:creationId xmlns:p14="http://schemas.microsoft.com/office/powerpoint/2010/main" val="3276824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9b12bd80a6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g9b12bd80a6_0_10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SzPts val="1100"/>
              <a:buFont typeface="Arial"/>
              <a:buNone/>
            </a:pPr>
            <a:endParaRPr sz="1100" b="0" i="0" u="none" strike="noStrike" cap="none" dirty="0"/>
          </a:p>
        </p:txBody>
      </p:sp>
    </p:spTree>
    <p:extLst>
      <p:ext uri="{BB962C8B-B14F-4D97-AF65-F5344CB8AC3E}">
        <p14:creationId xmlns:p14="http://schemas.microsoft.com/office/powerpoint/2010/main" val="3252796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9b12bd80a6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g9b12bd80a6_0_10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SzPts val="1100"/>
              <a:buFont typeface="Arial"/>
              <a:buNone/>
            </a:pPr>
            <a:endParaRPr sz="1100" b="0" i="0" u="none" strike="noStrike" cap="none" dirty="0"/>
          </a:p>
        </p:txBody>
      </p:sp>
    </p:spTree>
    <p:extLst>
      <p:ext uri="{BB962C8B-B14F-4D97-AF65-F5344CB8AC3E}">
        <p14:creationId xmlns:p14="http://schemas.microsoft.com/office/powerpoint/2010/main" val="1610425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2744013" y="756700"/>
            <a:ext cx="1081625" cy="1124950"/>
          </a:xfrm>
          <a:custGeom>
            <a:avLst/>
            <a:gdLst/>
            <a:ahLst/>
            <a:cxnLst/>
            <a:rect l="l" t="t" r="r" b="b"/>
            <a:pathLst>
              <a:path w="120000" h="120000" extrusionOk="0">
                <a:moveTo>
                  <a:pt x="0" y="120000"/>
                </a:moveTo>
                <a:lnTo>
                  <a:pt x="0" y="0"/>
                </a:lnTo>
                <a:lnTo>
                  <a:pt x="120000" y="0"/>
                </a:lnTo>
              </a:path>
            </a:pathLst>
          </a:custGeom>
          <a:noFill/>
          <a:ln w="28575" cap="flat" cmpd="sng">
            <a:solidFill>
              <a:schemeClr val="lt2"/>
            </a:solidFill>
            <a:prstDash val="solid"/>
            <a:miter lim="8000"/>
            <a:headEnd type="none" w="sm" len="sm"/>
            <a:tailEnd type="none" w="sm" len="sm"/>
          </a:ln>
        </p:spPr>
      </p:sp>
      <p:sp>
        <p:nvSpPr>
          <p:cNvPr id="11" name="Google Shape;11;p2"/>
          <p:cNvSpPr/>
          <p:nvPr/>
        </p:nvSpPr>
        <p:spPr>
          <a:xfrm rot="10800000">
            <a:off x="5318350" y="3266725"/>
            <a:ext cx="1081625" cy="1124950"/>
          </a:xfrm>
          <a:custGeom>
            <a:avLst/>
            <a:gdLst/>
            <a:ahLst/>
            <a:cxnLst/>
            <a:rect l="l" t="t" r="r" b="b"/>
            <a:pathLst>
              <a:path w="120000" h="120000" extrusionOk="0">
                <a:moveTo>
                  <a:pt x="0" y="120000"/>
                </a:moveTo>
                <a:lnTo>
                  <a:pt x="0" y="0"/>
                </a:lnTo>
                <a:lnTo>
                  <a:pt x="120000" y="0"/>
                </a:lnTo>
              </a:path>
            </a:pathLst>
          </a:custGeom>
          <a:noFill/>
          <a:ln w="28575" cap="flat" cmpd="sng">
            <a:solidFill>
              <a:schemeClr val="lt2"/>
            </a:solidFill>
            <a:prstDash val="solid"/>
            <a:miter lim="8000"/>
            <a:headEnd type="none" w="sm" len="sm"/>
            <a:tailEnd type="none" w="sm" len="sm"/>
          </a:ln>
        </p:spPr>
      </p:sp>
      <p:sp>
        <p:nvSpPr>
          <p:cNvPr id="12" name="Google Shape;12;p2"/>
          <p:cNvSpPr txBox="1">
            <a:spLocks noGrp="1"/>
          </p:cNvSpPr>
          <p:nvPr>
            <p:ph type="ctrTitle"/>
          </p:nvPr>
        </p:nvSpPr>
        <p:spPr>
          <a:xfrm>
            <a:off x="3044700" y="1444255"/>
            <a:ext cx="3054600" cy="1537200"/>
          </a:xfrm>
          <a:prstGeom prst="rect">
            <a:avLst/>
          </a:prstGeom>
          <a:noFill/>
          <a:ln>
            <a:noFill/>
          </a:ln>
        </p:spPr>
        <p:txBody>
          <a:bodyPr spcFirstLastPara="1" wrap="square" lIns="91425" tIns="91425" rIns="91425" bIns="91425" anchor="b" anchorCtr="0">
            <a:noAutofit/>
          </a:bodyPr>
          <a:lstStyle>
            <a:lvl1pPr marL="0" marR="0" lvl="0" indent="0" algn="ctr" rtl="0">
              <a:lnSpc>
                <a:spcPct val="100000"/>
              </a:lnSpc>
              <a:spcBef>
                <a:spcPts val="0"/>
              </a:spcBef>
              <a:spcAft>
                <a:spcPts val="0"/>
              </a:spcAft>
              <a:buClr>
                <a:schemeClr val="dk1"/>
              </a:buClr>
              <a:buSzPts val="4200"/>
              <a:buFont typeface="Economica"/>
              <a:buNone/>
              <a:defRPr sz="4200" b="0" i="0" u="none" strike="noStrike" cap="none">
                <a:solidFill>
                  <a:schemeClr val="dk1"/>
                </a:solidFill>
                <a:latin typeface="Economica"/>
                <a:ea typeface="Economica"/>
                <a:cs typeface="Economica"/>
                <a:sym typeface="Economica"/>
              </a:defRPr>
            </a:lvl1pPr>
            <a:lvl2pPr lvl="1"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a:endParaRPr/>
          </a:p>
        </p:txBody>
      </p:sp>
      <p:sp>
        <p:nvSpPr>
          <p:cNvPr id="13" name="Google Shape;13;p2"/>
          <p:cNvSpPr txBox="1">
            <a:spLocks noGrp="1"/>
          </p:cNvSpPr>
          <p:nvPr>
            <p:ph type="subTitle" idx="1"/>
          </p:nvPr>
        </p:nvSpPr>
        <p:spPr>
          <a:xfrm>
            <a:off x="3044700" y="3116580"/>
            <a:ext cx="3054600" cy="701400"/>
          </a:xfrm>
          <a:prstGeom prst="rect">
            <a:avLst/>
          </a:prstGeom>
          <a:noFill/>
          <a:ln>
            <a:noFill/>
          </a:ln>
        </p:spPr>
        <p:txBody>
          <a:bodyPr spcFirstLastPara="1" wrap="square" lIns="91425" tIns="91425" rIns="91425" bIns="91425" anchor="t" anchorCtr="0">
            <a:noAutofit/>
          </a:bodyPr>
          <a:lstStyle>
            <a:lvl1pPr marL="0" marR="0" lvl="0" indent="0" algn="ctr" rtl="0">
              <a:lnSpc>
                <a:spcPct val="100000"/>
              </a:lnSpc>
              <a:spcBef>
                <a:spcPts val="0"/>
              </a:spcBef>
              <a:spcAft>
                <a:spcPts val="0"/>
              </a:spcAft>
              <a:buClr>
                <a:schemeClr val="dk1"/>
              </a:buClr>
              <a:buSzPts val="2100"/>
              <a:buFont typeface="Economica"/>
              <a:buNone/>
              <a:defRPr sz="2100" b="0" i="0" u="none" strike="noStrike" cap="none">
                <a:solidFill>
                  <a:schemeClr val="dk1"/>
                </a:solidFill>
                <a:latin typeface="Economica"/>
                <a:ea typeface="Economica"/>
                <a:cs typeface="Economica"/>
                <a:sym typeface="Economica"/>
              </a:defRPr>
            </a:lvl1pPr>
            <a:lvl2pPr marL="0" marR="0" lvl="1" indent="0" algn="ctr" rtl="0">
              <a:lnSpc>
                <a:spcPct val="100000"/>
              </a:lnSpc>
              <a:spcBef>
                <a:spcPts val="0"/>
              </a:spcBef>
              <a:spcAft>
                <a:spcPts val="0"/>
              </a:spcAft>
              <a:buClr>
                <a:schemeClr val="dk1"/>
              </a:buClr>
              <a:buSzPts val="2100"/>
              <a:buFont typeface="Economica"/>
              <a:buNone/>
              <a:defRPr sz="2100" b="0" i="0" u="none" strike="noStrike" cap="none">
                <a:solidFill>
                  <a:schemeClr val="dk1"/>
                </a:solidFill>
                <a:latin typeface="Economica"/>
                <a:ea typeface="Economica"/>
                <a:cs typeface="Economica"/>
                <a:sym typeface="Economica"/>
              </a:defRPr>
            </a:lvl2pPr>
            <a:lvl3pPr marL="0" marR="0" lvl="2" indent="0" algn="ctr" rtl="0">
              <a:lnSpc>
                <a:spcPct val="100000"/>
              </a:lnSpc>
              <a:spcBef>
                <a:spcPts val="0"/>
              </a:spcBef>
              <a:spcAft>
                <a:spcPts val="0"/>
              </a:spcAft>
              <a:buClr>
                <a:schemeClr val="dk1"/>
              </a:buClr>
              <a:buSzPts val="2100"/>
              <a:buFont typeface="Economica"/>
              <a:buNone/>
              <a:defRPr sz="2100" b="0" i="0" u="none" strike="noStrike" cap="none">
                <a:solidFill>
                  <a:schemeClr val="dk1"/>
                </a:solidFill>
                <a:latin typeface="Economica"/>
                <a:ea typeface="Economica"/>
                <a:cs typeface="Economica"/>
                <a:sym typeface="Economica"/>
              </a:defRPr>
            </a:lvl3pPr>
            <a:lvl4pPr marL="0" marR="0" lvl="3" indent="0" algn="ctr" rtl="0">
              <a:lnSpc>
                <a:spcPct val="100000"/>
              </a:lnSpc>
              <a:spcBef>
                <a:spcPts val="0"/>
              </a:spcBef>
              <a:spcAft>
                <a:spcPts val="0"/>
              </a:spcAft>
              <a:buClr>
                <a:schemeClr val="dk1"/>
              </a:buClr>
              <a:buSzPts val="2100"/>
              <a:buFont typeface="Economica"/>
              <a:buNone/>
              <a:defRPr sz="2100" b="0" i="0" u="none" strike="noStrike" cap="none">
                <a:solidFill>
                  <a:schemeClr val="dk1"/>
                </a:solidFill>
                <a:latin typeface="Economica"/>
                <a:ea typeface="Economica"/>
                <a:cs typeface="Economica"/>
                <a:sym typeface="Economica"/>
              </a:defRPr>
            </a:lvl4pPr>
            <a:lvl5pPr marL="0" marR="0" lvl="4" indent="0" algn="ctr" rtl="0">
              <a:lnSpc>
                <a:spcPct val="100000"/>
              </a:lnSpc>
              <a:spcBef>
                <a:spcPts val="0"/>
              </a:spcBef>
              <a:spcAft>
                <a:spcPts val="0"/>
              </a:spcAft>
              <a:buClr>
                <a:schemeClr val="dk1"/>
              </a:buClr>
              <a:buSzPts val="2100"/>
              <a:buFont typeface="Economica"/>
              <a:buNone/>
              <a:defRPr sz="2100" b="0" i="0" u="none" strike="noStrike" cap="none">
                <a:solidFill>
                  <a:schemeClr val="dk1"/>
                </a:solidFill>
                <a:latin typeface="Economica"/>
                <a:ea typeface="Economica"/>
                <a:cs typeface="Economica"/>
                <a:sym typeface="Economica"/>
              </a:defRPr>
            </a:lvl5pPr>
            <a:lvl6pPr marL="0" marR="0" lvl="5" indent="0" algn="ctr" rtl="0">
              <a:lnSpc>
                <a:spcPct val="100000"/>
              </a:lnSpc>
              <a:spcBef>
                <a:spcPts val="0"/>
              </a:spcBef>
              <a:spcAft>
                <a:spcPts val="0"/>
              </a:spcAft>
              <a:buClr>
                <a:schemeClr val="dk1"/>
              </a:buClr>
              <a:buSzPts val="2100"/>
              <a:buFont typeface="Economica"/>
              <a:buNone/>
              <a:defRPr sz="2100" b="0" i="0" u="none" strike="noStrike" cap="none">
                <a:solidFill>
                  <a:schemeClr val="dk1"/>
                </a:solidFill>
                <a:latin typeface="Economica"/>
                <a:ea typeface="Economica"/>
                <a:cs typeface="Economica"/>
                <a:sym typeface="Economica"/>
              </a:defRPr>
            </a:lvl6pPr>
            <a:lvl7pPr marL="0" marR="0" lvl="6" indent="0" algn="ctr" rtl="0">
              <a:lnSpc>
                <a:spcPct val="100000"/>
              </a:lnSpc>
              <a:spcBef>
                <a:spcPts val="0"/>
              </a:spcBef>
              <a:spcAft>
                <a:spcPts val="0"/>
              </a:spcAft>
              <a:buClr>
                <a:schemeClr val="dk1"/>
              </a:buClr>
              <a:buSzPts val="2100"/>
              <a:buFont typeface="Economica"/>
              <a:buNone/>
              <a:defRPr sz="2100" b="0" i="0" u="none" strike="noStrike" cap="none">
                <a:solidFill>
                  <a:schemeClr val="dk1"/>
                </a:solidFill>
                <a:latin typeface="Economica"/>
                <a:ea typeface="Economica"/>
                <a:cs typeface="Economica"/>
                <a:sym typeface="Economica"/>
              </a:defRPr>
            </a:lvl7pPr>
            <a:lvl8pPr marL="0" marR="0" lvl="7" indent="0" algn="ctr" rtl="0">
              <a:lnSpc>
                <a:spcPct val="100000"/>
              </a:lnSpc>
              <a:spcBef>
                <a:spcPts val="0"/>
              </a:spcBef>
              <a:spcAft>
                <a:spcPts val="0"/>
              </a:spcAft>
              <a:buClr>
                <a:schemeClr val="dk1"/>
              </a:buClr>
              <a:buSzPts val="2100"/>
              <a:buFont typeface="Economica"/>
              <a:buNone/>
              <a:defRPr sz="2100" b="0" i="0" u="none" strike="noStrike" cap="none">
                <a:solidFill>
                  <a:schemeClr val="dk1"/>
                </a:solidFill>
                <a:latin typeface="Economica"/>
                <a:ea typeface="Economica"/>
                <a:cs typeface="Economica"/>
                <a:sym typeface="Economica"/>
              </a:defRPr>
            </a:lvl8pPr>
            <a:lvl9pPr marL="0" marR="0" lvl="8" indent="0" algn="ctr" rtl="0">
              <a:lnSpc>
                <a:spcPct val="100000"/>
              </a:lnSpc>
              <a:spcBef>
                <a:spcPts val="0"/>
              </a:spcBef>
              <a:spcAft>
                <a:spcPts val="0"/>
              </a:spcAft>
              <a:buClr>
                <a:schemeClr val="dk1"/>
              </a:buClr>
              <a:buSzPts val="2100"/>
              <a:buFont typeface="Economica"/>
              <a:buNone/>
              <a:defRPr sz="2100" b="0" i="0" u="none" strike="noStrike" cap="none">
                <a:solidFill>
                  <a:schemeClr val="dk1"/>
                </a:solidFill>
                <a:latin typeface="Economica"/>
                <a:ea typeface="Economica"/>
                <a:cs typeface="Economica"/>
                <a:sym typeface="Economica"/>
              </a:defRPr>
            </a:lvl9pPr>
          </a:lstStyle>
          <a:p>
            <a:endParaRPr/>
          </a:p>
        </p:txBody>
      </p:sp>
      <p:sp>
        <p:nvSpPr>
          <p:cNvPr id="14" name="Google Shape;14;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sz="1000" dirty="0">
              <a:solidFill>
                <a:schemeClr val="dk1"/>
              </a:solidFill>
              <a:latin typeface="Economica"/>
              <a:ea typeface="Economica"/>
              <a:cs typeface="Economica"/>
              <a:sym typeface="Economica"/>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53" name="Google Shape;53;p11"/>
          <p:cNvSpPr txBox="1">
            <a:spLocks noGrp="1"/>
          </p:cNvSpPr>
          <p:nvPr>
            <p:ph type="title"/>
          </p:nvPr>
        </p:nvSpPr>
        <p:spPr>
          <a:xfrm>
            <a:off x="311700" y="957125"/>
            <a:ext cx="8520600" cy="2128800"/>
          </a:xfrm>
          <a:prstGeom prst="rect">
            <a:avLst/>
          </a:prstGeom>
          <a:noFill/>
          <a:ln>
            <a:noFill/>
          </a:ln>
        </p:spPr>
        <p:txBody>
          <a:bodyPr spcFirstLastPara="1" wrap="square" lIns="91425" tIns="91425" rIns="91425" bIns="91425" anchor="ctr" anchorCtr="0">
            <a:noAutofit/>
          </a:bodyPr>
          <a:lstStyle>
            <a:lvl1pPr marL="0" marR="0" lvl="0" indent="0" algn="ctr" rtl="0">
              <a:lnSpc>
                <a:spcPct val="100000"/>
              </a:lnSpc>
              <a:spcBef>
                <a:spcPts val="0"/>
              </a:spcBef>
              <a:spcAft>
                <a:spcPts val="0"/>
              </a:spcAft>
              <a:buClr>
                <a:schemeClr val="lt2"/>
              </a:buClr>
              <a:buSzPts val="16000"/>
              <a:buFont typeface="Economica"/>
              <a:buNone/>
              <a:defRPr sz="16000" b="0" i="0" u="none" strike="noStrike" cap="none">
                <a:solidFill>
                  <a:schemeClr val="lt2"/>
                </a:solidFill>
                <a:latin typeface="Economica"/>
                <a:ea typeface="Economica"/>
                <a:cs typeface="Economica"/>
                <a:sym typeface="Economica"/>
              </a:defRPr>
            </a:lvl1pPr>
            <a:lvl2pPr lvl="1" indent="0" algn="ctr">
              <a:spcBef>
                <a:spcPts val="0"/>
              </a:spcBef>
              <a:spcAft>
                <a:spcPts val="0"/>
              </a:spcAft>
              <a:buClr>
                <a:schemeClr val="lt2"/>
              </a:buClr>
              <a:buSzPts val="16000"/>
              <a:buFont typeface="Economica"/>
              <a:buNone/>
              <a:defRPr sz="16000">
                <a:solidFill>
                  <a:schemeClr val="lt2"/>
                </a:solidFill>
                <a:latin typeface="Economica"/>
                <a:ea typeface="Economica"/>
                <a:cs typeface="Economica"/>
                <a:sym typeface="Economica"/>
              </a:defRPr>
            </a:lvl2pPr>
            <a:lvl3pPr lvl="2" indent="0" algn="ctr">
              <a:spcBef>
                <a:spcPts val="0"/>
              </a:spcBef>
              <a:spcAft>
                <a:spcPts val="0"/>
              </a:spcAft>
              <a:buClr>
                <a:schemeClr val="lt2"/>
              </a:buClr>
              <a:buSzPts val="16000"/>
              <a:buFont typeface="Economica"/>
              <a:buNone/>
              <a:defRPr sz="16000">
                <a:solidFill>
                  <a:schemeClr val="lt2"/>
                </a:solidFill>
                <a:latin typeface="Economica"/>
                <a:ea typeface="Economica"/>
                <a:cs typeface="Economica"/>
                <a:sym typeface="Economica"/>
              </a:defRPr>
            </a:lvl3pPr>
            <a:lvl4pPr lvl="3" indent="0" algn="ctr">
              <a:spcBef>
                <a:spcPts val="0"/>
              </a:spcBef>
              <a:spcAft>
                <a:spcPts val="0"/>
              </a:spcAft>
              <a:buClr>
                <a:schemeClr val="lt2"/>
              </a:buClr>
              <a:buSzPts val="16000"/>
              <a:buFont typeface="Economica"/>
              <a:buNone/>
              <a:defRPr sz="16000">
                <a:solidFill>
                  <a:schemeClr val="lt2"/>
                </a:solidFill>
                <a:latin typeface="Economica"/>
                <a:ea typeface="Economica"/>
                <a:cs typeface="Economica"/>
                <a:sym typeface="Economica"/>
              </a:defRPr>
            </a:lvl4pPr>
            <a:lvl5pPr lvl="4" indent="0" algn="ctr">
              <a:spcBef>
                <a:spcPts val="0"/>
              </a:spcBef>
              <a:spcAft>
                <a:spcPts val="0"/>
              </a:spcAft>
              <a:buClr>
                <a:schemeClr val="lt2"/>
              </a:buClr>
              <a:buSzPts val="16000"/>
              <a:buFont typeface="Economica"/>
              <a:buNone/>
              <a:defRPr sz="16000">
                <a:solidFill>
                  <a:schemeClr val="lt2"/>
                </a:solidFill>
                <a:latin typeface="Economica"/>
                <a:ea typeface="Economica"/>
                <a:cs typeface="Economica"/>
                <a:sym typeface="Economica"/>
              </a:defRPr>
            </a:lvl5pPr>
            <a:lvl6pPr lvl="5" indent="0" algn="ctr">
              <a:spcBef>
                <a:spcPts val="0"/>
              </a:spcBef>
              <a:spcAft>
                <a:spcPts val="0"/>
              </a:spcAft>
              <a:buClr>
                <a:schemeClr val="lt2"/>
              </a:buClr>
              <a:buSzPts val="16000"/>
              <a:buFont typeface="Economica"/>
              <a:buNone/>
              <a:defRPr sz="16000">
                <a:solidFill>
                  <a:schemeClr val="lt2"/>
                </a:solidFill>
                <a:latin typeface="Economica"/>
                <a:ea typeface="Economica"/>
                <a:cs typeface="Economica"/>
                <a:sym typeface="Economica"/>
              </a:defRPr>
            </a:lvl6pPr>
            <a:lvl7pPr lvl="6" indent="0" algn="ctr">
              <a:spcBef>
                <a:spcPts val="0"/>
              </a:spcBef>
              <a:spcAft>
                <a:spcPts val="0"/>
              </a:spcAft>
              <a:buClr>
                <a:schemeClr val="lt2"/>
              </a:buClr>
              <a:buSzPts val="16000"/>
              <a:buFont typeface="Economica"/>
              <a:buNone/>
              <a:defRPr sz="16000">
                <a:solidFill>
                  <a:schemeClr val="lt2"/>
                </a:solidFill>
                <a:latin typeface="Economica"/>
                <a:ea typeface="Economica"/>
                <a:cs typeface="Economica"/>
                <a:sym typeface="Economica"/>
              </a:defRPr>
            </a:lvl7pPr>
            <a:lvl8pPr lvl="7" indent="0" algn="ctr">
              <a:spcBef>
                <a:spcPts val="0"/>
              </a:spcBef>
              <a:spcAft>
                <a:spcPts val="0"/>
              </a:spcAft>
              <a:buClr>
                <a:schemeClr val="lt2"/>
              </a:buClr>
              <a:buSzPts val="16000"/>
              <a:buFont typeface="Economica"/>
              <a:buNone/>
              <a:defRPr sz="16000">
                <a:solidFill>
                  <a:schemeClr val="lt2"/>
                </a:solidFill>
                <a:latin typeface="Economica"/>
                <a:ea typeface="Economica"/>
                <a:cs typeface="Economica"/>
                <a:sym typeface="Economica"/>
              </a:defRPr>
            </a:lvl8pPr>
            <a:lvl9pPr lvl="8" indent="0" algn="ctr">
              <a:spcBef>
                <a:spcPts val="0"/>
              </a:spcBef>
              <a:spcAft>
                <a:spcPts val="0"/>
              </a:spcAft>
              <a:buClr>
                <a:schemeClr val="lt2"/>
              </a:buClr>
              <a:buSzPts val="16000"/>
              <a:buFont typeface="Economica"/>
              <a:buNone/>
              <a:defRPr sz="16000">
                <a:solidFill>
                  <a:schemeClr val="lt2"/>
                </a:solidFill>
                <a:latin typeface="Economica"/>
                <a:ea typeface="Economica"/>
                <a:cs typeface="Economica"/>
                <a:sym typeface="Economica"/>
              </a:defRPr>
            </a:lvl9pPr>
          </a:lstStyle>
          <a:p>
            <a:endParaRPr/>
          </a:p>
        </p:txBody>
      </p:sp>
      <p:sp>
        <p:nvSpPr>
          <p:cNvPr id="54" name="Google Shape;54;p11"/>
          <p:cNvSpPr txBox="1">
            <a:spLocks noGrp="1"/>
          </p:cNvSpPr>
          <p:nvPr>
            <p:ph type="body" idx="1"/>
          </p:nvPr>
        </p:nvSpPr>
        <p:spPr>
          <a:xfrm>
            <a:off x="311700" y="3162000"/>
            <a:ext cx="8520600" cy="1071600"/>
          </a:xfrm>
          <a:prstGeom prst="rect">
            <a:avLst/>
          </a:prstGeom>
          <a:noFill/>
          <a:ln>
            <a:noFill/>
          </a:ln>
        </p:spPr>
        <p:txBody>
          <a:bodyPr spcFirstLastPara="1" wrap="square" lIns="91425" tIns="91425" rIns="91425" bIns="91425" anchor="t" anchorCtr="0">
            <a:noAutofit/>
          </a:bodyPr>
          <a:lstStyle>
            <a:lvl1pPr marL="457200" marR="0" lvl="0" indent="-342900" algn="ctr" rtl="0">
              <a:lnSpc>
                <a:spcPct val="115000"/>
              </a:lnSpc>
              <a:spcBef>
                <a:spcPts val="0"/>
              </a:spcBef>
              <a:spcAft>
                <a:spcPts val="0"/>
              </a:spcAft>
              <a:buClr>
                <a:schemeClr val="dk1"/>
              </a:buClr>
              <a:buSzPts val="1800"/>
              <a:buFont typeface="Open Sans"/>
              <a:buChar char="●"/>
              <a:defRPr sz="1800" b="0" i="0" u="none" strike="noStrike" cap="none">
                <a:solidFill>
                  <a:schemeClr val="dk1"/>
                </a:solidFill>
                <a:latin typeface="Open Sans"/>
                <a:ea typeface="Open Sans"/>
                <a:cs typeface="Open Sans"/>
                <a:sym typeface="Open Sans"/>
              </a:defRPr>
            </a:lvl1pPr>
            <a:lvl2pPr marL="914400" marR="0" lvl="1" indent="-317500" algn="ctr"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2pPr>
            <a:lvl3pPr marL="1371600" marR="0" lvl="2" indent="-317500" algn="ctr"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3pPr>
            <a:lvl4pPr marL="1828800" marR="0" lvl="3" indent="-317500" algn="ctr"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4pPr>
            <a:lvl5pPr marL="2286000" marR="0" lvl="4" indent="-317500" algn="ctr"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5pPr>
            <a:lvl6pPr marL="2743200" marR="0" lvl="5" indent="-317500" algn="ctr"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6pPr>
            <a:lvl7pPr marL="3200400" marR="0" lvl="6" indent="-317500" algn="ctr"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7pPr>
            <a:lvl8pPr marL="3657600" marR="0" lvl="7" indent="-317500" algn="ctr"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8pPr>
            <a:lvl9pPr marL="4114800" marR="0" lvl="8" indent="-317500" algn="ctr" rtl="0">
              <a:lnSpc>
                <a:spcPct val="115000"/>
              </a:lnSpc>
              <a:spcBef>
                <a:spcPts val="1600"/>
              </a:spcBef>
              <a:spcAft>
                <a:spcPts val="160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9pPr>
          </a:lstStyle>
          <a:p>
            <a:endParaRPr/>
          </a:p>
        </p:txBody>
      </p:sp>
      <p:sp>
        <p:nvSpPr>
          <p:cNvPr id="55" name="Google Shape;55;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sz="1000" dirty="0">
              <a:solidFill>
                <a:schemeClr val="dk1"/>
              </a:solidFill>
              <a:latin typeface="Economica"/>
              <a:ea typeface="Economica"/>
              <a:cs typeface="Economica"/>
              <a:sym typeface="Economic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sz="1000" dirty="0">
              <a:solidFill>
                <a:schemeClr val="dk1"/>
              </a:solidFill>
              <a:latin typeface="Economica"/>
              <a:ea typeface="Economica"/>
              <a:cs typeface="Economica"/>
              <a:sym typeface="Economic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
        <p:cNvGrpSpPr/>
        <p:nvPr/>
      </p:nvGrpSpPr>
      <p:grpSpPr>
        <a:xfrm>
          <a:off x="0" y="0"/>
          <a:ext cx="0" cy="0"/>
          <a:chOff x="0" y="0"/>
          <a:chExt cx="0" cy="0"/>
        </a:xfrm>
      </p:grpSpPr>
      <p:sp>
        <p:nvSpPr>
          <p:cNvPr id="16" name="Google Shape;16;p3"/>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 name="Google Shape;17;p3"/>
          <p:cNvSpPr txBox="1">
            <a:spLocks noGrp="1"/>
          </p:cNvSpPr>
          <p:nvPr>
            <p:ph type="title"/>
          </p:nvPr>
        </p:nvSpPr>
        <p:spPr>
          <a:xfrm>
            <a:off x="311700" y="315925"/>
            <a:ext cx="8520600" cy="831300"/>
          </a:xfrm>
          <a:prstGeom prst="rect">
            <a:avLst/>
          </a:prstGeom>
          <a:noFill/>
          <a:ln>
            <a:noFill/>
          </a:ln>
        </p:spPr>
        <p:txBody>
          <a:bodyPr spcFirstLastPara="1" wrap="square" lIns="91425" tIns="91425" rIns="91425" bIns="91425" anchor="b" anchorCtr="0">
            <a:noAutofit/>
          </a:bodyPr>
          <a:lstStyle>
            <a:lvl1pPr marL="0" marR="0" lvl="0" indent="0" algn="l" rtl="0">
              <a:lnSpc>
                <a:spcPct val="100000"/>
              </a:lnSpc>
              <a:spcBef>
                <a:spcPts val="0"/>
              </a:spcBef>
              <a:spcAft>
                <a:spcPts val="0"/>
              </a:spcAft>
              <a:buClr>
                <a:schemeClr val="dk1"/>
              </a:buClr>
              <a:buSzPts val="4200"/>
              <a:buFont typeface="Economica"/>
              <a:buNone/>
              <a:defRPr sz="4200" b="0" i="0" u="none" strike="noStrike" cap="none">
                <a:solidFill>
                  <a:schemeClr val="dk1"/>
                </a:solidFill>
                <a:latin typeface="Economica"/>
                <a:ea typeface="Economica"/>
                <a:cs typeface="Economica"/>
                <a:sym typeface="Economica"/>
              </a:defRPr>
            </a:lvl1pPr>
            <a:lvl2pPr lvl="1"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a:endParaRPr/>
          </a:p>
        </p:txBody>
      </p:sp>
      <p:sp>
        <p:nvSpPr>
          <p:cNvPr id="18" name="Google Shape;18;p3"/>
          <p:cNvSpPr txBox="1">
            <a:spLocks noGrp="1"/>
          </p:cNvSpPr>
          <p:nvPr>
            <p:ph type="body" idx="1"/>
          </p:nvPr>
        </p:nvSpPr>
        <p:spPr>
          <a:xfrm>
            <a:off x="311700" y="1225225"/>
            <a:ext cx="8520600" cy="33540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1"/>
              </a:buClr>
              <a:buSzPts val="1800"/>
              <a:buFont typeface="Open Sans"/>
              <a:buChar char="●"/>
              <a:defRPr sz="1800" b="0" i="0" u="none" strike="noStrike" cap="none">
                <a:solidFill>
                  <a:schemeClr val="dk1"/>
                </a:solidFill>
                <a:latin typeface="Open Sans"/>
                <a:ea typeface="Open Sans"/>
                <a:cs typeface="Open Sans"/>
                <a:sym typeface="Open Sans"/>
              </a:defRPr>
            </a:lvl1pPr>
            <a:lvl2pPr marL="914400" marR="0" lvl="1"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2pPr>
            <a:lvl3pPr marL="1371600" marR="0" lvl="2"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3pPr>
            <a:lvl4pPr marL="1828800" marR="0" lvl="3"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4pPr>
            <a:lvl5pPr marL="2286000" marR="0" lvl="4"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5pPr>
            <a:lvl6pPr marL="2743200" marR="0" lvl="5"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6pPr>
            <a:lvl7pPr marL="3200400" marR="0" lvl="6"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7pPr>
            <a:lvl8pPr marL="3657600" marR="0" lvl="7"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8pPr>
            <a:lvl9pPr marL="4114800" marR="0" lvl="8" indent="-317500" algn="l" rtl="0">
              <a:lnSpc>
                <a:spcPct val="115000"/>
              </a:lnSpc>
              <a:spcBef>
                <a:spcPts val="1600"/>
              </a:spcBef>
              <a:spcAft>
                <a:spcPts val="160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9pPr>
          </a:lstStyle>
          <a:p>
            <a:endParaRPr/>
          </a:p>
        </p:txBody>
      </p:sp>
      <p:sp>
        <p:nvSpPr>
          <p:cNvPr id="19" name="Google Shape;19;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sz="1000" dirty="0">
              <a:solidFill>
                <a:schemeClr val="dk1"/>
              </a:solidFill>
              <a:latin typeface="Economica"/>
              <a:ea typeface="Economica"/>
              <a:cs typeface="Economica"/>
              <a:sym typeface="Economic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311700" y="315925"/>
            <a:ext cx="8520600" cy="831300"/>
          </a:xfrm>
          <a:prstGeom prst="rect">
            <a:avLst/>
          </a:prstGeom>
          <a:noFill/>
          <a:ln>
            <a:noFill/>
          </a:ln>
        </p:spPr>
        <p:txBody>
          <a:bodyPr spcFirstLastPara="1" wrap="square" lIns="91425" tIns="91425" rIns="91425" bIns="91425" anchor="b" anchorCtr="0">
            <a:noAutofit/>
          </a:bodyPr>
          <a:lstStyle>
            <a:lvl1pPr marL="0" marR="0" lvl="0" indent="0" algn="l" rtl="0">
              <a:lnSpc>
                <a:spcPct val="100000"/>
              </a:lnSpc>
              <a:spcBef>
                <a:spcPts val="0"/>
              </a:spcBef>
              <a:spcAft>
                <a:spcPts val="0"/>
              </a:spcAft>
              <a:buClr>
                <a:schemeClr val="dk1"/>
              </a:buClr>
              <a:buSzPts val="4200"/>
              <a:buFont typeface="Economica"/>
              <a:buNone/>
              <a:defRPr sz="4200" b="0" i="0" u="none" strike="noStrike" cap="none">
                <a:solidFill>
                  <a:schemeClr val="dk1"/>
                </a:solidFill>
                <a:latin typeface="Economica"/>
                <a:ea typeface="Economica"/>
                <a:cs typeface="Economica"/>
                <a:sym typeface="Economica"/>
              </a:defRPr>
            </a:lvl1pPr>
            <a:lvl2pPr lvl="1"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a:endParaRPr/>
          </a:p>
        </p:txBody>
      </p:sp>
      <p:sp>
        <p:nvSpPr>
          <p:cNvPr id="22" name="Google Shape;22;p4"/>
          <p:cNvSpPr txBox="1">
            <a:spLocks noGrp="1"/>
          </p:cNvSpPr>
          <p:nvPr>
            <p:ph type="body" idx="1"/>
          </p:nvPr>
        </p:nvSpPr>
        <p:spPr>
          <a:xfrm>
            <a:off x="311700" y="1225225"/>
            <a:ext cx="3999900" cy="33540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15000"/>
              </a:lnSpc>
              <a:spcBef>
                <a:spcPts val="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1pPr>
            <a:lvl2pPr marL="914400" marR="0" lvl="1"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2pPr>
            <a:lvl3pPr marL="1371600" marR="0" lvl="2"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3pPr>
            <a:lvl4pPr marL="1828800" marR="0" lvl="3"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4pPr>
            <a:lvl5pPr marL="2286000" marR="0" lvl="4"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5pPr>
            <a:lvl6pPr marL="2743200" marR="0" lvl="5"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6pPr>
            <a:lvl7pPr marL="3200400" marR="0" lvl="6"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7pPr>
            <a:lvl8pPr marL="3657600" marR="0" lvl="7"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8pPr>
            <a:lvl9pPr marL="4114800" marR="0" lvl="8" indent="-304800" algn="l" rtl="0">
              <a:lnSpc>
                <a:spcPct val="115000"/>
              </a:lnSpc>
              <a:spcBef>
                <a:spcPts val="1600"/>
              </a:spcBef>
              <a:spcAft>
                <a:spcPts val="160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9pPr>
          </a:lstStyle>
          <a:p>
            <a:endParaRPr/>
          </a:p>
        </p:txBody>
      </p:sp>
      <p:sp>
        <p:nvSpPr>
          <p:cNvPr id="23" name="Google Shape;23;p4"/>
          <p:cNvSpPr txBox="1">
            <a:spLocks noGrp="1"/>
          </p:cNvSpPr>
          <p:nvPr>
            <p:ph type="body" idx="2"/>
          </p:nvPr>
        </p:nvSpPr>
        <p:spPr>
          <a:xfrm>
            <a:off x="4832400" y="1225225"/>
            <a:ext cx="3999900" cy="33540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15000"/>
              </a:lnSpc>
              <a:spcBef>
                <a:spcPts val="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1pPr>
            <a:lvl2pPr marL="914400" marR="0" lvl="1"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2pPr>
            <a:lvl3pPr marL="1371600" marR="0" lvl="2"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3pPr>
            <a:lvl4pPr marL="1828800" marR="0" lvl="3"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4pPr>
            <a:lvl5pPr marL="2286000" marR="0" lvl="4"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5pPr>
            <a:lvl6pPr marL="2743200" marR="0" lvl="5"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6pPr>
            <a:lvl7pPr marL="3200400" marR="0" lvl="6"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7pPr>
            <a:lvl8pPr marL="3657600" marR="0" lvl="7"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8pPr>
            <a:lvl9pPr marL="4114800" marR="0" lvl="8" indent="-304800" algn="l" rtl="0">
              <a:lnSpc>
                <a:spcPct val="115000"/>
              </a:lnSpc>
              <a:spcBef>
                <a:spcPts val="1600"/>
              </a:spcBef>
              <a:spcAft>
                <a:spcPts val="160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sz="1000" dirty="0">
              <a:solidFill>
                <a:schemeClr val="dk1"/>
              </a:solidFill>
              <a:latin typeface="Economica"/>
              <a:ea typeface="Economica"/>
              <a:cs typeface="Economica"/>
              <a:sym typeface="Economic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5"/>
        <p:cNvGrpSpPr/>
        <p:nvPr/>
      </p:nvGrpSpPr>
      <p:grpSpPr>
        <a:xfrm>
          <a:off x="0" y="0"/>
          <a:ext cx="0" cy="0"/>
          <a:chOff x="0" y="0"/>
          <a:chExt cx="0" cy="0"/>
        </a:xfrm>
      </p:grpSpPr>
      <p:sp>
        <p:nvSpPr>
          <p:cNvPr id="26" name="Google Shape;26;p5"/>
          <p:cNvSpPr/>
          <p:nvPr/>
        </p:nvSpPr>
        <p:spPr>
          <a:xfrm flipH="1">
            <a:off x="7595938" y="460225"/>
            <a:ext cx="1081625" cy="1124950"/>
          </a:xfrm>
          <a:custGeom>
            <a:avLst/>
            <a:gdLst/>
            <a:ahLst/>
            <a:cxnLst/>
            <a:rect l="l" t="t" r="r" b="b"/>
            <a:pathLst>
              <a:path w="120000" h="120000" extrusionOk="0">
                <a:moveTo>
                  <a:pt x="0" y="120000"/>
                </a:moveTo>
                <a:lnTo>
                  <a:pt x="0" y="0"/>
                </a:lnTo>
                <a:lnTo>
                  <a:pt x="120000" y="0"/>
                </a:lnTo>
              </a:path>
            </a:pathLst>
          </a:custGeom>
          <a:noFill/>
          <a:ln w="28575" cap="flat" cmpd="sng">
            <a:solidFill>
              <a:schemeClr val="lt2"/>
            </a:solidFill>
            <a:prstDash val="solid"/>
            <a:miter lim="8000"/>
            <a:headEnd type="none" w="sm" len="sm"/>
            <a:tailEnd type="none" w="sm" len="sm"/>
          </a:ln>
        </p:spPr>
      </p:sp>
      <p:sp>
        <p:nvSpPr>
          <p:cNvPr id="27" name="Google Shape;27;p5"/>
          <p:cNvSpPr/>
          <p:nvPr/>
        </p:nvSpPr>
        <p:spPr>
          <a:xfrm rot="10800000" flipH="1">
            <a:off x="466425" y="3558325"/>
            <a:ext cx="1081625" cy="1124950"/>
          </a:xfrm>
          <a:custGeom>
            <a:avLst/>
            <a:gdLst/>
            <a:ahLst/>
            <a:cxnLst/>
            <a:rect l="l" t="t" r="r" b="b"/>
            <a:pathLst>
              <a:path w="120000" h="120000" extrusionOk="0">
                <a:moveTo>
                  <a:pt x="0" y="120000"/>
                </a:moveTo>
                <a:lnTo>
                  <a:pt x="0" y="0"/>
                </a:lnTo>
                <a:lnTo>
                  <a:pt x="120000" y="0"/>
                </a:lnTo>
              </a:path>
            </a:pathLst>
          </a:custGeom>
          <a:noFill/>
          <a:ln w="28575" cap="flat" cmpd="sng">
            <a:solidFill>
              <a:schemeClr val="lt2"/>
            </a:solidFill>
            <a:prstDash val="solid"/>
            <a:miter lim="8000"/>
            <a:headEnd type="none" w="sm" len="sm"/>
            <a:tailEnd type="none" w="sm" len="sm"/>
          </a:ln>
        </p:spPr>
      </p:sp>
      <p:sp>
        <p:nvSpPr>
          <p:cNvPr id="28" name="Google Shape;28;p5"/>
          <p:cNvSpPr txBox="1">
            <a:spLocks noGrp="1"/>
          </p:cNvSpPr>
          <p:nvPr>
            <p:ph type="title"/>
          </p:nvPr>
        </p:nvSpPr>
        <p:spPr>
          <a:xfrm>
            <a:off x="773700" y="1806450"/>
            <a:ext cx="7596600" cy="1530600"/>
          </a:xfrm>
          <a:prstGeom prst="rect">
            <a:avLst/>
          </a:prstGeom>
          <a:noFill/>
          <a:ln>
            <a:noFill/>
          </a:ln>
        </p:spPr>
        <p:txBody>
          <a:bodyPr spcFirstLastPara="1" wrap="square" lIns="91425" tIns="91425" rIns="91425" bIns="91425" anchor="ctr" anchorCtr="0">
            <a:noAutofit/>
          </a:bodyPr>
          <a:lstStyle>
            <a:lvl1pPr marL="0" marR="0" lvl="0" indent="0" algn="ctr" rtl="0">
              <a:lnSpc>
                <a:spcPct val="100000"/>
              </a:lnSpc>
              <a:spcBef>
                <a:spcPts val="0"/>
              </a:spcBef>
              <a:spcAft>
                <a:spcPts val="0"/>
              </a:spcAft>
              <a:buClr>
                <a:schemeClr val="dk1"/>
              </a:buClr>
              <a:buSzPts val="4200"/>
              <a:buFont typeface="Economica"/>
              <a:buNone/>
              <a:defRPr sz="4200" b="0" i="0" u="none" strike="noStrike" cap="none">
                <a:solidFill>
                  <a:schemeClr val="dk1"/>
                </a:solidFill>
                <a:latin typeface="Economica"/>
                <a:ea typeface="Economica"/>
                <a:cs typeface="Economica"/>
                <a:sym typeface="Economica"/>
              </a:defRPr>
            </a:lvl1pPr>
            <a:lvl2pPr lvl="1"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indent="0" algn="ctr">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a:endParaRPr/>
          </a:p>
        </p:txBody>
      </p:sp>
      <p:sp>
        <p:nvSpPr>
          <p:cNvPr id="29" name="Google Shape;29;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sz="1000" dirty="0">
              <a:solidFill>
                <a:schemeClr val="dk1"/>
              </a:solidFill>
              <a:latin typeface="Economica"/>
              <a:ea typeface="Economica"/>
              <a:cs typeface="Economica"/>
              <a:sym typeface="Economic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Google Shape;31;p6"/>
          <p:cNvSpPr txBox="1">
            <a:spLocks noGrp="1"/>
          </p:cNvSpPr>
          <p:nvPr>
            <p:ph type="title"/>
          </p:nvPr>
        </p:nvSpPr>
        <p:spPr>
          <a:xfrm>
            <a:off x="311700" y="315925"/>
            <a:ext cx="8520600" cy="831300"/>
          </a:xfrm>
          <a:prstGeom prst="rect">
            <a:avLst/>
          </a:prstGeom>
          <a:noFill/>
          <a:ln>
            <a:noFill/>
          </a:ln>
        </p:spPr>
        <p:txBody>
          <a:bodyPr spcFirstLastPara="1" wrap="square" lIns="91425" tIns="91425" rIns="91425" bIns="91425" anchor="b" anchorCtr="0">
            <a:noAutofit/>
          </a:bodyPr>
          <a:lstStyle>
            <a:lvl1pPr marL="0" marR="0" lvl="0" indent="0" algn="l" rtl="0">
              <a:lnSpc>
                <a:spcPct val="100000"/>
              </a:lnSpc>
              <a:spcBef>
                <a:spcPts val="0"/>
              </a:spcBef>
              <a:spcAft>
                <a:spcPts val="0"/>
              </a:spcAft>
              <a:buClr>
                <a:schemeClr val="dk1"/>
              </a:buClr>
              <a:buSzPts val="4200"/>
              <a:buFont typeface="Economica"/>
              <a:buNone/>
              <a:defRPr sz="4200" b="0" i="0" u="none" strike="noStrike" cap="none">
                <a:solidFill>
                  <a:schemeClr val="dk1"/>
                </a:solidFill>
                <a:latin typeface="Economica"/>
                <a:ea typeface="Economica"/>
                <a:cs typeface="Economica"/>
                <a:sym typeface="Economica"/>
              </a:defRPr>
            </a:lvl1pPr>
            <a:lvl2pPr lvl="1"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a:endParaRPr/>
          </a:p>
        </p:txBody>
      </p:sp>
      <p:sp>
        <p:nvSpPr>
          <p:cNvPr id="32" name="Google Shape;3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sz="1000" dirty="0">
              <a:solidFill>
                <a:schemeClr val="dk1"/>
              </a:solidFill>
              <a:latin typeface="Economica"/>
              <a:ea typeface="Economica"/>
              <a:cs typeface="Economica"/>
              <a:sym typeface="Economica"/>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L="0" marR="0" lvl="0" indent="0" algn="l" rtl="0">
              <a:lnSpc>
                <a:spcPct val="100000"/>
              </a:lnSpc>
              <a:spcBef>
                <a:spcPts val="0"/>
              </a:spcBef>
              <a:spcAft>
                <a:spcPts val="0"/>
              </a:spcAft>
              <a:buClr>
                <a:schemeClr val="dk1"/>
              </a:buClr>
              <a:buSzPts val="3000"/>
              <a:buFont typeface="Economica"/>
              <a:buNone/>
              <a:defRPr sz="3000" b="0" i="0" u="none" strike="noStrike" cap="none">
                <a:solidFill>
                  <a:schemeClr val="dk1"/>
                </a:solidFill>
                <a:latin typeface="Economica"/>
                <a:ea typeface="Economica"/>
                <a:cs typeface="Economica"/>
                <a:sym typeface="Economica"/>
              </a:defRPr>
            </a:lvl1pPr>
            <a:lvl2pPr lvl="1" indent="0">
              <a:spcBef>
                <a:spcPts val="0"/>
              </a:spcBef>
              <a:spcAft>
                <a:spcPts val="0"/>
              </a:spcAft>
              <a:buClr>
                <a:schemeClr val="dk1"/>
              </a:buClr>
              <a:buSzPts val="3000"/>
              <a:buFont typeface="Economica"/>
              <a:buNone/>
              <a:defRPr sz="3000">
                <a:solidFill>
                  <a:schemeClr val="dk1"/>
                </a:solidFill>
                <a:latin typeface="Economica"/>
                <a:ea typeface="Economica"/>
                <a:cs typeface="Economica"/>
                <a:sym typeface="Economica"/>
              </a:defRPr>
            </a:lvl2pPr>
            <a:lvl3pPr lvl="2" indent="0">
              <a:spcBef>
                <a:spcPts val="0"/>
              </a:spcBef>
              <a:spcAft>
                <a:spcPts val="0"/>
              </a:spcAft>
              <a:buClr>
                <a:schemeClr val="dk1"/>
              </a:buClr>
              <a:buSzPts val="3000"/>
              <a:buFont typeface="Economica"/>
              <a:buNone/>
              <a:defRPr sz="3000">
                <a:solidFill>
                  <a:schemeClr val="dk1"/>
                </a:solidFill>
                <a:latin typeface="Economica"/>
                <a:ea typeface="Economica"/>
                <a:cs typeface="Economica"/>
                <a:sym typeface="Economica"/>
              </a:defRPr>
            </a:lvl3pPr>
            <a:lvl4pPr lvl="3" indent="0">
              <a:spcBef>
                <a:spcPts val="0"/>
              </a:spcBef>
              <a:spcAft>
                <a:spcPts val="0"/>
              </a:spcAft>
              <a:buClr>
                <a:schemeClr val="dk1"/>
              </a:buClr>
              <a:buSzPts val="3000"/>
              <a:buFont typeface="Economica"/>
              <a:buNone/>
              <a:defRPr sz="3000">
                <a:solidFill>
                  <a:schemeClr val="dk1"/>
                </a:solidFill>
                <a:latin typeface="Economica"/>
                <a:ea typeface="Economica"/>
                <a:cs typeface="Economica"/>
                <a:sym typeface="Economica"/>
              </a:defRPr>
            </a:lvl4pPr>
            <a:lvl5pPr lvl="4" indent="0">
              <a:spcBef>
                <a:spcPts val="0"/>
              </a:spcBef>
              <a:spcAft>
                <a:spcPts val="0"/>
              </a:spcAft>
              <a:buClr>
                <a:schemeClr val="dk1"/>
              </a:buClr>
              <a:buSzPts val="3000"/>
              <a:buFont typeface="Economica"/>
              <a:buNone/>
              <a:defRPr sz="3000">
                <a:solidFill>
                  <a:schemeClr val="dk1"/>
                </a:solidFill>
                <a:latin typeface="Economica"/>
                <a:ea typeface="Economica"/>
                <a:cs typeface="Economica"/>
                <a:sym typeface="Economica"/>
              </a:defRPr>
            </a:lvl5pPr>
            <a:lvl6pPr lvl="5" indent="0">
              <a:spcBef>
                <a:spcPts val="0"/>
              </a:spcBef>
              <a:spcAft>
                <a:spcPts val="0"/>
              </a:spcAft>
              <a:buClr>
                <a:schemeClr val="dk1"/>
              </a:buClr>
              <a:buSzPts val="3000"/>
              <a:buFont typeface="Economica"/>
              <a:buNone/>
              <a:defRPr sz="3000">
                <a:solidFill>
                  <a:schemeClr val="dk1"/>
                </a:solidFill>
                <a:latin typeface="Economica"/>
                <a:ea typeface="Economica"/>
                <a:cs typeface="Economica"/>
                <a:sym typeface="Economica"/>
              </a:defRPr>
            </a:lvl6pPr>
            <a:lvl7pPr lvl="6" indent="0">
              <a:spcBef>
                <a:spcPts val="0"/>
              </a:spcBef>
              <a:spcAft>
                <a:spcPts val="0"/>
              </a:spcAft>
              <a:buClr>
                <a:schemeClr val="dk1"/>
              </a:buClr>
              <a:buSzPts val="3000"/>
              <a:buFont typeface="Economica"/>
              <a:buNone/>
              <a:defRPr sz="3000">
                <a:solidFill>
                  <a:schemeClr val="dk1"/>
                </a:solidFill>
                <a:latin typeface="Economica"/>
                <a:ea typeface="Economica"/>
                <a:cs typeface="Economica"/>
                <a:sym typeface="Economica"/>
              </a:defRPr>
            </a:lvl7pPr>
            <a:lvl8pPr lvl="7" indent="0">
              <a:spcBef>
                <a:spcPts val="0"/>
              </a:spcBef>
              <a:spcAft>
                <a:spcPts val="0"/>
              </a:spcAft>
              <a:buClr>
                <a:schemeClr val="dk1"/>
              </a:buClr>
              <a:buSzPts val="3000"/>
              <a:buFont typeface="Economica"/>
              <a:buNone/>
              <a:defRPr sz="3000">
                <a:solidFill>
                  <a:schemeClr val="dk1"/>
                </a:solidFill>
                <a:latin typeface="Economica"/>
                <a:ea typeface="Economica"/>
                <a:cs typeface="Economica"/>
                <a:sym typeface="Economica"/>
              </a:defRPr>
            </a:lvl8pPr>
            <a:lvl9pPr lvl="8" indent="0">
              <a:spcBef>
                <a:spcPts val="0"/>
              </a:spcBef>
              <a:spcAft>
                <a:spcPts val="0"/>
              </a:spcAft>
              <a:buClr>
                <a:schemeClr val="dk1"/>
              </a:buClr>
              <a:buSzPts val="3000"/>
              <a:buFont typeface="Economica"/>
              <a:buNone/>
              <a:defRPr sz="3000">
                <a:solidFill>
                  <a:schemeClr val="dk1"/>
                </a:solidFill>
                <a:latin typeface="Economica"/>
                <a:ea typeface="Economica"/>
                <a:cs typeface="Economica"/>
                <a:sym typeface="Economica"/>
              </a:defRPr>
            </a:lvl9pPr>
          </a:lstStyle>
          <a:p>
            <a:endParaRPr/>
          </a:p>
        </p:txBody>
      </p:sp>
      <p:sp>
        <p:nvSpPr>
          <p:cNvPr id="35" name="Google Shape;35;p7"/>
          <p:cNvSpPr txBox="1">
            <a:spLocks noGrp="1"/>
          </p:cNvSpPr>
          <p:nvPr>
            <p:ph type="body" idx="1"/>
          </p:nvPr>
        </p:nvSpPr>
        <p:spPr>
          <a:xfrm>
            <a:off x="311700" y="1399400"/>
            <a:ext cx="2808000" cy="2784900"/>
          </a:xfrm>
          <a:prstGeom prst="rect">
            <a:avLst/>
          </a:prstGeom>
          <a:noFill/>
          <a:ln>
            <a:noFill/>
          </a:ln>
        </p:spPr>
        <p:txBody>
          <a:bodyPr spcFirstLastPara="1" wrap="square" lIns="91425" tIns="91425" rIns="91425" bIns="91425" anchor="t" anchorCtr="0">
            <a:noAutofit/>
          </a:bodyPr>
          <a:lstStyle>
            <a:lvl1pPr marL="457200" marR="0" lvl="0" indent="-304800" algn="l" rtl="0">
              <a:lnSpc>
                <a:spcPct val="115000"/>
              </a:lnSpc>
              <a:spcBef>
                <a:spcPts val="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1pPr>
            <a:lvl2pPr marL="914400" marR="0" lvl="1"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2pPr>
            <a:lvl3pPr marL="1371600" marR="0" lvl="2"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3pPr>
            <a:lvl4pPr marL="1828800" marR="0" lvl="3"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4pPr>
            <a:lvl5pPr marL="2286000" marR="0" lvl="4"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5pPr>
            <a:lvl6pPr marL="2743200" marR="0" lvl="5"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6pPr>
            <a:lvl7pPr marL="3200400" marR="0" lvl="6"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7pPr>
            <a:lvl8pPr marL="3657600" marR="0" lvl="7" indent="-304800" algn="l" rtl="0">
              <a:lnSpc>
                <a:spcPct val="115000"/>
              </a:lnSpc>
              <a:spcBef>
                <a:spcPts val="1600"/>
              </a:spcBef>
              <a:spcAft>
                <a:spcPts val="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8pPr>
            <a:lvl9pPr marL="4114800" marR="0" lvl="8" indent="-304800" algn="l" rtl="0">
              <a:lnSpc>
                <a:spcPct val="115000"/>
              </a:lnSpc>
              <a:spcBef>
                <a:spcPts val="1600"/>
              </a:spcBef>
              <a:spcAft>
                <a:spcPts val="1600"/>
              </a:spcAft>
              <a:buClr>
                <a:schemeClr val="dk1"/>
              </a:buClr>
              <a:buSzPts val="1200"/>
              <a:buFont typeface="Open Sans"/>
              <a:buChar char="■"/>
              <a:defRPr sz="1200" b="0" i="0" u="none" strike="noStrike" cap="none">
                <a:solidFill>
                  <a:schemeClr val="dk1"/>
                </a:solidFill>
                <a:latin typeface="Open Sans"/>
                <a:ea typeface="Open Sans"/>
                <a:cs typeface="Open Sans"/>
                <a:sym typeface="Open Sans"/>
              </a:defRPr>
            </a:lvl9pPr>
          </a:lstStyle>
          <a:p>
            <a:endParaRPr/>
          </a:p>
        </p:txBody>
      </p:sp>
      <p:sp>
        <p:nvSpPr>
          <p:cNvPr id="36" name="Google Shape;3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sz="1000" dirty="0">
              <a:solidFill>
                <a:schemeClr val="dk1"/>
              </a:solidFill>
              <a:latin typeface="Economica"/>
              <a:ea typeface="Economica"/>
              <a:cs typeface="Economica"/>
              <a:sym typeface="Economica"/>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39" name="Google Shape;39;p8"/>
          <p:cNvSpPr txBox="1">
            <a:spLocks noGrp="1"/>
          </p:cNvSpPr>
          <p:nvPr>
            <p:ph type="title"/>
          </p:nvPr>
        </p:nvSpPr>
        <p:spPr>
          <a:xfrm>
            <a:off x="490250" y="450150"/>
            <a:ext cx="5878800" cy="40908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chemeClr val="dk1"/>
              </a:buClr>
              <a:buSzPts val="4800"/>
              <a:buFont typeface="Economica"/>
              <a:buNone/>
              <a:defRPr sz="4800" b="0" i="0" u="none" strike="noStrike" cap="none">
                <a:solidFill>
                  <a:schemeClr val="dk1"/>
                </a:solidFill>
                <a:latin typeface="Economica"/>
                <a:ea typeface="Economica"/>
                <a:cs typeface="Economica"/>
                <a:sym typeface="Economica"/>
              </a:defRPr>
            </a:lvl1pPr>
            <a:lvl2pPr lvl="1" indent="0">
              <a:spcBef>
                <a:spcPts val="0"/>
              </a:spcBef>
              <a:spcAft>
                <a:spcPts val="0"/>
              </a:spcAft>
              <a:buClr>
                <a:schemeClr val="dk1"/>
              </a:buClr>
              <a:buSzPts val="4800"/>
              <a:buFont typeface="Economica"/>
              <a:buNone/>
              <a:defRPr sz="4800">
                <a:solidFill>
                  <a:schemeClr val="dk1"/>
                </a:solidFill>
                <a:latin typeface="Economica"/>
                <a:ea typeface="Economica"/>
                <a:cs typeface="Economica"/>
                <a:sym typeface="Economica"/>
              </a:defRPr>
            </a:lvl2pPr>
            <a:lvl3pPr lvl="2" indent="0">
              <a:spcBef>
                <a:spcPts val="0"/>
              </a:spcBef>
              <a:spcAft>
                <a:spcPts val="0"/>
              </a:spcAft>
              <a:buClr>
                <a:schemeClr val="dk1"/>
              </a:buClr>
              <a:buSzPts val="4800"/>
              <a:buFont typeface="Economica"/>
              <a:buNone/>
              <a:defRPr sz="4800">
                <a:solidFill>
                  <a:schemeClr val="dk1"/>
                </a:solidFill>
                <a:latin typeface="Economica"/>
                <a:ea typeface="Economica"/>
                <a:cs typeface="Economica"/>
                <a:sym typeface="Economica"/>
              </a:defRPr>
            </a:lvl3pPr>
            <a:lvl4pPr lvl="3" indent="0">
              <a:spcBef>
                <a:spcPts val="0"/>
              </a:spcBef>
              <a:spcAft>
                <a:spcPts val="0"/>
              </a:spcAft>
              <a:buClr>
                <a:schemeClr val="dk1"/>
              </a:buClr>
              <a:buSzPts val="4800"/>
              <a:buFont typeface="Economica"/>
              <a:buNone/>
              <a:defRPr sz="4800">
                <a:solidFill>
                  <a:schemeClr val="dk1"/>
                </a:solidFill>
                <a:latin typeface="Economica"/>
                <a:ea typeface="Economica"/>
                <a:cs typeface="Economica"/>
                <a:sym typeface="Economica"/>
              </a:defRPr>
            </a:lvl4pPr>
            <a:lvl5pPr lvl="4" indent="0">
              <a:spcBef>
                <a:spcPts val="0"/>
              </a:spcBef>
              <a:spcAft>
                <a:spcPts val="0"/>
              </a:spcAft>
              <a:buClr>
                <a:schemeClr val="dk1"/>
              </a:buClr>
              <a:buSzPts val="4800"/>
              <a:buFont typeface="Economica"/>
              <a:buNone/>
              <a:defRPr sz="4800">
                <a:solidFill>
                  <a:schemeClr val="dk1"/>
                </a:solidFill>
                <a:latin typeface="Economica"/>
                <a:ea typeface="Economica"/>
                <a:cs typeface="Economica"/>
                <a:sym typeface="Economica"/>
              </a:defRPr>
            </a:lvl5pPr>
            <a:lvl6pPr lvl="5" indent="0">
              <a:spcBef>
                <a:spcPts val="0"/>
              </a:spcBef>
              <a:spcAft>
                <a:spcPts val="0"/>
              </a:spcAft>
              <a:buClr>
                <a:schemeClr val="dk1"/>
              </a:buClr>
              <a:buSzPts val="4800"/>
              <a:buFont typeface="Economica"/>
              <a:buNone/>
              <a:defRPr sz="4800">
                <a:solidFill>
                  <a:schemeClr val="dk1"/>
                </a:solidFill>
                <a:latin typeface="Economica"/>
                <a:ea typeface="Economica"/>
                <a:cs typeface="Economica"/>
                <a:sym typeface="Economica"/>
              </a:defRPr>
            </a:lvl6pPr>
            <a:lvl7pPr lvl="6" indent="0">
              <a:spcBef>
                <a:spcPts val="0"/>
              </a:spcBef>
              <a:spcAft>
                <a:spcPts val="0"/>
              </a:spcAft>
              <a:buClr>
                <a:schemeClr val="dk1"/>
              </a:buClr>
              <a:buSzPts val="4800"/>
              <a:buFont typeface="Economica"/>
              <a:buNone/>
              <a:defRPr sz="4800">
                <a:solidFill>
                  <a:schemeClr val="dk1"/>
                </a:solidFill>
                <a:latin typeface="Economica"/>
                <a:ea typeface="Economica"/>
                <a:cs typeface="Economica"/>
                <a:sym typeface="Economica"/>
              </a:defRPr>
            </a:lvl7pPr>
            <a:lvl8pPr lvl="7" indent="0">
              <a:spcBef>
                <a:spcPts val="0"/>
              </a:spcBef>
              <a:spcAft>
                <a:spcPts val="0"/>
              </a:spcAft>
              <a:buClr>
                <a:schemeClr val="dk1"/>
              </a:buClr>
              <a:buSzPts val="4800"/>
              <a:buFont typeface="Economica"/>
              <a:buNone/>
              <a:defRPr sz="4800">
                <a:solidFill>
                  <a:schemeClr val="dk1"/>
                </a:solidFill>
                <a:latin typeface="Economica"/>
                <a:ea typeface="Economica"/>
                <a:cs typeface="Economica"/>
                <a:sym typeface="Economica"/>
              </a:defRPr>
            </a:lvl8pPr>
            <a:lvl9pPr lvl="8" indent="0">
              <a:spcBef>
                <a:spcPts val="0"/>
              </a:spcBef>
              <a:spcAft>
                <a:spcPts val="0"/>
              </a:spcAft>
              <a:buClr>
                <a:schemeClr val="dk1"/>
              </a:buClr>
              <a:buSzPts val="4800"/>
              <a:buFont typeface="Economica"/>
              <a:buNone/>
              <a:defRPr sz="4800">
                <a:solidFill>
                  <a:schemeClr val="dk1"/>
                </a:solidFill>
                <a:latin typeface="Economica"/>
                <a:ea typeface="Economica"/>
                <a:cs typeface="Economica"/>
                <a:sym typeface="Economica"/>
              </a:defRPr>
            </a:lvl9pPr>
          </a:lstStyle>
          <a:p>
            <a:endParaRPr/>
          </a:p>
        </p:txBody>
      </p:sp>
      <p:sp>
        <p:nvSpPr>
          <p:cNvPr id="40" name="Google Shape;40;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sz="1000" dirty="0">
              <a:solidFill>
                <a:schemeClr val="dk1"/>
              </a:solidFill>
              <a:latin typeface="Economica"/>
              <a:ea typeface="Economica"/>
              <a:cs typeface="Economica"/>
              <a:sym typeface="Economica"/>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cxnSp>
        <p:nvCxnSpPr>
          <p:cNvPr id="43" name="Google Shape;43;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4" name="Google Shape;44;p9"/>
          <p:cNvSpPr txBox="1">
            <a:spLocks noGrp="1"/>
          </p:cNvSpPr>
          <p:nvPr>
            <p:ph type="title"/>
          </p:nvPr>
        </p:nvSpPr>
        <p:spPr>
          <a:xfrm>
            <a:off x="265500" y="929275"/>
            <a:ext cx="4045200" cy="1786200"/>
          </a:xfrm>
          <a:prstGeom prst="rect">
            <a:avLst/>
          </a:prstGeom>
          <a:noFill/>
          <a:ln>
            <a:noFill/>
          </a:ln>
        </p:spPr>
        <p:txBody>
          <a:bodyPr spcFirstLastPara="1" wrap="square" lIns="91425" tIns="91425" rIns="91425" bIns="91425" anchor="b" anchorCtr="0">
            <a:noAutofit/>
          </a:bodyPr>
          <a:lstStyle>
            <a:lvl1pPr marL="0" marR="0" lvl="0" indent="0" algn="ctr" rtl="0">
              <a:lnSpc>
                <a:spcPct val="100000"/>
              </a:lnSpc>
              <a:spcBef>
                <a:spcPts val="0"/>
              </a:spcBef>
              <a:spcAft>
                <a:spcPts val="0"/>
              </a:spcAft>
              <a:buClr>
                <a:schemeClr val="lt2"/>
              </a:buClr>
              <a:buSzPts val="4200"/>
              <a:buFont typeface="Economica"/>
              <a:buNone/>
              <a:defRPr sz="4200" b="0" i="0" u="none" strike="noStrike" cap="none">
                <a:solidFill>
                  <a:schemeClr val="lt2"/>
                </a:solidFill>
                <a:latin typeface="Economica"/>
                <a:ea typeface="Economica"/>
                <a:cs typeface="Economica"/>
                <a:sym typeface="Economica"/>
              </a:defRPr>
            </a:lvl1pPr>
            <a:lvl2pPr lvl="1" indent="0" algn="ctr">
              <a:spcBef>
                <a:spcPts val="0"/>
              </a:spcBef>
              <a:spcAft>
                <a:spcPts val="0"/>
              </a:spcAft>
              <a:buClr>
                <a:schemeClr val="lt2"/>
              </a:buClr>
              <a:buSzPts val="4200"/>
              <a:buFont typeface="Economica"/>
              <a:buNone/>
              <a:defRPr sz="4200">
                <a:solidFill>
                  <a:schemeClr val="lt2"/>
                </a:solidFill>
                <a:latin typeface="Economica"/>
                <a:ea typeface="Economica"/>
                <a:cs typeface="Economica"/>
                <a:sym typeface="Economica"/>
              </a:defRPr>
            </a:lvl2pPr>
            <a:lvl3pPr lvl="2" indent="0" algn="ctr">
              <a:spcBef>
                <a:spcPts val="0"/>
              </a:spcBef>
              <a:spcAft>
                <a:spcPts val="0"/>
              </a:spcAft>
              <a:buClr>
                <a:schemeClr val="lt2"/>
              </a:buClr>
              <a:buSzPts val="4200"/>
              <a:buFont typeface="Economica"/>
              <a:buNone/>
              <a:defRPr sz="4200">
                <a:solidFill>
                  <a:schemeClr val="lt2"/>
                </a:solidFill>
                <a:latin typeface="Economica"/>
                <a:ea typeface="Economica"/>
                <a:cs typeface="Economica"/>
                <a:sym typeface="Economica"/>
              </a:defRPr>
            </a:lvl3pPr>
            <a:lvl4pPr lvl="3" indent="0" algn="ctr">
              <a:spcBef>
                <a:spcPts val="0"/>
              </a:spcBef>
              <a:spcAft>
                <a:spcPts val="0"/>
              </a:spcAft>
              <a:buClr>
                <a:schemeClr val="lt2"/>
              </a:buClr>
              <a:buSzPts val="4200"/>
              <a:buFont typeface="Economica"/>
              <a:buNone/>
              <a:defRPr sz="4200">
                <a:solidFill>
                  <a:schemeClr val="lt2"/>
                </a:solidFill>
                <a:latin typeface="Economica"/>
                <a:ea typeface="Economica"/>
                <a:cs typeface="Economica"/>
                <a:sym typeface="Economica"/>
              </a:defRPr>
            </a:lvl4pPr>
            <a:lvl5pPr lvl="4" indent="0" algn="ctr">
              <a:spcBef>
                <a:spcPts val="0"/>
              </a:spcBef>
              <a:spcAft>
                <a:spcPts val="0"/>
              </a:spcAft>
              <a:buClr>
                <a:schemeClr val="lt2"/>
              </a:buClr>
              <a:buSzPts val="4200"/>
              <a:buFont typeface="Economica"/>
              <a:buNone/>
              <a:defRPr sz="4200">
                <a:solidFill>
                  <a:schemeClr val="lt2"/>
                </a:solidFill>
                <a:latin typeface="Economica"/>
                <a:ea typeface="Economica"/>
                <a:cs typeface="Economica"/>
                <a:sym typeface="Economica"/>
              </a:defRPr>
            </a:lvl5pPr>
            <a:lvl6pPr lvl="5" indent="0" algn="ctr">
              <a:spcBef>
                <a:spcPts val="0"/>
              </a:spcBef>
              <a:spcAft>
                <a:spcPts val="0"/>
              </a:spcAft>
              <a:buClr>
                <a:schemeClr val="lt2"/>
              </a:buClr>
              <a:buSzPts val="4200"/>
              <a:buFont typeface="Economica"/>
              <a:buNone/>
              <a:defRPr sz="4200">
                <a:solidFill>
                  <a:schemeClr val="lt2"/>
                </a:solidFill>
                <a:latin typeface="Economica"/>
                <a:ea typeface="Economica"/>
                <a:cs typeface="Economica"/>
                <a:sym typeface="Economica"/>
              </a:defRPr>
            </a:lvl6pPr>
            <a:lvl7pPr lvl="6" indent="0" algn="ctr">
              <a:spcBef>
                <a:spcPts val="0"/>
              </a:spcBef>
              <a:spcAft>
                <a:spcPts val="0"/>
              </a:spcAft>
              <a:buClr>
                <a:schemeClr val="lt2"/>
              </a:buClr>
              <a:buSzPts val="4200"/>
              <a:buFont typeface="Economica"/>
              <a:buNone/>
              <a:defRPr sz="4200">
                <a:solidFill>
                  <a:schemeClr val="lt2"/>
                </a:solidFill>
                <a:latin typeface="Economica"/>
                <a:ea typeface="Economica"/>
                <a:cs typeface="Economica"/>
                <a:sym typeface="Economica"/>
              </a:defRPr>
            </a:lvl7pPr>
            <a:lvl8pPr lvl="7" indent="0" algn="ctr">
              <a:spcBef>
                <a:spcPts val="0"/>
              </a:spcBef>
              <a:spcAft>
                <a:spcPts val="0"/>
              </a:spcAft>
              <a:buClr>
                <a:schemeClr val="lt2"/>
              </a:buClr>
              <a:buSzPts val="4200"/>
              <a:buFont typeface="Economica"/>
              <a:buNone/>
              <a:defRPr sz="4200">
                <a:solidFill>
                  <a:schemeClr val="lt2"/>
                </a:solidFill>
                <a:latin typeface="Economica"/>
                <a:ea typeface="Economica"/>
                <a:cs typeface="Economica"/>
                <a:sym typeface="Economica"/>
              </a:defRPr>
            </a:lvl8pPr>
            <a:lvl9pPr lvl="8" indent="0" algn="ctr">
              <a:spcBef>
                <a:spcPts val="0"/>
              </a:spcBef>
              <a:spcAft>
                <a:spcPts val="0"/>
              </a:spcAft>
              <a:buClr>
                <a:schemeClr val="lt2"/>
              </a:buClr>
              <a:buSzPts val="4200"/>
              <a:buFont typeface="Economica"/>
              <a:buNone/>
              <a:defRPr sz="4200">
                <a:solidFill>
                  <a:schemeClr val="lt2"/>
                </a:solidFill>
                <a:latin typeface="Economica"/>
                <a:ea typeface="Economica"/>
                <a:cs typeface="Economica"/>
                <a:sym typeface="Economica"/>
              </a:defRPr>
            </a:lvl9pPr>
          </a:lstStyle>
          <a:p>
            <a:endParaRPr/>
          </a:p>
        </p:txBody>
      </p:sp>
      <p:sp>
        <p:nvSpPr>
          <p:cNvPr id="45" name="Google Shape;45;p9"/>
          <p:cNvSpPr txBox="1">
            <a:spLocks noGrp="1"/>
          </p:cNvSpPr>
          <p:nvPr>
            <p:ph type="subTitle" idx="1"/>
          </p:nvPr>
        </p:nvSpPr>
        <p:spPr>
          <a:xfrm>
            <a:off x="265500" y="2769001"/>
            <a:ext cx="4045200" cy="1574100"/>
          </a:xfrm>
          <a:prstGeom prst="rect">
            <a:avLst/>
          </a:prstGeom>
          <a:noFill/>
          <a:ln>
            <a:noFill/>
          </a:ln>
        </p:spPr>
        <p:txBody>
          <a:bodyPr spcFirstLastPara="1" wrap="square" lIns="91425" tIns="91425" rIns="91425" bIns="91425" anchor="t" anchorCtr="0">
            <a:noAutofit/>
          </a:bodyPr>
          <a:lstStyle>
            <a:lvl1pPr marL="0" marR="0" lvl="0" indent="0" algn="ctr" rtl="0">
              <a:lnSpc>
                <a:spcPct val="100000"/>
              </a:lnSpc>
              <a:spcBef>
                <a:spcPts val="0"/>
              </a:spcBef>
              <a:spcAft>
                <a:spcPts val="0"/>
              </a:spcAft>
              <a:buClr>
                <a:schemeClr val="dk1"/>
              </a:buClr>
              <a:buSzPts val="2400"/>
              <a:buFont typeface="Economica"/>
              <a:buNone/>
              <a:defRPr sz="2400" b="0" i="0" u="none" strike="noStrike" cap="none">
                <a:solidFill>
                  <a:schemeClr val="dk1"/>
                </a:solidFill>
                <a:latin typeface="Economica"/>
                <a:ea typeface="Economica"/>
                <a:cs typeface="Economica"/>
                <a:sym typeface="Economica"/>
              </a:defRPr>
            </a:lvl1pPr>
            <a:lvl2pPr marL="0" marR="0" lvl="1" indent="0" algn="ctr" rtl="0">
              <a:lnSpc>
                <a:spcPct val="100000"/>
              </a:lnSpc>
              <a:spcBef>
                <a:spcPts val="0"/>
              </a:spcBef>
              <a:spcAft>
                <a:spcPts val="0"/>
              </a:spcAft>
              <a:buClr>
                <a:schemeClr val="dk1"/>
              </a:buClr>
              <a:buSzPts val="2400"/>
              <a:buFont typeface="Economica"/>
              <a:buNone/>
              <a:defRPr sz="2400" b="0" i="0" u="none" strike="noStrike" cap="none">
                <a:solidFill>
                  <a:schemeClr val="dk1"/>
                </a:solidFill>
                <a:latin typeface="Economica"/>
                <a:ea typeface="Economica"/>
                <a:cs typeface="Economica"/>
                <a:sym typeface="Economica"/>
              </a:defRPr>
            </a:lvl2pPr>
            <a:lvl3pPr marL="0" marR="0" lvl="2" indent="0" algn="ctr" rtl="0">
              <a:lnSpc>
                <a:spcPct val="100000"/>
              </a:lnSpc>
              <a:spcBef>
                <a:spcPts val="0"/>
              </a:spcBef>
              <a:spcAft>
                <a:spcPts val="0"/>
              </a:spcAft>
              <a:buClr>
                <a:schemeClr val="dk1"/>
              </a:buClr>
              <a:buSzPts val="2400"/>
              <a:buFont typeface="Economica"/>
              <a:buNone/>
              <a:defRPr sz="2400" b="0" i="0" u="none" strike="noStrike" cap="none">
                <a:solidFill>
                  <a:schemeClr val="dk1"/>
                </a:solidFill>
                <a:latin typeface="Economica"/>
                <a:ea typeface="Economica"/>
                <a:cs typeface="Economica"/>
                <a:sym typeface="Economica"/>
              </a:defRPr>
            </a:lvl3pPr>
            <a:lvl4pPr marL="0" marR="0" lvl="3" indent="0" algn="ctr" rtl="0">
              <a:lnSpc>
                <a:spcPct val="100000"/>
              </a:lnSpc>
              <a:spcBef>
                <a:spcPts val="0"/>
              </a:spcBef>
              <a:spcAft>
                <a:spcPts val="0"/>
              </a:spcAft>
              <a:buClr>
                <a:schemeClr val="dk1"/>
              </a:buClr>
              <a:buSzPts val="2400"/>
              <a:buFont typeface="Economica"/>
              <a:buNone/>
              <a:defRPr sz="2400" b="0" i="0" u="none" strike="noStrike" cap="none">
                <a:solidFill>
                  <a:schemeClr val="dk1"/>
                </a:solidFill>
                <a:latin typeface="Economica"/>
                <a:ea typeface="Economica"/>
                <a:cs typeface="Economica"/>
                <a:sym typeface="Economica"/>
              </a:defRPr>
            </a:lvl4pPr>
            <a:lvl5pPr marL="0" marR="0" lvl="4" indent="0" algn="ctr" rtl="0">
              <a:lnSpc>
                <a:spcPct val="100000"/>
              </a:lnSpc>
              <a:spcBef>
                <a:spcPts val="0"/>
              </a:spcBef>
              <a:spcAft>
                <a:spcPts val="0"/>
              </a:spcAft>
              <a:buClr>
                <a:schemeClr val="dk1"/>
              </a:buClr>
              <a:buSzPts val="2400"/>
              <a:buFont typeface="Economica"/>
              <a:buNone/>
              <a:defRPr sz="2400" b="0" i="0" u="none" strike="noStrike" cap="none">
                <a:solidFill>
                  <a:schemeClr val="dk1"/>
                </a:solidFill>
                <a:latin typeface="Economica"/>
                <a:ea typeface="Economica"/>
                <a:cs typeface="Economica"/>
                <a:sym typeface="Economica"/>
              </a:defRPr>
            </a:lvl5pPr>
            <a:lvl6pPr marL="0" marR="0" lvl="5" indent="0" algn="ctr" rtl="0">
              <a:lnSpc>
                <a:spcPct val="100000"/>
              </a:lnSpc>
              <a:spcBef>
                <a:spcPts val="0"/>
              </a:spcBef>
              <a:spcAft>
                <a:spcPts val="0"/>
              </a:spcAft>
              <a:buClr>
                <a:schemeClr val="dk1"/>
              </a:buClr>
              <a:buSzPts val="2400"/>
              <a:buFont typeface="Economica"/>
              <a:buNone/>
              <a:defRPr sz="2400" b="0" i="0" u="none" strike="noStrike" cap="none">
                <a:solidFill>
                  <a:schemeClr val="dk1"/>
                </a:solidFill>
                <a:latin typeface="Economica"/>
                <a:ea typeface="Economica"/>
                <a:cs typeface="Economica"/>
                <a:sym typeface="Economica"/>
              </a:defRPr>
            </a:lvl6pPr>
            <a:lvl7pPr marL="0" marR="0" lvl="6" indent="0" algn="ctr" rtl="0">
              <a:lnSpc>
                <a:spcPct val="100000"/>
              </a:lnSpc>
              <a:spcBef>
                <a:spcPts val="0"/>
              </a:spcBef>
              <a:spcAft>
                <a:spcPts val="0"/>
              </a:spcAft>
              <a:buClr>
                <a:schemeClr val="dk1"/>
              </a:buClr>
              <a:buSzPts val="2400"/>
              <a:buFont typeface="Economica"/>
              <a:buNone/>
              <a:defRPr sz="2400" b="0" i="0" u="none" strike="noStrike" cap="none">
                <a:solidFill>
                  <a:schemeClr val="dk1"/>
                </a:solidFill>
                <a:latin typeface="Economica"/>
                <a:ea typeface="Economica"/>
                <a:cs typeface="Economica"/>
                <a:sym typeface="Economica"/>
              </a:defRPr>
            </a:lvl7pPr>
            <a:lvl8pPr marL="0" marR="0" lvl="7" indent="0" algn="ctr" rtl="0">
              <a:lnSpc>
                <a:spcPct val="100000"/>
              </a:lnSpc>
              <a:spcBef>
                <a:spcPts val="0"/>
              </a:spcBef>
              <a:spcAft>
                <a:spcPts val="0"/>
              </a:spcAft>
              <a:buClr>
                <a:schemeClr val="dk1"/>
              </a:buClr>
              <a:buSzPts val="2400"/>
              <a:buFont typeface="Economica"/>
              <a:buNone/>
              <a:defRPr sz="2400" b="0" i="0" u="none" strike="noStrike" cap="none">
                <a:solidFill>
                  <a:schemeClr val="dk1"/>
                </a:solidFill>
                <a:latin typeface="Economica"/>
                <a:ea typeface="Economica"/>
                <a:cs typeface="Economica"/>
                <a:sym typeface="Economica"/>
              </a:defRPr>
            </a:lvl8pPr>
            <a:lvl9pPr marL="0" marR="0" lvl="8" indent="0" algn="ctr" rtl="0">
              <a:lnSpc>
                <a:spcPct val="100000"/>
              </a:lnSpc>
              <a:spcBef>
                <a:spcPts val="0"/>
              </a:spcBef>
              <a:spcAft>
                <a:spcPts val="0"/>
              </a:spcAft>
              <a:buClr>
                <a:schemeClr val="dk1"/>
              </a:buClr>
              <a:buSzPts val="2400"/>
              <a:buFont typeface="Economica"/>
              <a:buNone/>
              <a:defRPr sz="2400" b="0" i="0" u="none" strike="noStrike" cap="none">
                <a:solidFill>
                  <a:schemeClr val="dk1"/>
                </a:solidFill>
                <a:latin typeface="Economica"/>
                <a:ea typeface="Economica"/>
                <a:cs typeface="Economica"/>
                <a:sym typeface="Economica"/>
              </a:defRPr>
            </a:lvl9pPr>
          </a:lstStyle>
          <a:p>
            <a:endParaRPr/>
          </a:p>
        </p:txBody>
      </p:sp>
      <p:sp>
        <p:nvSpPr>
          <p:cNvPr id="46" name="Google Shape;46;p9"/>
          <p:cNvSpPr txBox="1">
            <a:spLocks noGrp="1"/>
          </p:cNvSpPr>
          <p:nvPr>
            <p:ph type="body" idx="2"/>
          </p:nvPr>
        </p:nvSpPr>
        <p:spPr>
          <a:xfrm>
            <a:off x="4939500" y="724200"/>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rtl="0">
              <a:lnSpc>
                <a:spcPct val="115000"/>
              </a:lnSpc>
              <a:spcBef>
                <a:spcPts val="0"/>
              </a:spcBef>
              <a:spcAft>
                <a:spcPts val="0"/>
              </a:spcAft>
              <a:buClr>
                <a:schemeClr val="lt1"/>
              </a:buClr>
              <a:buSzPts val="1800"/>
              <a:buFont typeface="Open Sans"/>
              <a:buChar char="●"/>
              <a:defRPr sz="1800" b="0" i="0" u="none" strike="noStrike" cap="none">
                <a:solidFill>
                  <a:schemeClr val="lt1"/>
                </a:solidFill>
                <a:latin typeface="Open Sans"/>
                <a:ea typeface="Open Sans"/>
                <a:cs typeface="Open Sans"/>
                <a:sym typeface="Open Sans"/>
              </a:defRPr>
            </a:lvl1pPr>
            <a:lvl2pPr marL="914400" marR="0" lvl="1" indent="-317500" algn="l" rtl="0">
              <a:lnSpc>
                <a:spcPct val="115000"/>
              </a:lnSpc>
              <a:spcBef>
                <a:spcPts val="1600"/>
              </a:spcBef>
              <a:spcAft>
                <a:spcPts val="0"/>
              </a:spcAft>
              <a:buClr>
                <a:schemeClr val="lt1"/>
              </a:buClr>
              <a:buSzPts val="1400"/>
              <a:buFont typeface="Open Sans"/>
              <a:buChar char="○"/>
              <a:defRPr sz="1400" b="0" i="0" u="none" strike="noStrike" cap="none">
                <a:solidFill>
                  <a:schemeClr val="lt1"/>
                </a:solidFill>
                <a:latin typeface="Open Sans"/>
                <a:ea typeface="Open Sans"/>
                <a:cs typeface="Open Sans"/>
                <a:sym typeface="Open Sans"/>
              </a:defRPr>
            </a:lvl2pPr>
            <a:lvl3pPr marL="1371600" marR="0" lvl="2" indent="-317500" algn="l" rtl="0">
              <a:lnSpc>
                <a:spcPct val="115000"/>
              </a:lnSpc>
              <a:spcBef>
                <a:spcPts val="1600"/>
              </a:spcBef>
              <a:spcAft>
                <a:spcPts val="0"/>
              </a:spcAft>
              <a:buClr>
                <a:schemeClr val="lt1"/>
              </a:buClr>
              <a:buSzPts val="1400"/>
              <a:buFont typeface="Open Sans"/>
              <a:buChar char="■"/>
              <a:defRPr sz="1400" b="0" i="0" u="none" strike="noStrike" cap="none">
                <a:solidFill>
                  <a:schemeClr val="lt1"/>
                </a:solidFill>
                <a:latin typeface="Open Sans"/>
                <a:ea typeface="Open Sans"/>
                <a:cs typeface="Open Sans"/>
                <a:sym typeface="Open Sans"/>
              </a:defRPr>
            </a:lvl3pPr>
            <a:lvl4pPr marL="1828800" marR="0" lvl="3" indent="-317500" algn="l" rtl="0">
              <a:lnSpc>
                <a:spcPct val="115000"/>
              </a:lnSpc>
              <a:spcBef>
                <a:spcPts val="1600"/>
              </a:spcBef>
              <a:spcAft>
                <a:spcPts val="0"/>
              </a:spcAft>
              <a:buClr>
                <a:schemeClr val="lt1"/>
              </a:buClr>
              <a:buSzPts val="1400"/>
              <a:buFont typeface="Open Sans"/>
              <a:buChar char="●"/>
              <a:defRPr sz="1400" b="0" i="0" u="none" strike="noStrike" cap="none">
                <a:solidFill>
                  <a:schemeClr val="lt1"/>
                </a:solidFill>
                <a:latin typeface="Open Sans"/>
                <a:ea typeface="Open Sans"/>
                <a:cs typeface="Open Sans"/>
                <a:sym typeface="Open Sans"/>
              </a:defRPr>
            </a:lvl4pPr>
            <a:lvl5pPr marL="2286000" marR="0" lvl="4" indent="-317500" algn="l" rtl="0">
              <a:lnSpc>
                <a:spcPct val="115000"/>
              </a:lnSpc>
              <a:spcBef>
                <a:spcPts val="1600"/>
              </a:spcBef>
              <a:spcAft>
                <a:spcPts val="0"/>
              </a:spcAft>
              <a:buClr>
                <a:schemeClr val="lt1"/>
              </a:buClr>
              <a:buSzPts val="1400"/>
              <a:buFont typeface="Open Sans"/>
              <a:buChar char="○"/>
              <a:defRPr sz="1400" b="0" i="0" u="none" strike="noStrike" cap="none">
                <a:solidFill>
                  <a:schemeClr val="lt1"/>
                </a:solidFill>
                <a:latin typeface="Open Sans"/>
                <a:ea typeface="Open Sans"/>
                <a:cs typeface="Open Sans"/>
                <a:sym typeface="Open Sans"/>
              </a:defRPr>
            </a:lvl5pPr>
            <a:lvl6pPr marL="2743200" marR="0" lvl="5" indent="-317500" algn="l" rtl="0">
              <a:lnSpc>
                <a:spcPct val="115000"/>
              </a:lnSpc>
              <a:spcBef>
                <a:spcPts val="1600"/>
              </a:spcBef>
              <a:spcAft>
                <a:spcPts val="0"/>
              </a:spcAft>
              <a:buClr>
                <a:schemeClr val="lt1"/>
              </a:buClr>
              <a:buSzPts val="1400"/>
              <a:buFont typeface="Open Sans"/>
              <a:buChar char="■"/>
              <a:defRPr sz="1400" b="0" i="0" u="none" strike="noStrike" cap="none">
                <a:solidFill>
                  <a:schemeClr val="lt1"/>
                </a:solidFill>
                <a:latin typeface="Open Sans"/>
                <a:ea typeface="Open Sans"/>
                <a:cs typeface="Open Sans"/>
                <a:sym typeface="Open Sans"/>
              </a:defRPr>
            </a:lvl6pPr>
            <a:lvl7pPr marL="3200400" marR="0" lvl="6" indent="-317500" algn="l" rtl="0">
              <a:lnSpc>
                <a:spcPct val="115000"/>
              </a:lnSpc>
              <a:spcBef>
                <a:spcPts val="1600"/>
              </a:spcBef>
              <a:spcAft>
                <a:spcPts val="0"/>
              </a:spcAft>
              <a:buClr>
                <a:schemeClr val="lt1"/>
              </a:buClr>
              <a:buSzPts val="1400"/>
              <a:buFont typeface="Open Sans"/>
              <a:buChar char="●"/>
              <a:defRPr sz="1400" b="0" i="0" u="none" strike="noStrike" cap="none">
                <a:solidFill>
                  <a:schemeClr val="lt1"/>
                </a:solidFill>
                <a:latin typeface="Open Sans"/>
                <a:ea typeface="Open Sans"/>
                <a:cs typeface="Open Sans"/>
                <a:sym typeface="Open Sans"/>
              </a:defRPr>
            </a:lvl7pPr>
            <a:lvl8pPr marL="3657600" marR="0" lvl="7" indent="-317500" algn="l" rtl="0">
              <a:lnSpc>
                <a:spcPct val="115000"/>
              </a:lnSpc>
              <a:spcBef>
                <a:spcPts val="1600"/>
              </a:spcBef>
              <a:spcAft>
                <a:spcPts val="0"/>
              </a:spcAft>
              <a:buClr>
                <a:schemeClr val="lt1"/>
              </a:buClr>
              <a:buSzPts val="1400"/>
              <a:buFont typeface="Open Sans"/>
              <a:buChar char="○"/>
              <a:defRPr sz="1400" b="0" i="0" u="none" strike="noStrike" cap="none">
                <a:solidFill>
                  <a:schemeClr val="lt1"/>
                </a:solidFill>
                <a:latin typeface="Open Sans"/>
                <a:ea typeface="Open Sans"/>
                <a:cs typeface="Open Sans"/>
                <a:sym typeface="Open Sans"/>
              </a:defRPr>
            </a:lvl8pPr>
            <a:lvl9pPr marL="4114800" marR="0" lvl="8" indent="-317500" algn="l" rtl="0">
              <a:lnSpc>
                <a:spcPct val="115000"/>
              </a:lnSpc>
              <a:spcBef>
                <a:spcPts val="1600"/>
              </a:spcBef>
              <a:spcAft>
                <a:spcPts val="1600"/>
              </a:spcAft>
              <a:buClr>
                <a:schemeClr val="lt1"/>
              </a:buClr>
              <a:buSzPts val="1400"/>
              <a:buFont typeface="Open Sans"/>
              <a:buChar char="■"/>
              <a:defRPr sz="1400" b="0" i="0" u="none" strike="noStrike" cap="none">
                <a:solidFill>
                  <a:schemeClr val="lt1"/>
                </a:solidFill>
                <a:latin typeface="Open Sans"/>
                <a:ea typeface="Open Sans"/>
                <a:cs typeface="Open Sans"/>
                <a:sym typeface="Open Sans"/>
              </a:defRPr>
            </a:lvl9pPr>
          </a:lstStyle>
          <a:p>
            <a:endParaRPr/>
          </a:p>
        </p:txBody>
      </p:sp>
      <p:sp>
        <p:nvSpPr>
          <p:cNvPr id="47" name="Google Shape;47;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1pPr>
            <a:lvl2pPr marL="0" marR="0" lvl="1" indent="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L="0" marR="0" lvl="2" indent="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3pPr>
            <a:lvl4pPr marL="0" marR="0" lvl="3" indent="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4pPr>
            <a:lvl5pPr marL="0" marR="0" lvl="4" indent="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5pPr>
            <a:lvl6pPr marL="0" marR="0" lvl="5" indent="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6pPr>
            <a:lvl7pPr marL="0" marR="0" lvl="6" indent="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7pPr>
            <a:lvl8pPr marL="0" marR="0" lvl="7" indent="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8pPr>
            <a:lvl9pPr marL="0" marR="0" lvl="8" indent="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sz="1000" dirty="0">
              <a:solidFill>
                <a:schemeClr val="dk1"/>
              </a:solidFill>
              <a:latin typeface="Economica"/>
              <a:ea typeface="Economica"/>
              <a:cs typeface="Economica"/>
              <a:sym typeface="Economica"/>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8"/>
        <p:cNvGrpSpPr/>
        <p:nvPr/>
      </p:nvGrpSpPr>
      <p:grpSpPr>
        <a:xfrm>
          <a:off x="0" y="0"/>
          <a:ext cx="0" cy="0"/>
          <a:chOff x="0" y="0"/>
          <a:chExt cx="0" cy="0"/>
        </a:xfrm>
      </p:grpSpPr>
      <p:sp>
        <p:nvSpPr>
          <p:cNvPr id="49" name="Google Shape;49;p10"/>
          <p:cNvSpPr txBox="1">
            <a:spLocks noGrp="1"/>
          </p:cNvSpPr>
          <p:nvPr>
            <p:ph type="body" idx="1"/>
          </p:nvPr>
        </p:nvSpPr>
        <p:spPr>
          <a:xfrm>
            <a:off x="319500" y="4218925"/>
            <a:ext cx="5998800" cy="598800"/>
          </a:xfrm>
          <a:prstGeom prst="rect">
            <a:avLst/>
          </a:prstGeom>
          <a:noFill/>
          <a:ln>
            <a:noFill/>
          </a:ln>
        </p:spPr>
        <p:txBody>
          <a:bodyPr spcFirstLastPara="1" wrap="square" lIns="91425" tIns="91425" rIns="91425" bIns="91425" anchor="ctr" anchorCtr="0">
            <a:noAutofit/>
          </a:bodyPr>
          <a:lstStyle>
            <a:lvl1pPr marL="457200" marR="0" lvl="0" indent="-228600" algn="l" rtl="0">
              <a:lnSpc>
                <a:spcPct val="100000"/>
              </a:lnSpc>
              <a:spcBef>
                <a:spcPts val="0"/>
              </a:spcBef>
              <a:spcAft>
                <a:spcPts val="0"/>
              </a:spcAft>
              <a:buClr>
                <a:schemeClr val="dk1"/>
              </a:buClr>
              <a:buSzPts val="2400"/>
              <a:buFont typeface="Economica"/>
              <a:buNone/>
              <a:defRPr sz="2400" b="0" i="0" u="none" strike="noStrike" cap="none">
                <a:solidFill>
                  <a:schemeClr val="dk1"/>
                </a:solidFill>
                <a:latin typeface="Economica"/>
                <a:ea typeface="Economica"/>
                <a:cs typeface="Economica"/>
                <a:sym typeface="Economica"/>
              </a:defRPr>
            </a:lvl1pPr>
            <a:lvl2pPr marL="914400" marR="0" lvl="1" indent="-317500" algn="l" rtl="0">
              <a:lnSpc>
                <a:spcPct val="115000"/>
              </a:lnSpc>
              <a:spcBef>
                <a:spcPts val="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2pPr>
            <a:lvl3pPr marL="1371600" marR="0" lvl="2"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3pPr>
            <a:lvl4pPr marL="1828800" marR="0" lvl="3"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4pPr>
            <a:lvl5pPr marL="2286000" marR="0" lvl="4"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5pPr>
            <a:lvl6pPr marL="2743200" marR="0" lvl="5"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6pPr>
            <a:lvl7pPr marL="3200400" marR="0" lvl="6"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7pPr>
            <a:lvl8pPr marL="3657600" marR="0" lvl="7"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8pPr>
            <a:lvl9pPr marL="4114800" marR="0" lvl="8" indent="-317500" algn="l" rtl="0">
              <a:lnSpc>
                <a:spcPct val="115000"/>
              </a:lnSpc>
              <a:spcBef>
                <a:spcPts val="1600"/>
              </a:spcBef>
              <a:spcAft>
                <a:spcPts val="160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9pPr>
          </a:lstStyle>
          <a:p>
            <a:endParaRPr/>
          </a:p>
        </p:txBody>
      </p:sp>
      <p:sp>
        <p:nvSpPr>
          <p:cNvPr id="50" name="Google Shape;50;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sz="1000" dirty="0">
              <a:solidFill>
                <a:schemeClr val="dk1"/>
              </a:solidFill>
              <a:latin typeface="Economica"/>
              <a:ea typeface="Economica"/>
              <a:cs typeface="Economica"/>
              <a:sym typeface="Economica"/>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lux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15925"/>
            <a:ext cx="8520600" cy="831300"/>
          </a:xfrm>
          <a:prstGeom prst="rect">
            <a:avLst/>
          </a:prstGeom>
          <a:noFill/>
          <a:ln>
            <a:noFill/>
          </a:ln>
        </p:spPr>
        <p:txBody>
          <a:bodyPr spcFirstLastPara="1" wrap="square" lIns="91425" tIns="91425" rIns="91425" bIns="91425" anchor="b" anchorCtr="0">
            <a:noAutofit/>
          </a:bodyPr>
          <a:lstStyle>
            <a:lvl1pPr marL="0" marR="0" lvl="0" indent="0" algn="l" rtl="0">
              <a:lnSpc>
                <a:spcPct val="100000"/>
              </a:lnSpc>
              <a:spcBef>
                <a:spcPts val="0"/>
              </a:spcBef>
              <a:spcAft>
                <a:spcPts val="0"/>
              </a:spcAft>
              <a:buClr>
                <a:schemeClr val="dk1"/>
              </a:buClr>
              <a:buSzPts val="4200"/>
              <a:buFont typeface="Economica"/>
              <a:buNone/>
              <a:defRPr sz="4200" b="0" i="0" u="none" strike="noStrike" cap="none">
                <a:solidFill>
                  <a:schemeClr val="dk1"/>
                </a:solidFill>
                <a:latin typeface="Economica"/>
                <a:ea typeface="Economica"/>
                <a:cs typeface="Economica"/>
                <a:sym typeface="Economica"/>
              </a:defRPr>
            </a:lvl1pPr>
            <a:lvl2pPr lvl="1"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indent="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a:endParaRPr/>
          </a:p>
        </p:txBody>
      </p:sp>
      <p:sp>
        <p:nvSpPr>
          <p:cNvPr id="7" name="Google Shape;7;p1"/>
          <p:cNvSpPr txBox="1">
            <a:spLocks noGrp="1"/>
          </p:cNvSpPr>
          <p:nvPr>
            <p:ph type="body" idx="1"/>
          </p:nvPr>
        </p:nvSpPr>
        <p:spPr>
          <a:xfrm>
            <a:off x="311700" y="1225225"/>
            <a:ext cx="8520600" cy="33540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1"/>
              </a:buClr>
              <a:buSzPts val="1800"/>
              <a:buFont typeface="Open Sans"/>
              <a:buChar char="●"/>
              <a:defRPr sz="1800" b="0" i="0" u="none" strike="noStrike" cap="none">
                <a:solidFill>
                  <a:schemeClr val="dk1"/>
                </a:solidFill>
                <a:latin typeface="Open Sans"/>
                <a:ea typeface="Open Sans"/>
                <a:cs typeface="Open Sans"/>
                <a:sym typeface="Open Sans"/>
              </a:defRPr>
            </a:lvl1pPr>
            <a:lvl2pPr marL="914400" marR="0" lvl="1"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2pPr>
            <a:lvl3pPr marL="1371600" marR="0" lvl="2"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3pPr>
            <a:lvl4pPr marL="1828800" marR="0" lvl="3"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4pPr>
            <a:lvl5pPr marL="2286000" marR="0" lvl="4"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5pPr>
            <a:lvl6pPr marL="2743200" marR="0" lvl="5"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6pPr>
            <a:lvl7pPr marL="3200400" marR="0" lvl="6"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7pPr>
            <a:lvl8pPr marL="3657600" marR="0" lvl="7" indent="-317500" algn="l" rtl="0">
              <a:lnSpc>
                <a:spcPct val="115000"/>
              </a:lnSpc>
              <a:spcBef>
                <a:spcPts val="1600"/>
              </a:spcBef>
              <a:spcAft>
                <a:spcPts val="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8pPr>
            <a:lvl9pPr marL="4114800" marR="0" lvl="8" indent="-317500" algn="l" rtl="0">
              <a:lnSpc>
                <a:spcPct val="115000"/>
              </a:lnSpc>
              <a:spcBef>
                <a:spcPts val="1600"/>
              </a:spcBef>
              <a:spcAft>
                <a:spcPts val="1600"/>
              </a:spcAft>
              <a:buClr>
                <a:schemeClr val="dk1"/>
              </a:buClr>
              <a:buSzPts val="1400"/>
              <a:buFont typeface="Open Sans"/>
              <a:buChar char="■"/>
              <a:defRPr sz="1400" b="0" i="0" u="none" strike="noStrike" cap="none">
                <a:solidFill>
                  <a:schemeClr val="dk1"/>
                </a:solidFill>
                <a:latin typeface="Open Sans"/>
                <a:ea typeface="Open Sans"/>
                <a:cs typeface="Open Sans"/>
                <a:sym typeface="Open Sans"/>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chemeClr val="dk1"/>
              </a:buClr>
              <a:buSzPts val="1000"/>
              <a:buFont typeface="Economica"/>
              <a:buNone/>
              <a:defRPr sz="1000" b="0" i="0" u="none" strike="noStrike" cap="none">
                <a:solidFill>
                  <a:schemeClr val="dk1"/>
                </a:solidFill>
                <a:latin typeface="Economica"/>
                <a:ea typeface="Economica"/>
                <a:cs typeface="Economica"/>
                <a:sym typeface="Economica"/>
              </a:defRPr>
            </a:lvl1pPr>
            <a:lvl2pPr marL="0" marR="0" lvl="1" indent="0" algn="r" rtl="0">
              <a:lnSpc>
                <a:spcPct val="100000"/>
              </a:lnSpc>
              <a:spcBef>
                <a:spcPts val="0"/>
              </a:spcBef>
              <a:spcAft>
                <a:spcPts val="0"/>
              </a:spcAft>
              <a:buClr>
                <a:schemeClr val="dk1"/>
              </a:buClr>
              <a:buSzPts val="1000"/>
              <a:buFont typeface="Economica"/>
              <a:buNone/>
              <a:defRPr sz="1000" b="0" i="0" u="none" strike="noStrike" cap="none">
                <a:solidFill>
                  <a:schemeClr val="dk1"/>
                </a:solidFill>
                <a:latin typeface="Economica"/>
                <a:ea typeface="Economica"/>
                <a:cs typeface="Economica"/>
                <a:sym typeface="Economica"/>
              </a:defRPr>
            </a:lvl2pPr>
            <a:lvl3pPr marL="0" marR="0" lvl="2" indent="0" algn="r" rtl="0">
              <a:lnSpc>
                <a:spcPct val="100000"/>
              </a:lnSpc>
              <a:spcBef>
                <a:spcPts val="0"/>
              </a:spcBef>
              <a:spcAft>
                <a:spcPts val="0"/>
              </a:spcAft>
              <a:buClr>
                <a:schemeClr val="dk1"/>
              </a:buClr>
              <a:buSzPts val="1000"/>
              <a:buFont typeface="Economica"/>
              <a:buNone/>
              <a:defRPr sz="1000" b="0" i="0" u="none" strike="noStrike" cap="none">
                <a:solidFill>
                  <a:schemeClr val="dk1"/>
                </a:solidFill>
                <a:latin typeface="Economica"/>
                <a:ea typeface="Economica"/>
                <a:cs typeface="Economica"/>
                <a:sym typeface="Economica"/>
              </a:defRPr>
            </a:lvl3pPr>
            <a:lvl4pPr marL="0" marR="0" lvl="3" indent="0" algn="r" rtl="0">
              <a:lnSpc>
                <a:spcPct val="100000"/>
              </a:lnSpc>
              <a:spcBef>
                <a:spcPts val="0"/>
              </a:spcBef>
              <a:spcAft>
                <a:spcPts val="0"/>
              </a:spcAft>
              <a:buClr>
                <a:schemeClr val="dk1"/>
              </a:buClr>
              <a:buSzPts val="1000"/>
              <a:buFont typeface="Economica"/>
              <a:buNone/>
              <a:defRPr sz="1000" b="0" i="0" u="none" strike="noStrike" cap="none">
                <a:solidFill>
                  <a:schemeClr val="dk1"/>
                </a:solidFill>
                <a:latin typeface="Economica"/>
                <a:ea typeface="Economica"/>
                <a:cs typeface="Economica"/>
                <a:sym typeface="Economica"/>
              </a:defRPr>
            </a:lvl4pPr>
            <a:lvl5pPr marL="0" marR="0" lvl="4" indent="0" algn="r" rtl="0">
              <a:lnSpc>
                <a:spcPct val="100000"/>
              </a:lnSpc>
              <a:spcBef>
                <a:spcPts val="0"/>
              </a:spcBef>
              <a:spcAft>
                <a:spcPts val="0"/>
              </a:spcAft>
              <a:buClr>
                <a:schemeClr val="dk1"/>
              </a:buClr>
              <a:buSzPts val="1000"/>
              <a:buFont typeface="Economica"/>
              <a:buNone/>
              <a:defRPr sz="1000" b="0" i="0" u="none" strike="noStrike" cap="none">
                <a:solidFill>
                  <a:schemeClr val="dk1"/>
                </a:solidFill>
                <a:latin typeface="Economica"/>
                <a:ea typeface="Economica"/>
                <a:cs typeface="Economica"/>
                <a:sym typeface="Economica"/>
              </a:defRPr>
            </a:lvl5pPr>
            <a:lvl6pPr marL="0" marR="0" lvl="5" indent="0" algn="r" rtl="0">
              <a:lnSpc>
                <a:spcPct val="100000"/>
              </a:lnSpc>
              <a:spcBef>
                <a:spcPts val="0"/>
              </a:spcBef>
              <a:spcAft>
                <a:spcPts val="0"/>
              </a:spcAft>
              <a:buClr>
                <a:schemeClr val="dk1"/>
              </a:buClr>
              <a:buSzPts val="1000"/>
              <a:buFont typeface="Economica"/>
              <a:buNone/>
              <a:defRPr sz="1000" b="0" i="0" u="none" strike="noStrike" cap="none">
                <a:solidFill>
                  <a:schemeClr val="dk1"/>
                </a:solidFill>
                <a:latin typeface="Economica"/>
                <a:ea typeface="Economica"/>
                <a:cs typeface="Economica"/>
                <a:sym typeface="Economica"/>
              </a:defRPr>
            </a:lvl6pPr>
            <a:lvl7pPr marL="0" marR="0" lvl="6" indent="0" algn="r" rtl="0">
              <a:lnSpc>
                <a:spcPct val="100000"/>
              </a:lnSpc>
              <a:spcBef>
                <a:spcPts val="0"/>
              </a:spcBef>
              <a:spcAft>
                <a:spcPts val="0"/>
              </a:spcAft>
              <a:buClr>
                <a:schemeClr val="dk1"/>
              </a:buClr>
              <a:buSzPts val="1000"/>
              <a:buFont typeface="Economica"/>
              <a:buNone/>
              <a:defRPr sz="1000" b="0" i="0" u="none" strike="noStrike" cap="none">
                <a:solidFill>
                  <a:schemeClr val="dk1"/>
                </a:solidFill>
                <a:latin typeface="Economica"/>
                <a:ea typeface="Economica"/>
                <a:cs typeface="Economica"/>
                <a:sym typeface="Economica"/>
              </a:defRPr>
            </a:lvl7pPr>
            <a:lvl8pPr marL="0" marR="0" lvl="7" indent="0" algn="r" rtl="0">
              <a:lnSpc>
                <a:spcPct val="100000"/>
              </a:lnSpc>
              <a:spcBef>
                <a:spcPts val="0"/>
              </a:spcBef>
              <a:spcAft>
                <a:spcPts val="0"/>
              </a:spcAft>
              <a:buClr>
                <a:schemeClr val="dk1"/>
              </a:buClr>
              <a:buSzPts val="1000"/>
              <a:buFont typeface="Economica"/>
              <a:buNone/>
              <a:defRPr sz="1000" b="0" i="0" u="none" strike="noStrike" cap="none">
                <a:solidFill>
                  <a:schemeClr val="dk1"/>
                </a:solidFill>
                <a:latin typeface="Economica"/>
                <a:ea typeface="Economica"/>
                <a:cs typeface="Economica"/>
                <a:sym typeface="Economica"/>
              </a:defRPr>
            </a:lvl8pPr>
            <a:lvl9pPr marL="0" marR="0" lvl="8" indent="0" algn="r" rtl="0">
              <a:lnSpc>
                <a:spcPct val="100000"/>
              </a:lnSpc>
              <a:spcBef>
                <a:spcPts val="0"/>
              </a:spcBef>
              <a:spcAft>
                <a:spcPts val="0"/>
              </a:spcAft>
              <a:buClr>
                <a:schemeClr val="dk1"/>
              </a:buClr>
              <a:buSzPts val="1000"/>
              <a:buFont typeface="Economica"/>
              <a:buNone/>
              <a:defRPr sz="1000" b="0" i="0" u="none" strike="noStrike" cap="none">
                <a:solidFill>
                  <a:schemeClr val="dk1"/>
                </a:solidFill>
                <a:latin typeface="Economica"/>
                <a:ea typeface="Economica"/>
                <a:cs typeface="Economica"/>
                <a:sym typeface="Economica"/>
              </a:defRPr>
            </a:lvl9pPr>
          </a:lstStyle>
          <a:p>
            <a:pPr marL="0" lvl="0" indent="0" algn="r" rtl="0">
              <a:spcBef>
                <a:spcPts val="0"/>
              </a:spcBef>
              <a:spcAft>
                <a:spcPts val="0"/>
              </a:spcAft>
              <a:buNone/>
            </a:pPr>
            <a:fld id="{00000000-1234-1234-1234-123412341234}" type="slidenum">
              <a:rPr lang="en"/>
              <a:t>‹#›</a:t>
            </a:fld>
            <a:endParaRPr sz="1400" dirty="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3"/>
          <p:cNvSpPr txBox="1">
            <a:spLocks noGrp="1"/>
          </p:cNvSpPr>
          <p:nvPr>
            <p:ph type="ctrTitle"/>
          </p:nvPr>
        </p:nvSpPr>
        <p:spPr>
          <a:xfrm>
            <a:off x="3044700" y="2058365"/>
            <a:ext cx="3054600" cy="1026769"/>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chemeClr val="dk1"/>
              </a:buClr>
              <a:buSzPts val="3600"/>
              <a:buFont typeface="Economica"/>
              <a:buNone/>
            </a:pPr>
            <a:r>
              <a:rPr lang="en-US" sz="3000" dirty="0">
                <a:latin typeface="Avenir Book" panose="02000503020000020003" pitchFamily="2" charset="0"/>
                <a:ea typeface="Forum"/>
                <a:cs typeface="Forum"/>
                <a:sym typeface="Forum"/>
              </a:rPr>
              <a:t>Recognition and the Taliban</a:t>
            </a:r>
            <a:endParaRPr sz="3000" i="0" u="none" strike="noStrike" cap="none" dirty="0">
              <a:solidFill>
                <a:schemeClr val="dk1"/>
              </a:solidFill>
              <a:latin typeface="Avenir Book" panose="02000503020000020003" pitchFamily="2" charset="0"/>
              <a:ea typeface="Forum"/>
              <a:cs typeface="Forum"/>
              <a:sym typeface="Forum"/>
            </a:endParaRPr>
          </a:p>
        </p:txBody>
      </p:sp>
      <p:sp>
        <p:nvSpPr>
          <p:cNvPr id="2" name="TextBox 1">
            <a:extLst>
              <a:ext uri="{FF2B5EF4-FFF2-40B4-BE49-F238E27FC236}">
                <a16:creationId xmlns:a16="http://schemas.microsoft.com/office/drawing/2014/main" id="{C2CF4D2C-D789-479E-8006-0AB9CFF3890A}"/>
              </a:ext>
            </a:extLst>
          </p:cNvPr>
          <p:cNvSpPr txBox="1"/>
          <p:nvPr/>
        </p:nvSpPr>
        <p:spPr>
          <a:xfrm>
            <a:off x="545567" y="3988013"/>
            <a:ext cx="2796988" cy="523220"/>
          </a:xfrm>
          <a:prstGeom prst="rect">
            <a:avLst/>
          </a:prstGeom>
          <a:noFill/>
        </p:spPr>
        <p:txBody>
          <a:bodyPr wrap="square" rtlCol="0">
            <a:spAutoFit/>
          </a:bodyPr>
          <a:lstStyle/>
          <a:p>
            <a:r>
              <a:rPr lang="en-US" dirty="0">
                <a:latin typeface="Avenir Book" panose="02000503020000020003"/>
              </a:rPr>
              <a:t>Scott R. Anderson</a:t>
            </a:r>
          </a:p>
          <a:p>
            <a:r>
              <a:rPr lang="en-US" dirty="0">
                <a:latin typeface="Avenir Book" panose="02000503020000020003"/>
              </a:rPr>
              <a:t>Tess Bridgeman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4"/>
          <p:cNvSpPr txBox="1">
            <a:spLocks noGrp="1"/>
          </p:cNvSpPr>
          <p:nvPr>
            <p:ph type="ctrTitle"/>
          </p:nvPr>
        </p:nvSpPr>
        <p:spPr>
          <a:xfrm>
            <a:off x="3044700" y="738302"/>
            <a:ext cx="3054600" cy="3647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chemeClr val="dk1"/>
              </a:buClr>
              <a:buSzPts val="3600"/>
              <a:buFont typeface="Economica"/>
              <a:buNone/>
            </a:pPr>
            <a:r>
              <a:rPr lang="en" sz="3000" dirty="0">
                <a:latin typeface="Avenir Book" panose="02000503020000020003" pitchFamily="2" charset="0"/>
                <a:ea typeface="Forum"/>
                <a:cs typeface="Forum"/>
                <a:sym typeface="Forum"/>
              </a:rPr>
              <a:t>Questions?</a:t>
            </a:r>
            <a:endParaRPr sz="3000" dirty="0">
              <a:latin typeface="Avenir Book" panose="02000503020000020003" pitchFamily="2" charset="0"/>
              <a:ea typeface="Forum"/>
              <a:cs typeface="Forum"/>
              <a:sym typeface="Forum"/>
            </a:endParaRPr>
          </a:p>
          <a:p>
            <a:pPr marL="0" marR="0" lvl="0" indent="0" algn="ctr" rtl="0">
              <a:lnSpc>
                <a:spcPct val="100000"/>
              </a:lnSpc>
              <a:spcBef>
                <a:spcPts val="0"/>
              </a:spcBef>
              <a:spcAft>
                <a:spcPts val="0"/>
              </a:spcAft>
              <a:buClr>
                <a:schemeClr val="dk1"/>
              </a:buClr>
              <a:buSzPts val="3600"/>
              <a:buFont typeface="Economica"/>
              <a:buNone/>
            </a:pPr>
            <a:r>
              <a:rPr lang="en" sz="3000" dirty="0">
                <a:latin typeface="Avenir Book" panose="02000503020000020003" pitchFamily="2" charset="0"/>
                <a:ea typeface="Forum"/>
                <a:cs typeface="Forum"/>
                <a:sym typeface="Forum"/>
              </a:rPr>
              <a:t>Comments?</a:t>
            </a:r>
            <a:endParaRPr sz="3000" dirty="0">
              <a:latin typeface="Avenir Book" panose="02000503020000020003" pitchFamily="2" charset="0"/>
              <a:ea typeface="Forum"/>
              <a:cs typeface="Forum"/>
              <a:sym typeface="Forum"/>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0"/>
          <p:cNvSpPr txBox="1">
            <a:spLocks noGrp="1"/>
          </p:cNvSpPr>
          <p:nvPr>
            <p:ph type="title"/>
          </p:nvPr>
        </p:nvSpPr>
        <p:spPr>
          <a:xfrm>
            <a:off x="286800" y="88500"/>
            <a:ext cx="8520600" cy="597300"/>
          </a:xfrm>
          <a:prstGeom prst="rect">
            <a:avLst/>
          </a:prstGeom>
          <a:noFill/>
          <a:ln>
            <a:noFill/>
          </a:ln>
        </p:spPr>
        <p:txBody>
          <a:bodyPr spcFirstLastPara="1" wrap="square" lIns="91425" tIns="91425" rIns="91425" bIns="91425" anchor="b" anchorCtr="0">
            <a:noAutofit/>
          </a:bodyPr>
          <a:lstStyle/>
          <a:p>
            <a:pPr lvl="0">
              <a:buSzPts val="2400"/>
            </a:pPr>
            <a:r>
              <a:rPr lang="en" sz="2400" dirty="0">
                <a:latin typeface="Avenir Book" panose="02000503020000020003" pitchFamily="2" charset="0"/>
                <a:ea typeface="Forum"/>
                <a:cs typeface="Forum"/>
                <a:sym typeface="Forum"/>
              </a:rPr>
              <a:t>What is Recognition? </a:t>
            </a:r>
            <a:endParaRPr sz="2400" i="0" u="none" strike="noStrike" cap="none" dirty="0">
              <a:solidFill>
                <a:schemeClr val="dk1"/>
              </a:solidFill>
              <a:latin typeface="Avenir Book" panose="02000503020000020003" pitchFamily="2" charset="0"/>
              <a:ea typeface="Forum"/>
              <a:cs typeface="Forum"/>
              <a:sym typeface="Forum"/>
            </a:endParaRPr>
          </a:p>
        </p:txBody>
      </p:sp>
      <p:sp>
        <p:nvSpPr>
          <p:cNvPr id="120" name="Google Shape;120;p20"/>
          <p:cNvSpPr txBox="1">
            <a:spLocks noGrp="1"/>
          </p:cNvSpPr>
          <p:nvPr>
            <p:ph type="body" idx="1"/>
          </p:nvPr>
        </p:nvSpPr>
        <p:spPr>
          <a:xfrm>
            <a:off x="579120" y="685800"/>
            <a:ext cx="8228280" cy="4286792"/>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None/>
            </a:pPr>
            <a:r>
              <a:rPr lang="en-US" sz="1400" dirty="0">
                <a:latin typeface="Avenir Book" panose="02000503020000020003" pitchFamily="2" charset="0"/>
                <a:ea typeface="Forum"/>
                <a:cs typeface="Forum"/>
                <a:sym typeface="Forum"/>
              </a:rPr>
              <a:t>Recognition is when a state (a) acknowledges another geopolitical entity as a state (b) within certain territorial boundaries and (c) identifies an associated regime as its government.</a:t>
            </a:r>
          </a:p>
          <a:p>
            <a:pPr marL="0" marR="0" lvl="0" indent="0" algn="l" rtl="0">
              <a:lnSpc>
                <a:spcPct val="115000"/>
              </a:lnSpc>
              <a:spcBef>
                <a:spcPts val="0"/>
              </a:spcBef>
              <a:spcAft>
                <a:spcPts val="0"/>
              </a:spcAft>
              <a:buNone/>
            </a:pPr>
            <a:endParaRPr lang="en-US" sz="1400" dirty="0">
              <a:latin typeface="Avenir Book" panose="02000503020000020003" pitchFamily="2" charset="0"/>
              <a:ea typeface="Forum"/>
              <a:cs typeface="Forum"/>
              <a:sym typeface="Forum"/>
            </a:endParaRPr>
          </a:p>
          <a:p>
            <a:pPr marL="0" marR="0" lvl="0" indent="0" algn="l" rtl="0">
              <a:lnSpc>
                <a:spcPct val="115000"/>
              </a:lnSpc>
              <a:spcBef>
                <a:spcPts val="0"/>
              </a:spcBef>
              <a:spcAft>
                <a:spcPts val="0"/>
              </a:spcAft>
              <a:buNone/>
            </a:pPr>
            <a:r>
              <a:rPr lang="en-US" sz="1400" dirty="0">
                <a:latin typeface="Avenir Book" panose="02000503020000020003" pitchFamily="2" charset="0"/>
                <a:ea typeface="Forum"/>
                <a:cs typeface="Forum"/>
                <a:sym typeface="Forum"/>
              </a:rPr>
              <a:t>Three related types of recognition, with (a) being a precondition of (b) and (c):</a:t>
            </a:r>
          </a:p>
          <a:p>
            <a:pPr marL="0" marR="0" lvl="0" indent="0" algn="l" rtl="0">
              <a:lnSpc>
                <a:spcPct val="115000"/>
              </a:lnSpc>
              <a:spcBef>
                <a:spcPts val="0"/>
              </a:spcBef>
              <a:spcAft>
                <a:spcPts val="0"/>
              </a:spcAft>
              <a:buNone/>
            </a:pPr>
            <a:endParaRPr lang="en-US" sz="1400" dirty="0">
              <a:latin typeface="Avenir Book" panose="02000503020000020003" pitchFamily="2" charset="0"/>
              <a:ea typeface="Forum"/>
              <a:cs typeface="Forum"/>
              <a:sym typeface="Forum"/>
            </a:endParaRPr>
          </a:p>
          <a:p>
            <a:pPr marL="800100" lvl="1">
              <a:spcBef>
                <a:spcPts val="0"/>
              </a:spcBef>
              <a:buFont typeface="+mj-lt"/>
              <a:buAutoNum type="alphaLcParenR"/>
            </a:pPr>
            <a:r>
              <a:rPr lang="en-US" dirty="0">
                <a:latin typeface="Avenir Book" panose="02000503020000020003" pitchFamily="2" charset="0"/>
                <a:ea typeface="Forum"/>
                <a:cs typeface="Forum"/>
                <a:sym typeface="Forum"/>
              </a:rPr>
              <a:t>State recognition;</a:t>
            </a:r>
          </a:p>
          <a:p>
            <a:pPr marL="800100" lvl="1">
              <a:spcBef>
                <a:spcPts val="0"/>
              </a:spcBef>
              <a:buFont typeface="+mj-lt"/>
              <a:buAutoNum type="alphaLcParenR"/>
            </a:pPr>
            <a:r>
              <a:rPr lang="en-US" dirty="0">
                <a:latin typeface="Avenir Book" panose="02000503020000020003" pitchFamily="2" charset="0"/>
                <a:ea typeface="Forum"/>
                <a:cs typeface="Forum"/>
                <a:sym typeface="Forum"/>
              </a:rPr>
              <a:t>Territorial recognition; and</a:t>
            </a:r>
          </a:p>
          <a:p>
            <a:pPr marL="800100" lvl="1">
              <a:spcBef>
                <a:spcPts val="0"/>
              </a:spcBef>
              <a:buFont typeface="+mj-lt"/>
              <a:buAutoNum type="alphaLcParenR"/>
            </a:pPr>
            <a:r>
              <a:rPr lang="en-US" dirty="0">
                <a:latin typeface="Avenir Book" panose="02000503020000020003" pitchFamily="2" charset="0"/>
                <a:ea typeface="Forum"/>
                <a:cs typeface="Forum"/>
                <a:sym typeface="Forum"/>
              </a:rPr>
              <a:t>Governmental recognition.</a:t>
            </a:r>
          </a:p>
          <a:p>
            <a:pPr marL="0" marR="0" lvl="0" indent="0" algn="l" rtl="0">
              <a:lnSpc>
                <a:spcPct val="115000"/>
              </a:lnSpc>
              <a:spcBef>
                <a:spcPts val="0"/>
              </a:spcBef>
              <a:spcAft>
                <a:spcPts val="0"/>
              </a:spcAft>
              <a:buNone/>
            </a:pPr>
            <a:endParaRPr lang="en-US" sz="1400" dirty="0">
              <a:latin typeface="Avenir Book" panose="02000503020000020003" pitchFamily="2" charset="0"/>
              <a:ea typeface="Forum"/>
              <a:cs typeface="Forum"/>
              <a:sym typeface="Forum"/>
            </a:endParaRPr>
          </a:p>
          <a:p>
            <a:pPr marL="0" marR="0" lvl="0" indent="0" algn="l" rtl="0">
              <a:lnSpc>
                <a:spcPct val="115000"/>
              </a:lnSpc>
              <a:spcBef>
                <a:spcPts val="0"/>
              </a:spcBef>
              <a:spcAft>
                <a:spcPts val="0"/>
              </a:spcAft>
              <a:buNone/>
            </a:pPr>
            <a:r>
              <a:rPr lang="en-US" sz="1400" dirty="0">
                <a:latin typeface="Avenir Book" panose="02000503020000020003" pitchFamily="2" charset="0"/>
                <a:ea typeface="Forum"/>
                <a:cs typeface="Forum"/>
                <a:sym typeface="Forum"/>
              </a:rPr>
              <a:t>Generally, only a state can have legal rights and duties in international law (e.g., be a party to a treaty). The state’s government exercises those rights and duties on the state’s behalf. A state may be held legally responsible for its government’s actions, even after that government is replaced.</a:t>
            </a:r>
          </a:p>
          <a:p>
            <a:pPr marL="0" marR="0" lvl="0" indent="0" algn="l" rtl="0">
              <a:lnSpc>
                <a:spcPct val="115000"/>
              </a:lnSpc>
              <a:spcBef>
                <a:spcPts val="0"/>
              </a:spcBef>
              <a:spcAft>
                <a:spcPts val="0"/>
              </a:spcAft>
              <a:buNone/>
            </a:pPr>
            <a:endParaRPr lang="en-US" sz="1400" dirty="0">
              <a:latin typeface="Avenir Book" panose="02000503020000020003" pitchFamily="2" charset="0"/>
              <a:ea typeface="Forum"/>
              <a:cs typeface="Forum"/>
              <a:sym typeface="Forum"/>
            </a:endParaRPr>
          </a:p>
          <a:p>
            <a:pPr marL="0" indent="0">
              <a:buNone/>
            </a:pPr>
            <a:r>
              <a:rPr lang="en-US" sz="1400" dirty="0">
                <a:latin typeface="Avenir Book" panose="02000503020000020003" pitchFamily="2" charset="0"/>
                <a:ea typeface="Forum"/>
                <a:cs typeface="Forum"/>
                <a:sym typeface="Forum"/>
              </a:rPr>
              <a:t>Recognition does </a:t>
            </a:r>
            <a:r>
              <a:rPr lang="en-US" sz="1400" b="1" u="sng" dirty="0">
                <a:latin typeface="Avenir Book" panose="02000503020000020003" pitchFamily="2" charset="0"/>
                <a:ea typeface="Forum"/>
                <a:cs typeface="Forum"/>
                <a:sym typeface="Forum"/>
              </a:rPr>
              <a:t>not</a:t>
            </a:r>
            <a:r>
              <a:rPr lang="en-US" sz="1400" dirty="0">
                <a:latin typeface="Avenir Book" panose="02000503020000020003" pitchFamily="2" charset="0"/>
                <a:ea typeface="Forum"/>
                <a:cs typeface="Forum"/>
                <a:sym typeface="Forum"/>
              </a:rPr>
              <a:t> mean the normalization of relations, the establishment of diplomatic relations, or the moral or policy endorsement of the other entity being recognized.</a:t>
            </a:r>
          </a:p>
        </p:txBody>
      </p:sp>
    </p:spTree>
    <p:extLst>
      <p:ext uri="{BB962C8B-B14F-4D97-AF65-F5344CB8AC3E}">
        <p14:creationId xmlns:p14="http://schemas.microsoft.com/office/powerpoint/2010/main" val="4199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0"/>
          <p:cNvSpPr txBox="1">
            <a:spLocks noGrp="1"/>
          </p:cNvSpPr>
          <p:nvPr>
            <p:ph type="title"/>
          </p:nvPr>
        </p:nvSpPr>
        <p:spPr>
          <a:xfrm>
            <a:off x="286800" y="111127"/>
            <a:ext cx="8520600" cy="597300"/>
          </a:xfrm>
          <a:prstGeom prst="rect">
            <a:avLst/>
          </a:prstGeom>
          <a:noFill/>
          <a:ln>
            <a:noFill/>
          </a:ln>
        </p:spPr>
        <p:txBody>
          <a:bodyPr spcFirstLastPara="1" wrap="square" lIns="91425" tIns="91425" rIns="91425" bIns="91425" anchor="b" anchorCtr="0">
            <a:noAutofit/>
          </a:bodyPr>
          <a:lstStyle/>
          <a:p>
            <a:pPr lvl="0">
              <a:buSzPts val="2400"/>
            </a:pPr>
            <a:r>
              <a:rPr lang="en" sz="2400" dirty="0">
                <a:latin typeface="Avenir Book" panose="02000503020000020003" pitchFamily="2" charset="0"/>
                <a:ea typeface="Forum"/>
                <a:cs typeface="Forum"/>
                <a:sym typeface="Forum"/>
              </a:rPr>
              <a:t>What is Governmental Recognition?</a:t>
            </a:r>
            <a:endParaRPr sz="2400" i="0" u="none" strike="noStrike" cap="none" dirty="0">
              <a:solidFill>
                <a:schemeClr val="dk1"/>
              </a:solidFill>
              <a:latin typeface="Avenir Book" panose="02000503020000020003" pitchFamily="2" charset="0"/>
              <a:ea typeface="Forum"/>
              <a:cs typeface="Forum"/>
              <a:sym typeface="Forum"/>
            </a:endParaRPr>
          </a:p>
        </p:txBody>
      </p:sp>
      <p:sp>
        <p:nvSpPr>
          <p:cNvPr id="120" name="Google Shape;120;p20"/>
          <p:cNvSpPr txBox="1">
            <a:spLocks noGrp="1"/>
          </p:cNvSpPr>
          <p:nvPr>
            <p:ph type="body" idx="1"/>
          </p:nvPr>
        </p:nvSpPr>
        <p:spPr>
          <a:xfrm>
            <a:off x="579120" y="663092"/>
            <a:ext cx="8228280" cy="4286792"/>
          </a:xfrm>
          <a:prstGeom prst="rect">
            <a:avLst/>
          </a:prstGeom>
          <a:noFill/>
          <a:ln>
            <a:noFill/>
          </a:ln>
        </p:spPr>
        <p:txBody>
          <a:bodyPr spcFirstLastPara="1" wrap="square" lIns="91425" tIns="91425" rIns="91425" bIns="91425" anchor="t" anchorCtr="0">
            <a:noAutofit/>
          </a:bodyPr>
          <a:lstStyle/>
          <a:p>
            <a:pPr marL="0" lvl="0" indent="0">
              <a:buNone/>
            </a:pPr>
            <a:r>
              <a:rPr lang="en-US" sz="1400" dirty="0">
                <a:latin typeface="Avenir Book" panose="02000503020000020003" pitchFamily="2" charset="0"/>
                <a:ea typeface="Forum"/>
                <a:cs typeface="Forum"/>
                <a:sym typeface="Forum"/>
              </a:rPr>
              <a:t>Traditional standard is </a:t>
            </a:r>
            <a:r>
              <a:rPr lang="en-US" sz="1400" b="1" dirty="0">
                <a:latin typeface="Avenir Book" panose="02000503020000020003" pitchFamily="2" charset="0"/>
                <a:ea typeface="Forum"/>
                <a:cs typeface="Forum"/>
                <a:sym typeface="Forum"/>
              </a:rPr>
              <a:t>“effective control,”</a:t>
            </a:r>
            <a:r>
              <a:rPr lang="en-US" sz="1400" dirty="0">
                <a:latin typeface="Avenir Book" panose="02000503020000020003" pitchFamily="2" charset="0"/>
                <a:ea typeface="Forum"/>
                <a:cs typeface="Forum"/>
                <a:sym typeface="Forum"/>
              </a:rPr>
              <a:t> meaning a regime is “sufficiently established to give reasonable assurance of its permanence, and of the acquiescence of those who constitute the state in its ability to maintain itself, and discharge its internal duties and its external obligations.” </a:t>
            </a:r>
          </a:p>
          <a:p>
            <a:pPr marL="0" marR="0" lvl="0" indent="0" algn="l" rtl="0">
              <a:lnSpc>
                <a:spcPct val="115000"/>
              </a:lnSpc>
              <a:spcBef>
                <a:spcPts val="0"/>
              </a:spcBef>
              <a:spcAft>
                <a:spcPts val="0"/>
              </a:spcAft>
              <a:buNone/>
            </a:pPr>
            <a:endParaRPr lang="en-US" sz="1400"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i="1" dirty="0">
                <a:latin typeface="Avenir Book" panose="02000503020000020003" pitchFamily="2" charset="0"/>
                <a:ea typeface="Forum"/>
                <a:cs typeface="Forum"/>
                <a:sym typeface="Forum"/>
              </a:rPr>
              <a:t>De facto </a:t>
            </a:r>
            <a:r>
              <a:rPr lang="en-US" b="1" dirty="0">
                <a:latin typeface="Avenir Book" panose="02000503020000020003" pitchFamily="2" charset="0"/>
                <a:ea typeface="Forum"/>
                <a:cs typeface="Forum"/>
                <a:sym typeface="Forum"/>
              </a:rPr>
              <a:t>recognition </a:t>
            </a:r>
            <a:r>
              <a:rPr lang="en-US" dirty="0">
                <a:latin typeface="Avenir Book" panose="02000503020000020003" pitchFamily="2" charset="0"/>
                <a:ea typeface="Forum"/>
                <a:cs typeface="Forum"/>
                <a:sym typeface="Forum"/>
              </a:rPr>
              <a:t>is obligatory where a regime has effective control and treats it as the state’s government for certain fundamental purposes under international law (e.g., ability to create international legal rights and duties).</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i="1" dirty="0">
                <a:latin typeface="Avenir Book" panose="02000503020000020003" pitchFamily="2" charset="0"/>
                <a:ea typeface="Forum"/>
                <a:cs typeface="Forum"/>
                <a:sym typeface="Forum"/>
              </a:rPr>
              <a:t>De jure </a:t>
            </a:r>
            <a:r>
              <a:rPr lang="en-US" b="1" dirty="0">
                <a:latin typeface="Avenir Book" panose="02000503020000020003" pitchFamily="2" charset="0"/>
                <a:ea typeface="Forum"/>
                <a:cs typeface="Forum"/>
                <a:sym typeface="Forum"/>
              </a:rPr>
              <a:t>(or formal) recognition </a:t>
            </a:r>
            <a:r>
              <a:rPr lang="en-US" dirty="0">
                <a:latin typeface="Avenir Book" panose="02000503020000020003" pitchFamily="2" charset="0"/>
                <a:ea typeface="Forum"/>
                <a:cs typeface="Forum"/>
                <a:sym typeface="Forum"/>
              </a:rPr>
              <a:t>is optional and provides prerogatives traditionally extended to foreign governments (e.g., access to domestic courts, control of foreign state assets).</a:t>
            </a:r>
          </a:p>
          <a:p>
            <a:pPr marL="482600" lvl="1" indent="0">
              <a:spcBef>
                <a:spcPts val="0"/>
              </a:spcBef>
              <a:buNone/>
            </a:pPr>
            <a:endParaRPr lang="en-US" dirty="0">
              <a:latin typeface="Avenir Book" panose="02000503020000020003" pitchFamily="2" charset="0"/>
              <a:ea typeface="Forum"/>
              <a:cs typeface="Forum"/>
              <a:sym typeface="Forum"/>
            </a:endParaRPr>
          </a:p>
          <a:p>
            <a:pPr marL="0" lvl="0" indent="0">
              <a:buNone/>
            </a:pPr>
            <a:r>
              <a:rPr lang="en-US" sz="1400" dirty="0">
                <a:latin typeface="Avenir Book" panose="02000503020000020003" pitchFamily="2" charset="0"/>
                <a:ea typeface="Forum"/>
                <a:cs typeface="Forum"/>
                <a:sym typeface="Forum"/>
              </a:rPr>
              <a:t>In modern cases, recognition is often conditioned on factors such as compliance with human rights, a democratic form of government, or acceptance of international legal obligations. </a:t>
            </a:r>
          </a:p>
          <a:p>
            <a:pPr marL="0" lvl="0" indent="0">
              <a:buNone/>
            </a:pPr>
            <a:endParaRPr lang="en-US" sz="1400" dirty="0">
              <a:latin typeface="Avenir Book" panose="02000503020000020003" pitchFamily="2" charset="0"/>
              <a:ea typeface="Forum"/>
              <a:cs typeface="Forum"/>
              <a:sym typeface="Forum"/>
            </a:endParaRPr>
          </a:p>
          <a:p>
            <a:pPr marL="0" lvl="0" indent="0">
              <a:buNone/>
            </a:pPr>
            <a:r>
              <a:rPr lang="en-US" sz="1400" dirty="0">
                <a:latin typeface="Avenir Book" panose="02000503020000020003" pitchFamily="2" charset="0"/>
                <a:ea typeface="Forum"/>
                <a:cs typeface="Forum"/>
                <a:sym typeface="Forum"/>
              </a:rPr>
              <a:t>The standard for recognition is high, especially when an entity comes to power through extra-legal means, and takes time to evaluate. De-recognition is disfavored and may not apply even where criteria for recognition are no longer satisfied.</a:t>
            </a:r>
          </a:p>
        </p:txBody>
      </p:sp>
    </p:spTree>
    <p:extLst>
      <p:ext uri="{BB962C8B-B14F-4D97-AF65-F5344CB8AC3E}">
        <p14:creationId xmlns:p14="http://schemas.microsoft.com/office/powerpoint/2010/main" val="2861222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0"/>
          <p:cNvSpPr txBox="1">
            <a:spLocks noGrp="1"/>
          </p:cNvSpPr>
          <p:nvPr>
            <p:ph type="title"/>
          </p:nvPr>
        </p:nvSpPr>
        <p:spPr>
          <a:xfrm>
            <a:off x="286800" y="111127"/>
            <a:ext cx="8520600" cy="597300"/>
          </a:xfrm>
          <a:prstGeom prst="rect">
            <a:avLst/>
          </a:prstGeom>
          <a:noFill/>
          <a:ln>
            <a:noFill/>
          </a:ln>
        </p:spPr>
        <p:txBody>
          <a:bodyPr spcFirstLastPara="1" wrap="square" lIns="91425" tIns="91425" rIns="91425" bIns="91425" anchor="b" anchorCtr="0">
            <a:noAutofit/>
          </a:bodyPr>
          <a:lstStyle/>
          <a:p>
            <a:pPr lvl="0">
              <a:buSzPts val="2400"/>
            </a:pPr>
            <a:r>
              <a:rPr lang="en" sz="2400" dirty="0">
                <a:latin typeface="Avenir Book" panose="02000503020000020003" pitchFamily="2" charset="0"/>
                <a:ea typeface="Forum"/>
                <a:cs typeface="Forum"/>
                <a:sym typeface="Forum"/>
              </a:rPr>
              <a:t>Some Strange Possible Outcomes…</a:t>
            </a:r>
            <a:endParaRPr sz="2400" i="0" u="none" strike="noStrike" cap="none" dirty="0">
              <a:solidFill>
                <a:schemeClr val="dk1"/>
              </a:solidFill>
              <a:latin typeface="Avenir Book" panose="02000503020000020003" pitchFamily="2" charset="0"/>
              <a:ea typeface="Forum"/>
              <a:cs typeface="Forum"/>
              <a:sym typeface="Forum"/>
            </a:endParaRPr>
          </a:p>
        </p:txBody>
      </p:sp>
      <p:sp>
        <p:nvSpPr>
          <p:cNvPr id="120" name="Google Shape;120;p20"/>
          <p:cNvSpPr txBox="1">
            <a:spLocks noGrp="1"/>
          </p:cNvSpPr>
          <p:nvPr>
            <p:ph type="body" idx="1"/>
          </p:nvPr>
        </p:nvSpPr>
        <p:spPr>
          <a:xfrm>
            <a:off x="0" y="745581"/>
            <a:ext cx="8228280" cy="4286792"/>
          </a:xfrm>
          <a:prstGeom prst="rect">
            <a:avLst/>
          </a:prstGeom>
          <a:noFill/>
          <a:ln>
            <a:noFill/>
          </a:ln>
        </p:spPr>
        <p:txBody>
          <a:bodyPr spcFirstLastPara="1" wrap="square" lIns="91425" tIns="91425" rIns="91425" bIns="91425" anchor="t" anchorCtr="0">
            <a:noAutofit/>
          </a:bodyPr>
          <a:lstStyle/>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Government–in-Exile: </a:t>
            </a:r>
            <a:r>
              <a:rPr lang="en-US" dirty="0">
                <a:latin typeface="Avenir Book" panose="02000503020000020003" pitchFamily="2" charset="0"/>
                <a:ea typeface="Forum"/>
                <a:cs typeface="Forum"/>
                <a:sym typeface="Forum"/>
              </a:rPr>
              <a:t>A regime is recognized as the government of a state even after it no longer has effective control (e.g., Aristide in Haiti 1991, </a:t>
            </a:r>
            <a:r>
              <a:rPr lang="en-US" dirty="0" err="1">
                <a:latin typeface="Avenir Book" panose="02000503020000020003" pitchFamily="2" charset="0"/>
                <a:ea typeface="Forum"/>
                <a:cs typeface="Forum"/>
                <a:sym typeface="Forum"/>
              </a:rPr>
              <a:t>Hadi</a:t>
            </a:r>
            <a:r>
              <a:rPr lang="en-US" dirty="0">
                <a:latin typeface="Avenir Book" panose="02000503020000020003" pitchFamily="2" charset="0"/>
                <a:ea typeface="Forum"/>
                <a:cs typeface="Forum"/>
                <a:sym typeface="Forum"/>
              </a:rPr>
              <a:t> in Yemen 2015).</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Competing Claims:</a:t>
            </a:r>
            <a:r>
              <a:rPr lang="en-US" dirty="0">
                <a:latin typeface="Avenir Book" panose="02000503020000020003" pitchFamily="2" charset="0"/>
                <a:ea typeface="Forum"/>
                <a:cs typeface="Forum"/>
                <a:sym typeface="Forum"/>
              </a:rPr>
              <a:t> Multiple regimes have credible claims based on effective control, prior governmental recognition, or other factors (e.g., Maduro vs. </a:t>
            </a:r>
            <a:r>
              <a:rPr lang="en-US" dirty="0" err="1">
                <a:latin typeface="Avenir Book" panose="02000503020000020003" pitchFamily="2" charset="0"/>
                <a:ea typeface="Forum"/>
                <a:cs typeface="Forum"/>
                <a:sym typeface="Forum"/>
              </a:rPr>
              <a:t>Guaido</a:t>
            </a:r>
            <a:r>
              <a:rPr lang="en-US" dirty="0">
                <a:latin typeface="Avenir Book" panose="02000503020000020003" pitchFamily="2" charset="0"/>
                <a:ea typeface="Forum"/>
                <a:cs typeface="Forum"/>
                <a:sym typeface="Forum"/>
              </a:rPr>
              <a:t> in Venezuela 2019). </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Sole Claim Lacks Legitimacy: </a:t>
            </a:r>
            <a:r>
              <a:rPr lang="en-US" dirty="0">
                <a:latin typeface="Avenir Book" panose="02000503020000020003" pitchFamily="2" charset="0"/>
                <a:ea typeface="Forum"/>
                <a:cs typeface="Forum"/>
                <a:sym typeface="Forum"/>
              </a:rPr>
              <a:t>A prior government has dissolved and there is only one new regime with a credible claim of effective control seeking recognition, but it came to power through illegitimate means (e.g., post-coup Egypt 2013).</a:t>
            </a:r>
          </a:p>
          <a:p>
            <a:pPr marL="800100" lvl="1">
              <a:spcBef>
                <a:spcPts val="0"/>
              </a:spcBef>
              <a:buFont typeface="Wingdings" pitchFamily="2" charset="2"/>
              <a:buChar char="§"/>
            </a:pP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No Credible Governments: </a:t>
            </a:r>
            <a:r>
              <a:rPr lang="en-US" dirty="0">
                <a:latin typeface="Avenir Book" panose="02000503020000020003" pitchFamily="2" charset="0"/>
                <a:ea typeface="Forum"/>
                <a:cs typeface="Forum"/>
                <a:sym typeface="Forum"/>
              </a:rPr>
              <a:t>No factions within a state are seen as having a credible claim of effective control or otherwise warranting recognition (e.g., Somalia 1991).</a:t>
            </a:r>
          </a:p>
          <a:p>
            <a:pPr marL="482600" lvl="1" indent="0">
              <a:spcBef>
                <a:spcPts val="0"/>
              </a:spcBef>
              <a:buNone/>
            </a:pP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Favored Opposition Movement: </a:t>
            </a:r>
            <a:r>
              <a:rPr lang="en-US" dirty="0">
                <a:latin typeface="Avenir Book" panose="02000503020000020003" pitchFamily="2" charset="0"/>
                <a:ea typeface="Forum"/>
                <a:cs typeface="Forum"/>
                <a:sym typeface="Forum"/>
              </a:rPr>
              <a:t>A rebel movement is recognized in order to provide it access to state resources, despite having a claim of limited credibility (e.g., Libya 2013, note of caution re: Syrian opposition).</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p:txBody>
      </p:sp>
    </p:spTree>
    <p:extLst>
      <p:ext uri="{BB962C8B-B14F-4D97-AF65-F5344CB8AC3E}">
        <p14:creationId xmlns:p14="http://schemas.microsoft.com/office/powerpoint/2010/main" val="1901544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0"/>
          <p:cNvSpPr txBox="1">
            <a:spLocks noGrp="1"/>
          </p:cNvSpPr>
          <p:nvPr>
            <p:ph type="title"/>
          </p:nvPr>
        </p:nvSpPr>
        <p:spPr>
          <a:xfrm>
            <a:off x="286800" y="111127"/>
            <a:ext cx="8520600" cy="597300"/>
          </a:xfrm>
          <a:prstGeom prst="rect">
            <a:avLst/>
          </a:prstGeom>
          <a:noFill/>
          <a:ln>
            <a:noFill/>
          </a:ln>
        </p:spPr>
        <p:txBody>
          <a:bodyPr spcFirstLastPara="1" wrap="square" lIns="91425" tIns="91425" rIns="91425" bIns="91425" anchor="b" anchorCtr="0">
            <a:noAutofit/>
          </a:bodyPr>
          <a:lstStyle/>
          <a:p>
            <a:pPr lvl="0">
              <a:buSzPts val="2400"/>
            </a:pPr>
            <a:r>
              <a:rPr lang="en" sz="2400" dirty="0">
                <a:latin typeface="Avenir Book" panose="02000503020000020003" pitchFamily="2" charset="0"/>
                <a:ea typeface="Forum"/>
                <a:cs typeface="Forum"/>
                <a:sym typeface="Forum"/>
              </a:rPr>
              <a:t>Possible Implications of Recognition</a:t>
            </a:r>
            <a:endParaRPr sz="2400" i="0" u="none" strike="noStrike" cap="none" dirty="0">
              <a:solidFill>
                <a:schemeClr val="dk1"/>
              </a:solidFill>
              <a:latin typeface="Avenir Book" panose="02000503020000020003" pitchFamily="2" charset="0"/>
              <a:ea typeface="Forum"/>
              <a:cs typeface="Forum"/>
              <a:sym typeface="Forum"/>
            </a:endParaRPr>
          </a:p>
        </p:txBody>
      </p:sp>
      <p:sp>
        <p:nvSpPr>
          <p:cNvPr id="120" name="Google Shape;120;p20"/>
          <p:cNvSpPr txBox="1">
            <a:spLocks noGrp="1"/>
          </p:cNvSpPr>
          <p:nvPr>
            <p:ph type="body" idx="1"/>
          </p:nvPr>
        </p:nvSpPr>
        <p:spPr>
          <a:xfrm>
            <a:off x="0" y="745581"/>
            <a:ext cx="8228280" cy="4286792"/>
          </a:xfrm>
          <a:prstGeom prst="rect">
            <a:avLst/>
          </a:prstGeom>
          <a:noFill/>
          <a:ln>
            <a:noFill/>
          </a:ln>
        </p:spPr>
        <p:txBody>
          <a:bodyPr spcFirstLastPara="1" wrap="square" lIns="91425" tIns="91425" rIns="91425" bIns="91425" anchor="t" anchorCtr="0">
            <a:noAutofit/>
          </a:bodyPr>
          <a:lstStyle/>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Diplomatic Relations: </a:t>
            </a:r>
            <a:r>
              <a:rPr lang="en-US" dirty="0">
                <a:latin typeface="Avenir Book" panose="02000503020000020003" pitchFamily="2" charset="0"/>
                <a:ea typeface="Forum"/>
                <a:cs typeface="Forum"/>
                <a:sym typeface="Forum"/>
              </a:rPr>
              <a:t>May establish diplomatic relations, send and receive ambassadors, and access and control diplomatic properties. (Note: States may sever diplomatic relations without de-recognizing each other, and may maintain some diplomatic relations even if they do not recognize each others’ governments.)</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Control Over Foreign Property:</a:t>
            </a:r>
            <a:r>
              <a:rPr lang="en-US" dirty="0">
                <a:latin typeface="Avenir Book" panose="02000503020000020003" pitchFamily="2" charset="0"/>
                <a:ea typeface="Forum"/>
                <a:cs typeface="Forum"/>
                <a:sym typeface="Forum"/>
              </a:rPr>
              <a:t> May claim ownership of and exercise control over state assets and property located overseas, and access foreign domestic courts to enforce property and other interests. (Note: May still be limited by sanctions, other policies.) </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U.N. Representation: </a:t>
            </a:r>
            <a:r>
              <a:rPr lang="en-US" dirty="0">
                <a:latin typeface="Avenir Book" panose="02000503020000020003" pitchFamily="2" charset="0"/>
                <a:ea typeface="Forum"/>
                <a:cs typeface="Forum"/>
                <a:sym typeface="Forum"/>
              </a:rPr>
              <a:t>While decided through a separate U.N. process, will likely be able to represent state in the United Nations and other international organizations. (Note: Some unrecognized regimes may also be able to do this.)</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Authorizing the Use of Force:</a:t>
            </a:r>
            <a:r>
              <a:rPr lang="en-US" dirty="0">
                <a:latin typeface="Avenir Book" panose="02000503020000020003" pitchFamily="2" charset="0"/>
                <a:ea typeface="Forum"/>
                <a:cs typeface="Forum"/>
                <a:sym typeface="Forum"/>
              </a:rPr>
              <a:t> May authorize foreign military intervention within state’s territory. (Note: While less clear, some practice this also applies to governments-in-exile.)</a:t>
            </a:r>
          </a:p>
        </p:txBody>
      </p:sp>
    </p:spTree>
    <p:extLst>
      <p:ext uri="{BB962C8B-B14F-4D97-AF65-F5344CB8AC3E}">
        <p14:creationId xmlns:p14="http://schemas.microsoft.com/office/powerpoint/2010/main" val="1957358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0"/>
          <p:cNvSpPr txBox="1">
            <a:spLocks noGrp="1"/>
          </p:cNvSpPr>
          <p:nvPr>
            <p:ph type="title"/>
          </p:nvPr>
        </p:nvSpPr>
        <p:spPr>
          <a:xfrm>
            <a:off x="286800" y="111127"/>
            <a:ext cx="8520600" cy="597300"/>
          </a:xfrm>
          <a:prstGeom prst="rect">
            <a:avLst/>
          </a:prstGeom>
          <a:noFill/>
          <a:ln>
            <a:noFill/>
          </a:ln>
        </p:spPr>
        <p:txBody>
          <a:bodyPr spcFirstLastPara="1" wrap="square" lIns="91425" tIns="91425" rIns="91425" bIns="91425" anchor="b" anchorCtr="0">
            <a:noAutofit/>
          </a:bodyPr>
          <a:lstStyle/>
          <a:p>
            <a:pPr lvl="0">
              <a:buSzPts val="2400"/>
            </a:pPr>
            <a:r>
              <a:rPr lang="en" sz="2400" dirty="0">
                <a:latin typeface="Avenir Book" panose="02000503020000020003" pitchFamily="2" charset="0"/>
                <a:ea typeface="Forum"/>
                <a:cs typeface="Forum"/>
                <a:sym typeface="Forum"/>
              </a:rPr>
              <a:t>History of Afghan-U.S. Relations</a:t>
            </a:r>
            <a:endParaRPr sz="2400" i="0" u="none" strike="noStrike" cap="none" dirty="0">
              <a:solidFill>
                <a:schemeClr val="dk1"/>
              </a:solidFill>
              <a:latin typeface="Avenir Book" panose="02000503020000020003" pitchFamily="2" charset="0"/>
              <a:ea typeface="Forum"/>
              <a:cs typeface="Forum"/>
              <a:sym typeface="Forum"/>
            </a:endParaRPr>
          </a:p>
        </p:txBody>
      </p:sp>
      <p:sp>
        <p:nvSpPr>
          <p:cNvPr id="120" name="Google Shape;120;p20"/>
          <p:cNvSpPr txBox="1">
            <a:spLocks noGrp="1"/>
          </p:cNvSpPr>
          <p:nvPr>
            <p:ph type="body" idx="1"/>
          </p:nvPr>
        </p:nvSpPr>
        <p:spPr>
          <a:xfrm>
            <a:off x="0" y="745581"/>
            <a:ext cx="8228280" cy="4286792"/>
          </a:xfrm>
          <a:prstGeom prst="rect">
            <a:avLst/>
          </a:prstGeom>
          <a:noFill/>
          <a:ln>
            <a:noFill/>
          </a:ln>
        </p:spPr>
        <p:txBody>
          <a:bodyPr spcFirstLastPara="1" wrap="square" lIns="91425" tIns="91425" rIns="91425" bIns="91425" anchor="t" anchorCtr="0">
            <a:noAutofit/>
          </a:bodyPr>
          <a:lstStyle/>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1978-1992, Democratic Republic of Afghanistan. </a:t>
            </a:r>
            <a:r>
              <a:rPr lang="en-US" dirty="0">
                <a:latin typeface="Avenir Book" panose="02000503020000020003" pitchFamily="2" charset="0"/>
                <a:ea typeface="Forum"/>
                <a:cs typeface="Forum"/>
                <a:sym typeface="Forum"/>
              </a:rPr>
              <a:t>Soviet-aligned party claims power in coup. Several violent upheavals during Soviet military intervention (1979-1989). U.S. ceases to recognize but maintains diplomatic relations and staffs embassy until 1989 evacuation.</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1992-1996, Islamic State of Afghanistan. </a:t>
            </a:r>
            <a:r>
              <a:rPr lang="en-US" dirty="0">
                <a:latin typeface="Avenir Book" panose="02000503020000020003" pitchFamily="2" charset="0"/>
                <a:ea typeface="Forum"/>
                <a:cs typeface="Forum"/>
                <a:sym typeface="Forum"/>
              </a:rPr>
              <a:t>Mujahedin resistance takes control, creates Rabbani government but there is widespread in-fighting between factions. Rabbani secures U.N. seat and is allowed to staff Afghan embassy, but U.S. declines to recognize.</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1996-2001, Islamic Emirate of Afghanistan. </a:t>
            </a:r>
            <a:r>
              <a:rPr lang="en-US" dirty="0">
                <a:latin typeface="Avenir Book" panose="02000503020000020003" pitchFamily="2" charset="0"/>
                <a:ea typeface="Forum"/>
                <a:cs typeface="Forum"/>
                <a:sym typeface="Forum"/>
              </a:rPr>
              <a:t>Taliban takes control of most of country, but Rabbani government still claims legitimacy and launches Northern Alliance resistance effort from northeastern Panjshir Valley. Rabbani regime retains U.N. seat, Afghan embassy is closed as U.S. does not recognize any faction as government. </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2001-2021, Islamic Republic of Afghanistan. </a:t>
            </a:r>
            <a:r>
              <a:rPr lang="en-US" dirty="0">
                <a:latin typeface="Avenir Book" panose="02000503020000020003" pitchFamily="2" charset="0"/>
                <a:ea typeface="Forum"/>
                <a:cs typeface="Forum"/>
                <a:sym typeface="Forum"/>
              </a:rPr>
              <a:t>U.S.-led regime change results in new widely recognize government. U.S. re-opens embassy, claims to be simply re-staffing under existing diplomatic relations. Collapses when President Ashraf Ghani flees and surrenders.</a:t>
            </a:r>
          </a:p>
        </p:txBody>
      </p:sp>
    </p:spTree>
    <p:extLst>
      <p:ext uri="{BB962C8B-B14F-4D97-AF65-F5344CB8AC3E}">
        <p14:creationId xmlns:p14="http://schemas.microsoft.com/office/powerpoint/2010/main" val="827095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0"/>
          <p:cNvSpPr txBox="1">
            <a:spLocks noGrp="1"/>
          </p:cNvSpPr>
          <p:nvPr>
            <p:ph type="title"/>
          </p:nvPr>
        </p:nvSpPr>
        <p:spPr>
          <a:xfrm>
            <a:off x="286800" y="111127"/>
            <a:ext cx="8520600" cy="597300"/>
          </a:xfrm>
          <a:prstGeom prst="rect">
            <a:avLst/>
          </a:prstGeom>
          <a:noFill/>
          <a:ln>
            <a:noFill/>
          </a:ln>
        </p:spPr>
        <p:txBody>
          <a:bodyPr spcFirstLastPara="1" wrap="square" lIns="91425" tIns="91425" rIns="91425" bIns="91425" anchor="b" anchorCtr="0">
            <a:noAutofit/>
          </a:bodyPr>
          <a:lstStyle/>
          <a:p>
            <a:pPr lvl="0">
              <a:buSzPts val="2400"/>
            </a:pPr>
            <a:r>
              <a:rPr lang="en" sz="2400" dirty="0">
                <a:latin typeface="Avenir Book" panose="02000503020000020003" pitchFamily="2" charset="0"/>
                <a:ea typeface="Forum"/>
                <a:cs typeface="Forum"/>
                <a:sym typeface="Forum"/>
              </a:rPr>
              <a:t>Relevant Recent Developments</a:t>
            </a:r>
            <a:endParaRPr sz="2400" i="0" u="none" strike="noStrike" cap="none" dirty="0">
              <a:solidFill>
                <a:schemeClr val="dk1"/>
              </a:solidFill>
              <a:latin typeface="Avenir Book" panose="02000503020000020003" pitchFamily="2" charset="0"/>
              <a:ea typeface="Forum"/>
              <a:cs typeface="Forum"/>
              <a:sym typeface="Forum"/>
            </a:endParaRPr>
          </a:p>
        </p:txBody>
      </p:sp>
      <p:sp>
        <p:nvSpPr>
          <p:cNvPr id="120" name="Google Shape;120;p20"/>
          <p:cNvSpPr txBox="1">
            <a:spLocks noGrp="1"/>
          </p:cNvSpPr>
          <p:nvPr>
            <p:ph type="body" idx="1"/>
          </p:nvPr>
        </p:nvSpPr>
        <p:spPr>
          <a:xfrm>
            <a:off x="0" y="745581"/>
            <a:ext cx="8228280" cy="4286792"/>
          </a:xfrm>
          <a:prstGeom prst="rect">
            <a:avLst/>
          </a:prstGeom>
          <a:noFill/>
          <a:ln>
            <a:noFill/>
          </a:ln>
        </p:spPr>
        <p:txBody>
          <a:bodyPr spcFirstLastPara="1" wrap="square" lIns="91425" tIns="91425" rIns="91425" bIns="91425" anchor="t" anchorCtr="0">
            <a:noAutofit/>
          </a:bodyPr>
          <a:lstStyle/>
          <a:p>
            <a:pPr marL="800100" lvl="1">
              <a:spcBef>
                <a:spcPts val="0"/>
              </a:spcBef>
              <a:buFont typeface="Wingdings" pitchFamily="2" charset="2"/>
              <a:buChar char="§"/>
            </a:pPr>
            <a:r>
              <a:rPr lang="en-US" dirty="0">
                <a:latin typeface="Avenir Book" panose="02000503020000020003" pitchFamily="2" charset="0"/>
                <a:ea typeface="Forum"/>
                <a:cs typeface="Forum"/>
                <a:sym typeface="Forum"/>
              </a:rPr>
              <a:t>Taliban claims military control of Kabul and most of the country, declares intent to re-establish Islamic Emirate of Afghanistan.</a:t>
            </a:r>
          </a:p>
          <a:p>
            <a:pPr marL="800100" lvl="1">
              <a:spcBef>
                <a:spcPts val="0"/>
              </a:spcBef>
              <a:buFont typeface="Wingdings" pitchFamily="2" charset="2"/>
              <a:buChar char="§"/>
            </a:pPr>
            <a:endParaRPr lang="en-US" b="1"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dirty="0">
                <a:latin typeface="Avenir Book" panose="02000503020000020003" pitchFamily="2" charset="0"/>
                <a:ea typeface="Forum"/>
                <a:cs typeface="Forum"/>
                <a:sym typeface="Forum"/>
              </a:rPr>
              <a:t>First Vice President </a:t>
            </a:r>
            <a:r>
              <a:rPr lang="en-US" dirty="0" err="1">
                <a:latin typeface="Avenir Book" panose="02000503020000020003" pitchFamily="2" charset="0"/>
                <a:ea typeface="Forum"/>
                <a:cs typeface="Forum"/>
                <a:sym typeface="Forum"/>
              </a:rPr>
              <a:t>Amrullah</a:t>
            </a:r>
            <a:r>
              <a:rPr lang="en-US" dirty="0">
                <a:latin typeface="Avenir Book" panose="02000503020000020003" pitchFamily="2" charset="0"/>
                <a:ea typeface="Forum"/>
                <a:cs typeface="Forum"/>
                <a:sym typeface="Forum"/>
              </a:rPr>
              <a:t> Saleh claims to be lawful caretaker president under Islamic Republic of Afghanistan constitution, joins resistance effort in </a:t>
            </a:r>
            <a:r>
              <a:rPr lang="en-US" dirty="0" err="1">
                <a:latin typeface="Avenir Book" panose="02000503020000020003" pitchFamily="2" charset="0"/>
                <a:ea typeface="Forum"/>
                <a:cs typeface="Forum"/>
                <a:sym typeface="Forum"/>
              </a:rPr>
              <a:t>Panshir</a:t>
            </a:r>
            <a:r>
              <a:rPr lang="en-US" dirty="0">
                <a:latin typeface="Avenir Book" panose="02000503020000020003" pitchFamily="2" charset="0"/>
                <a:ea typeface="Forum"/>
                <a:cs typeface="Forum"/>
                <a:sym typeface="Forum"/>
              </a:rPr>
              <a:t> Valley.</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dirty="0">
                <a:latin typeface="Avenir Book" panose="02000503020000020003" pitchFamily="2" charset="0"/>
                <a:ea typeface="Forum"/>
                <a:cs typeface="Forum"/>
                <a:sym typeface="Forum"/>
              </a:rPr>
              <a:t>Taliban leadership reportedly in negotiations with former Afghan officials about involving them in new government, perhaps including some degree of power sharing.</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dirty="0">
                <a:latin typeface="Avenir Book" panose="02000503020000020003" pitchFamily="2" charset="0"/>
                <a:ea typeface="Forum"/>
                <a:cs typeface="Forum"/>
                <a:sym typeface="Forum"/>
              </a:rPr>
              <a:t>Europe, U.N., and U.S. make compliance with human rights, respect for women and girls, and inclusive governance conditions for eventual recognition.</a:t>
            </a:r>
          </a:p>
          <a:p>
            <a:pPr marL="800100" lvl="1">
              <a:spcBef>
                <a:spcPts val="0"/>
              </a:spcBef>
              <a:buFont typeface="Wingdings" pitchFamily="2" charset="2"/>
              <a:buChar char="§"/>
            </a:pP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dirty="0">
                <a:latin typeface="Avenir Book" panose="02000503020000020003" pitchFamily="2" charset="0"/>
                <a:ea typeface="Forum"/>
                <a:cs typeface="Forum"/>
                <a:sym typeface="Forum"/>
              </a:rPr>
              <a:t>China and Russia engage with Taliban diplomatically and do not engage in global pressure campaign, but also make no steps towards recognition.</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dirty="0">
                <a:latin typeface="Avenir Book" panose="02000503020000020003" pitchFamily="2" charset="0"/>
                <a:ea typeface="Forum"/>
                <a:cs typeface="Forum"/>
                <a:sym typeface="Forum"/>
              </a:rPr>
              <a:t>Taliban has urged U.S., other countries to re-open diplomatic presences in Kabul.</a:t>
            </a:r>
          </a:p>
        </p:txBody>
      </p:sp>
    </p:spTree>
    <p:extLst>
      <p:ext uri="{BB962C8B-B14F-4D97-AF65-F5344CB8AC3E}">
        <p14:creationId xmlns:p14="http://schemas.microsoft.com/office/powerpoint/2010/main" val="916304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0"/>
          <p:cNvSpPr txBox="1">
            <a:spLocks noGrp="1"/>
          </p:cNvSpPr>
          <p:nvPr>
            <p:ph type="title"/>
          </p:nvPr>
        </p:nvSpPr>
        <p:spPr>
          <a:xfrm>
            <a:off x="286800" y="111127"/>
            <a:ext cx="8520600" cy="597300"/>
          </a:xfrm>
          <a:prstGeom prst="rect">
            <a:avLst/>
          </a:prstGeom>
          <a:noFill/>
          <a:ln>
            <a:noFill/>
          </a:ln>
        </p:spPr>
        <p:txBody>
          <a:bodyPr spcFirstLastPara="1" wrap="square" lIns="91425" tIns="91425" rIns="91425" bIns="91425" anchor="b" anchorCtr="0">
            <a:noAutofit/>
          </a:bodyPr>
          <a:lstStyle/>
          <a:p>
            <a:pPr lvl="0">
              <a:buSzPts val="2400"/>
            </a:pPr>
            <a:r>
              <a:rPr lang="en" sz="2400" dirty="0">
                <a:latin typeface="Avenir Book" panose="02000503020000020003" pitchFamily="2" charset="0"/>
                <a:ea typeface="Forum"/>
                <a:cs typeface="Forum"/>
                <a:sym typeface="Forum"/>
              </a:rPr>
              <a:t>Five Possible Outcomes</a:t>
            </a:r>
            <a:endParaRPr sz="2400" i="0" u="none" strike="noStrike" cap="none" dirty="0">
              <a:solidFill>
                <a:schemeClr val="dk1"/>
              </a:solidFill>
              <a:latin typeface="Avenir Book" panose="02000503020000020003" pitchFamily="2" charset="0"/>
              <a:ea typeface="Forum"/>
              <a:cs typeface="Forum"/>
              <a:sym typeface="Forum"/>
            </a:endParaRPr>
          </a:p>
        </p:txBody>
      </p:sp>
      <p:sp>
        <p:nvSpPr>
          <p:cNvPr id="120" name="Google Shape;120;p20"/>
          <p:cNvSpPr txBox="1">
            <a:spLocks noGrp="1"/>
          </p:cNvSpPr>
          <p:nvPr>
            <p:ph type="body" idx="1"/>
          </p:nvPr>
        </p:nvSpPr>
        <p:spPr>
          <a:xfrm>
            <a:off x="0" y="968319"/>
            <a:ext cx="8228280" cy="4286792"/>
          </a:xfrm>
          <a:prstGeom prst="rect">
            <a:avLst/>
          </a:prstGeom>
          <a:noFill/>
          <a:ln>
            <a:noFill/>
          </a:ln>
        </p:spPr>
        <p:txBody>
          <a:bodyPr spcFirstLastPara="1" wrap="square" lIns="91425" tIns="91425" rIns="91425" bIns="91425" anchor="t" anchorCtr="0">
            <a:noAutofit/>
          </a:bodyPr>
          <a:lstStyle/>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Recognition, Full Stop. </a:t>
            </a:r>
            <a:r>
              <a:rPr lang="en-US" dirty="0">
                <a:latin typeface="Avenir Book" panose="02000503020000020003" pitchFamily="2" charset="0"/>
                <a:ea typeface="Forum"/>
                <a:cs typeface="Forum"/>
                <a:sym typeface="Forum"/>
              </a:rPr>
              <a:t>U.S. recognizes Taliban as government with no strings attached.</a:t>
            </a:r>
            <a:br>
              <a:rPr lang="en-US" dirty="0">
                <a:latin typeface="Avenir Book" panose="02000503020000020003" pitchFamily="2" charset="0"/>
                <a:ea typeface="Forum"/>
                <a:cs typeface="Forum"/>
                <a:sym typeface="Forum"/>
              </a:rPr>
            </a:br>
            <a:endParaRPr lang="en-US" b="1"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Recognition of Hybrid Regime. </a:t>
            </a:r>
            <a:r>
              <a:rPr lang="en-US" dirty="0">
                <a:latin typeface="Avenir Book" panose="02000503020000020003" pitchFamily="2" charset="0"/>
                <a:ea typeface="Forum"/>
                <a:cs typeface="Forum"/>
                <a:sym typeface="Forum"/>
              </a:rPr>
              <a:t>U.S. recognizes Taliban regime after it incorporates other factions through power-sharing or other arrangements.</a:t>
            </a:r>
            <a:br>
              <a:rPr lang="en-US" dirty="0">
                <a:latin typeface="Avenir Book" panose="02000503020000020003" pitchFamily="2" charset="0"/>
                <a:ea typeface="Forum"/>
                <a:cs typeface="Forum"/>
                <a:sym typeface="Forum"/>
              </a:rPr>
            </a:br>
            <a:endParaRPr lang="en-US" b="1"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Extended Negotiations Over Recognition. </a:t>
            </a:r>
            <a:r>
              <a:rPr lang="en-US" dirty="0">
                <a:latin typeface="Avenir Book" panose="02000503020000020003" pitchFamily="2" charset="0"/>
                <a:ea typeface="Forum"/>
                <a:cs typeface="Forum"/>
                <a:sym typeface="Forum"/>
              </a:rPr>
              <a:t>U.S. remains nominally open to recognition, subject to certain conditions, engages in extended negotiations with Taliban. </a:t>
            </a:r>
            <a:br>
              <a:rPr lang="en-US" dirty="0">
                <a:latin typeface="Avenir Book" panose="02000503020000020003" pitchFamily="2" charset="0"/>
                <a:ea typeface="Forum"/>
                <a:cs typeface="Forum"/>
                <a:sym typeface="Forum"/>
              </a:rPr>
            </a:br>
            <a:endParaRPr lang="en-US" b="1"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Rejection of Recognition. </a:t>
            </a:r>
            <a:r>
              <a:rPr lang="en-US" dirty="0">
                <a:latin typeface="Avenir Book" panose="02000503020000020003" pitchFamily="2" charset="0"/>
                <a:ea typeface="Forum"/>
                <a:cs typeface="Forum"/>
                <a:sym typeface="Forum"/>
              </a:rPr>
              <a:t>U.S. determines that recognition would not be appropriate and ceases to engage on the possibility.</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800100" lvl="1">
              <a:spcBef>
                <a:spcPts val="0"/>
              </a:spcBef>
              <a:buFont typeface="Wingdings" pitchFamily="2" charset="2"/>
              <a:buChar char="§"/>
            </a:pPr>
            <a:r>
              <a:rPr lang="en-US" b="1" dirty="0">
                <a:latin typeface="Avenir Book" panose="02000503020000020003" pitchFamily="2" charset="0"/>
                <a:ea typeface="Forum"/>
                <a:cs typeface="Forum"/>
                <a:sym typeface="Forum"/>
              </a:rPr>
              <a:t>Recognition of the Resistance.</a:t>
            </a:r>
            <a:r>
              <a:rPr lang="en-US" dirty="0">
                <a:latin typeface="Avenir Book" panose="02000503020000020003" pitchFamily="2" charset="0"/>
                <a:ea typeface="Forum"/>
                <a:cs typeface="Forum"/>
                <a:sym typeface="Forum"/>
              </a:rPr>
              <a:t> Relationship with the Taliban collapses, U.S. recognizes Saleh as legitimate leader of remaining Islamic Republic of Afghanistan government</a:t>
            </a:r>
          </a:p>
        </p:txBody>
      </p:sp>
    </p:spTree>
    <p:extLst>
      <p:ext uri="{BB962C8B-B14F-4D97-AF65-F5344CB8AC3E}">
        <p14:creationId xmlns:p14="http://schemas.microsoft.com/office/powerpoint/2010/main" val="849881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0"/>
          <p:cNvSpPr txBox="1">
            <a:spLocks noGrp="1"/>
          </p:cNvSpPr>
          <p:nvPr>
            <p:ph type="title"/>
          </p:nvPr>
        </p:nvSpPr>
        <p:spPr>
          <a:xfrm>
            <a:off x="286800" y="111127"/>
            <a:ext cx="8520600" cy="597300"/>
          </a:xfrm>
          <a:prstGeom prst="rect">
            <a:avLst/>
          </a:prstGeom>
          <a:noFill/>
          <a:ln>
            <a:noFill/>
          </a:ln>
        </p:spPr>
        <p:txBody>
          <a:bodyPr spcFirstLastPara="1" wrap="square" lIns="91425" tIns="91425" rIns="91425" bIns="91425" anchor="b" anchorCtr="0">
            <a:noAutofit/>
          </a:bodyPr>
          <a:lstStyle/>
          <a:p>
            <a:pPr lvl="0">
              <a:buSzPts val="2400"/>
            </a:pPr>
            <a:r>
              <a:rPr lang="en" sz="2400" dirty="0">
                <a:latin typeface="Avenir Book" panose="02000503020000020003" pitchFamily="2" charset="0"/>
                <a:ea typeface="Forum"/>
                <a:cs typeface="Forum"/>
                <a:sym typeface="Forum"/>
              </a:rPr>
              <a:t>What Can Congress Do?</a:t>
            </a:r>
            <a:endParaRPr sz="2400" i="0" u="none" strike="noStrike" cap="none" dirty="0">
              <a:solidFill>
                <a:schemeClr val="dk1"/>
              </a:solidFill>
              <a:latin typeface="Avenir Book" panose="02000503020000020003" pitchFamily="2" charset="0"/>
              <a:ea typeface="Forum"/>
              <a:cs typeface="Forum"/>
              <a:sym typeface="Forum"/>
            </a:endParaRPr>
          </a:p>
        </p:txBody>
      </p:sp>
      <p:sp>
        <p:nvSpPr>
          <p:cNvPr id="120" name="Google Shape;120;p20"/>
          <p:cNvSpPr txBox="1">
            <a:spLocks noGrp="1"/>
          </p:cNvSpPr>
          <p:nvPr>
            <p:ph type="body" idx="1"/>
          </p:nvPr>
        </p:nvSpPr>
        <p:spPr>
          <a:xfrm>
            <a:off x="579120" y="663092"/>
            <a:ext cx="8228280" cy="4286792"/>
          </a:xfrm>
          <a:prstGeom prst="rect">
            <a:avLst/>
          </a:prstGeom>
          <a:noFill/>
          <a:ln>
            <a:noFill/>
          </a:ln>
        </p:spPr>
        <p:txBody>
          <a:bodyPr spcFirstLastPara="1" wrap="square" lIns="91425" tIns="91425" rIns="91425" bIns="91425" anchor="t" anchorCtr="0">
            <a:noAutofit/>
          </a:bodyPr>
          <a:lstStyle/>
          <a:p>
            <a:pPr marL="0" lvl="0" indent="0">
              <a:buNone/>
            </a:pPr>
            <a:r>
              <a:rPr lang="en-US" sz="1400" dirty="0">
                <a:latin typeface="Avenir Book" panose="02000503020000020003" pitchFamily="2" charset="0"/>
                <a:ea typeface="Forum"/>
                <a:cs typeface="Forum"/>
                <a:sym typeface="Forum"/>
              </a:rPr>
              <a:t>In </a:t>
            </a:r>
            <a:r>
              <a:rPr lang="en-US" sz="1400" i="1" dirty="0">
                <a:latin typeface="Avenir Book" panose="02000503020000020003" pitchFamily="2" charset="0"/>
                <a:ea typeface="Forum"/>
                <a:cs typeface="Forum"/>
                <a:sym typeface="Forum"/>
              </a:rPr>
              <a:t>Zivotofsky v. Kerry </a:t>
            </a:r>
            <a:r>
              <a:rPr lang="en-US" sz="1400" dirty="0">
                <a:latin typeface="Avenir Book" panose="02000503020000020003" pitchFamily="2" charset="0"/>
                <a:ea typeface="Forum"/>
                <a:cs typeface="Forum"/>
                <a:sym typeface="Forum"/>
              </a:rPr>
              <a:t>(2015), the Supreme Court held that “the power to recognize foreign states and governments and their territorial bounds is exclusive to the Presidency.” Congressional efforts to reverse, supersede, or limit executive branch recognition decisions (e.g., Jerusalem Embassy Act of 1995, 2020 NDAA § 1232 re: Ukraine) are most likely unconstitutional.</a:t>
            </a:r>
          </a:p>
          <a:p>
            <a:pPr marL="0" lvl="0" indent="0">
              <a:buNone/>
            </a:pPr>
            <a:endParaRPr lang="en-US" sz="1400" dirty="0">
              <a:latin typeface="Avenir Book" panose="02000503020000020003" pitchFamily="2" charset="0"/>
              <a:ea typeface="Forum"/>
              <a:cs typeface="Forum"/>
              <a:sym typeface="Forum"/>
            </a:endParaRPr>
          </a:p>
          <a:p>
            <a:pPr marL="0" lvl="0" indent="0">
              <a:buNone/>
            </a:pPr>
            <a:r>
              <a:rPr lang="en-US" sz="1400" dirty="0">
                <a:latin typeface="Avenir Book" panose="02000503020000020003" pitchFamily="2" charset="0"/>
                <a:ea typeface="Forum"/>
                <a:cs typeface="Forum"/>
                <a:sym typeface="Forum"/>
              </a:rPr>
              <a:t>That said, Congress can regulate many of the consequences of </a:t>
            </a:r>
            <a:r>
              <a:rPr lang="en-US" sz="1400" i="1" dirty="0">
                <a:latin typeface="Avenir Book" panose="02000503020000020003" pitchFamily="2" charset="0"/>
                <a:ea typeface="Forum"/>
                <a:cs typeface="Forum"/>
                <a:sym typeface="Forum"/>
              </a:rPr>
              <a:t>de jure </a:t>
            </a:r>
            <a:r>
              <a:rPr lang="en-US" sz="1400" dirty="0">
                <a:latin typeface="Avenir Book" panose="02000503020000020003" pitchFamily="2" charset="0"/>
                <a:ea typeface="Forum"/>
                <a:cs typeface="Forum"/>
                <a:sym typeface="Forum"/>
              </a:rPr>
              <a:t>recognition:</a:t>
            </a:r>
          </a:p>
          <a:p>
            <a:pPr marL="742950" lvl="1" indent="-285750">
              <a:buFont typeface="Wingdings" pitchFamily="2" charset="2"/>
              <a:buChar char="§"/>
            </a:pPr>
            <a:r>
              <a:rPr lang="en-US" dirty="0">
                <a:latin typeface="Avenir Book" panose="02000503020000020003" pitchFamily="2" charset="0"/>
                <a:ea typeface="Forum"/>
                <a:cs typeface="Forum"/>
                <a:sym typeface="Forum"/>
              </a:rPr>
              <a:t>Congress can </a:t>
            </a:r>
            <a:r>
              <a:rPr lang="en-US" b="1" dirty="0">
                <a:latin typeface="Avenir Book" panose="02000503020000020003" pitchFamily="2" charset="0"/>
                <a:ea typeface="Forum"/>
                <a:cs typeface="Forum"/>
                <a:sym typeface="Forum"/>
              </a:rPr>
              <a:t>simulate the consequences of </a:t>
            </a:r>
            <a:r>
              <a:rPr lang="en-US" b="1" i="1" dirty="0">
                <a:latin typeface="Avenir Book" panose="02000503020000020003" pitchFamily="2" charset="0"/>
                <a:ea typeface="Forum"/>
                <a:cs typeface="Forum"/>
                <a:sym typeface="Forum"/>
              </a:rPr>
              <a:t>de jure </a:t>
            </a:r>
            <a:r>
              <a:rPr lang="en-US" b="1" dirty="0">
                <a:latin typeface="Avenir Book" panose="02000503020000020003" pitchFamily="2" charset="0"/>
                <a:ea typeface="Forum"/>
                <a:cs typeface="Forum"/>
                <a:sym typeface="Forum"/>
              </a:rPr>
              <a:t>recognition </a:t>
            </a:r>
            <a:r>
              <a:rPr lang="en-US" dirty="0">
                <a:latin typeface="Avenir Book" panose="02000503020000020003" pitchFamily="2" charset="0"/>
                <a:ea typeface="Forum"/>
                <a:cs typeface="Forum"/>
                <a:sym typeface="Forum"/>
              </a:rPr>
              <a:t>by extending unrecognized regimes the equivalent of diplomatic protections, guaranteeing them access to courts, etc. (e.g., Taiwan Relations Act of 1979); and</a:t>
            </a:r>
          </a:p>
          <a:p>
            <a:pPr marL="742950" lvl="1" indent="-285750">
              <a:buFont typeface="Wingdings" pitchFamily="2" charset="2"/>
              <a:buChar char="§"/>
            </a:pPr>
            <a:r>
              <a:rPr lang="en-US" dirty="0">
                <a:latin typeface="Avenir Book" panose="02000503020000020003" pitchFamily="2" charset="0"/>
                <a:ea typeface="Forum"/>
                <a:cs typeface="Forum"/>
                <a:sym typeface="Forum"/>
              </a:rPr>
              <a:t>Congress can </a:t>
            </a:r>
            <a:r>
              <a:rPr lang="en-US" b="1" dirty="0">
                <a:latin typeface="Avenir Book" panose="02000503020000020003" pitchFamily="2" charset="0"/>
                <a:ea typeface="Forum"/>
                <a:cs typeface="Forum"/>
                <a:sym typeface="Forum"/>
              </a:rPr>
              <a:t>limit or condition the consequences of </a:t>
            </a:r>
            <a:r>
              <a:rPr lang="en-US" b="1" i="1" dirty="0">
                <a:latin typeface="Avenir Book" panose="02000503020000020003" pitchFamily="2" charset="0"/>
                <a:ea typeface="Forum"/>
                <a:cs typeface="Forum"/>
                <a:sym typeface="Forum"/>
              </a:rPr>
              <a:t>de jure </a:t>
            </a:r>
            <a:r>
              <a:rPr lang="en-US" b="1" dirty="0">
                <a:latin typeface="Avenir Book" panose="02000503020000020003" pitchFamily="2" charset="0"/>
                <a:ea typeface="Forum"/>
                <a:cs typeface="Forum"/>
                <a:sym typeface="Forum"/>
              </a:rPr>
              <a:t>recognition </a:t>
            </a:r>
            <a:r>
              <a:rPr lang="en-US" dirty="0">
                <a:latin typeface="Avenir Book" panose="02000503020000020003" pitchFamily="2" charset="0"/>
                <a:ea typeface="Forum"/>
                <a:cs typeface="Forum"/>
                <a:sym typeface="Forum"/>
              </a:rPr>
              <a:t>by imposing sanctions, installing trade limitations, etc.</a:t>
            </a:r>
            <a:br>
              <a:rPr lang="en-US" dirty="0">
                <a:latin typeface="Avenir Book" panose="02000503020000020003" pitchFamily="2" charset="0"/>
                <a:ea typeface="Forum"/>
                <a:cs typeface="Forum"/>
                <a:sym typeface="Forum"/>
              </a:rPr>
            </a:br>
            <a:endParaRPr lang="en-US" dirty="0">
              <a:latin typeface="Avenir Book" panose="02000503020000020003" pitchFamily="2" charset="0"/>
              <a:ea typeface="Forum"/>
              <a:cs typeface="Forum"/>
              <a:sym typeface="Forum"/>
            </a:endParaRPr>
          </a:p>
          <a:p>
            <a:pPr marL="0" lvl="0" indent="0">
              <a:buNone/>
            </a:pPr>
            <a:r>
              <a:rPr lang="en-US" sz="1400" dirty="0">
                <a:latin typeface="Avenir Book" panose="02000503020000020003" pitchFamily="2" charset="0"/>
                <a:ea typeface="Forum"/>
                <a:cs typeface="Forum"/>
                <a:sym typeface="Forum"/>
              </a:rPr>
              <a:t>Some consequences of recognition, however, are obligatory under international law (e.g., diplomatic protections). Hence Congress must be careful to avoid putting the United States in violation of its international legal obligations.</a:t>
            </a:r>
          </a:p>
        </p:txBody>
      </p:sp>
    </p:spTree>
    <p:extLst>
      <p:ext uri="{BB962C8B-B14F-4D97-AF65-F5344CB8AC3E}">
        <p14:creationId xmlns:p14="http://schemas.microsoft.com/office/powerpoint/2010/main" val="1392928712"/>
      </p:ext>
    </p:extLst>
  </p:cSld>
  <p:clrMapOvr>
    <a:masterClrMapping/>
  </p:clrMapOvr>
</p:sld>
</file>

<file path=ppt/theme/theme1.xml><?xml version="1.0" encoding="utf-8"?>
<a:theme xmlns:a="http://schemas.openxmlformats.org/drawingml/2006/main" name="Luxe">
  <a:themeElements>
    <a:clrScheme name="Luxe">
      <a:dk1>
        <a:srgbClr val="000000"/>
      </a:dk1>
      <a:lt1>
        <a:srgbClr val="FFFFFF"/>
      </a:lt1>
      <a:dk2>
        <a:srgbClr val="B7B7B7"/>
      </a:dk2>
      <a:lt2>
        <a:srgbClr val="CCA677"/>
      </a:lt2>
      <a:accent1>
        <a:srgbClr val="5D4037"/>
      </a:accent1>
      <a:accent2>
        <a:srgbClr val="455A64"/>
      </a:accent2>
      <a:accent3>
        <a:srgbClr val="607D8B"/>
      </a:accent3>
      <a:accent4>
        <a:srgbClr val="78909C"/>
      </a:accent4>
      <a:accent5>
        <a:srgbClr val="57BB8A"/>
      </a:accent5>
      <a:accent6>
        <a:srgbClr val="DCE755"/>
      </a:accent6>
      <a:hlink>
        <a:srgbClr val="57BB8A"/>
      </a:hlink>
      <a:folHlink>
        <a:srgbClr val="57BB8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6725</TotalTime>
  <Words>1406</Words>
  <Application>Microsoft Office PowerPoint</Application>
  <PresentationFormat>On-screen Show (16:9)</PresentationFormat>
  <Paragraphs>66</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Avenir Book</vt:lpstr>
      <vt:lpstr>Open Sans</vt:lpstr>
      <vt:lpstr>Economica</vt:lpstr>
      <vt:lpstr>Wingdings</vt:lpstr>
      <vt:lpstr>Arial</vt:lpstr>
      <vt:lpstr>Luxe</vt:lpstr>
      <vt:lpstr>Recognition and the Taliban</vt:lpstr>
      <vt:lpstr>What is Recognition? </vt:lpstr>
      <vt:lpstr>What is Governmental Recognition?</vt:lpstr>
      <vt:lpstr>Some Strange Possible Outcomes…</vt:lpstr>
      <vt:lpstr>Possible Implications of Recognition</vt:lpstr>
      <vt:lpstr>History of Afghan-U.S. Relations</vt:lpstr>
      <vt:lpstr>Relevant Recent Developments</vt:lpstr>
      <vt:lpstr>Five Possible Outcomes</vt:lpstr>
      <vt:lpstr>What Can Congress Do?</vt:lpstr>
      <vt:lpstr>Questions?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Congress’s Authority Over Treaty Withdrawal</dc:title>
  <dc:creator>Kelly Parsons</dc:creator>
  <cp:lastModifiedBy>Kelly Parsons</cp:lastModifiedBy>
  <cp:revision>76</cp:revision>
  <dcterms:modified xsi:type="dcterms:W3CDTF">2022-09-30T15:13:40Z</dcterms:modified>
</cp:coreProperties>
</file>