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9"/>
  </p:sldMasterIdLst>
  <p:notesMasterIdLst>
    <p:notesMasterId r:id="rId16"/>
  </p:notesMasterIdLst>
  <p:handoutMasterIdLst>
    <p:handoutMasterId r:id="rId17"/>
  </p:handoutMasterIdLst>
  <p:sldIdLst>
    <p:sldId id="1269" r:id="rId10"/>
    <p:sldId id="1287" r:id="rId11"/>
    <p:sldId id="1295" r:id="rId12"/>
    <p:sldId id="1294" r:id="rId13"/>
    <p:sldId id="1292" r:id="rId14"/>
    <p:sldId id="393" r:id="rId15"/>
  </p:sldIdLst>
  <p:sldSz cx="9144000" cy="5143500" type="screen16x9"/>
  <p:notesSz cx="7010400" cy="92964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2972">
          <p15:clr>
            <a:srgbClr val="A4A3A4"/>
          </p15:clr>
        </p15:guide>
        <p15:guide id="6" orient="horz" pos="300" userDrawn="1">
          <p15:clr>
            <a:srgbClr val="A4A3A4"/>
          </p15:clr>
        </p15:guide>
        <p15:guide id="10" pos="288">
          <p15:clr>
            <a:srgbClr val="A4A3A4"/>
          </p15:clr>
        </p15:guide>
        <p15:guide id="11" pos="2736">
          <p15:clr>
            <a:srgbClr val="A4A3A4"/>
          </p15:clr>
        </p15:guide>
        <p15:guide id="12" pos="3024">
          <p15:clr>
            <a:srgbClr val="A4A3A4"/>
          </p15:clr>
        </p15:guide>
        <p15:guide id="13" pos="5472" userDrawn="1">
          <p15:clr>
            <a:srgbClr val="A4A3A4"/>
          </p15:clr>
        </p15:guide>
        <p15:guide id="15" pos="2016">
          <p15:clr>
            <a:srgbClr val="A4A3A4"/>
          </p15:clr>
        </p15:guide>
        <p15:guide id="16" pos="2880">
          <p15:clr>
            <a:srgbClr val="A4A3A4"/>
          </p15:clr>
        </p15:guide>
        <p15:guide id="25" orient="horz" pos="2883">
          <p15:clr>
            <a:srgbClr val="A4A3A4"/>
          </p15:clr>
        </p15:guide>
        <p15:guide id="26" orient="horz" pos="361">
          <p15:clr>
            <a:srgbClr val="A4A3A4"/>
          </p15:clr>
        </p15:guide>
        <p15:guide id="27" pos="359">
          <p15:clr>
            <a:srgbClr val="A4A3A4"/>
          </p15:clr>
        </p15:guide>
        <p15:guide id="28" pos="5401">
          <p15:clr>
            <a:srgbClr val="A4A3A4"/>
          </p15:clr>
        </p15:guide>
        <p15:guide id="29" pos="3574">
          <p15:clr>
            <a:srgbClr val="A4A3A4"/>
          </p15:clr>
        </p15:guide>
        <p15:guide id="30" pos="31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82330" autoAdjust="0"/>
  </p:normalViewPr>
  <p:slideViewPr>
    <p:cSldViewPr snapToGrid="0" showGuides="1">
      <p:cViewPr varScale="1">
        <p:scale>
          <a:sx n="131" d="100"/>
          <a:sy n="131" d="100"/>
        </p:scale>
        <p:origin x="1085" y="101"/>
      </p:cViewPr>
      <p:guideLst>
        <p:guide orient="horz" pos="2972"/>
        <p:guide orient="horz" pos="300"/>
        <p:guide pos="288"/>
        <p:guide pos="2736"/>
        <p:guide pos="3024"/>
        <p:guide pos="5472"/>
        <p:guide pos="2016"/>
        <p:guide pos="2880"/>
        <p:guide orient="horz" pos="2883"/>
        <p:guide orient="horz" pos="361"/>
        <p:guide pos="359"/>
        <p:guide pos="5401"/>
        <p:guide pos="3574"/>
        <p:guide pos="31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2826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Annual Cost Per Person Based on AWP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7CB-4B2A-AB4C-B68D4831A6F7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7CB-4B2A-AB4C-B68D4831A6F7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7CB-4B2A-AB4C-B68D4831A6F7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CB-4B2A-AB4C-B68D4831A6F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7CB-4B2A-AB4C-B68D4831A6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Inflammatory Conditions</c:v>
                </c:pt>
                <c:pt idx="1">
                  <c:v>Multiple Sclerosis</c:v>
                </c:pt>
                <c:pt idx="2">
                  <c:v>Rare Conditions</c:v>
                </c:pt>
                <c:pt idx="3">
                  <c:v>Immune Deficiency</c:v>
                </c:pt>
                <c:pt idx="4">
                  <c:v>Oncology</c:v>
                </c:pt>
              </c:strCache>
            </c:strRef>
          </c:cat>
          <c:val>
            <c:numRef>
              <c:f>Sheet1!$B$2:$B$6</c:f>
              <c:numCache>
                <c:formatCode>"$"#,##0_);[Red]\("$"#,##0\)</c:formatCode>
                <c:ptCount val="5"/>
                <c:pt idx="0">
                  <c:v>93624</c:v>
                </c:pt>
                <c:pt idx="1">
                  <c:v>128508</c:v>
                </c:pt>
                <c:pt idx="2">
                  <c:v>155568</c:v>
                </c:pt>
                <c:pt idx="3">
                  <c:v>173376</c:v>
                </c:pt>
                <c:pt idx="4">
                  <c:v>197688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CE-4EAD-AFB5-A46B3FA75B4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767512336"/>
        <c:axId val="767509384"/>
      </c:barChart>
      <c:catAx>
        <c:axId val="76751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spc="120" normalizeH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7509384"/>
        <c:crosses val="autoZero"/>
        <c:auto val="1"/>
        <c:lblAlgn val="ctr"/>
        <c:lblOffset val="100"/>
        <c:noMultiLvlLbl val="0"/>
      </c:catAx>
      <c:valAx>
        <c:axId val="767509384"/>
        <c:scaling>
          <c:orientation val="minMax"/>
        </c:scaling>
        <c:delete val="1"/>
        <c:axPos val="l"/>
        <c:numFmt formatCode="&quot;$&quot;#,##0_);[Red]\(&quot;$&quot;#,##0\)" sourceLinked="1"/>
        <c:majorTickMark val="none"/>
        <c:minorTickMark val="none"/>
        <c:tickLblPos val="nextTo"/>
        <c:crossAx val="767512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0.15663</cdr:x>
      <cdr:y>0.0764</cdr:y>
    </cdr:from>
    <cdr:to>
      <cdr:x>0.84337</cdr:x>
      <cdr:y>0.20679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06167" y="234448"/>
          <a:ext cx="528862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sz="2000" dirty="0" smtClean="0">
              <a:solidFill>
                <a:schemeClr val="accent3"/>
              </a:solidFill>
              <a:ea typeface="Franklin Gothic Medium Cond" charset="0"/>
              <a:cs typeface="Franklin Gothic Medium Cond" charset="0"/>
            </a:rPr>
            <a:t>Average Annual Cost Per Person Based on AWP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BBCC3-92D8-442E-9EC8-1A7A0D4B2568}" type="datetimeFigureOut">
              <a:rPr lang="en-US" smtClean="0"/>
              <a:pPr/>
              <a:t>7/27/2021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A9F35-E28E-494D-BCF2-961D515C28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85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2AFEA-A713-4F2C-835B-4B8B334BC980}" type="datetimeFigureOut">
              <a:rPr lang="en-US" smtClean="0"/>
              <a:pPr/>
              <a:t>7/27/2021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58DD-2331-4943-859F-F60814B25F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5994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58DD-2331-4943-859F-F60814B25F6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061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58DD-2331-4943-859F-F60814B25F6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674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58DD-2331-4943-859F-F60814B25F6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31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58DD-2331-4943-859F-F60814B25F6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66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58DD-2331-4943-859F-F60814B25F6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78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58DD-2331-4943-859F-F60814B25F6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8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rinter 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8230FC2-7100-DD43-A760-9BBCAFA33A2D}"/>
              </a:ext>
            </a:extLst>
          </p:cNvPr>
          <p:cNvSpPr/>
          <p:nvPr userDrawn="1"/>
        </p:nvSpPr>
        <p:spPr>
          <a:xfrm>
            <a:off x="8996512" y="1"/>
            <a:ext cx="149198" cy="5143500"/>
          </a:xfrm>
          <a:prstGeom prst="rect">
            <a:avLst/>
          </a:prstGeom>
          <a:gradFill>
            <a:gsLst>
              <a:gs pos="100000">
                <a:srgbClr val="FFCD34"/>
              </a:gs>
              <a:gs pos="25000">
                <a:schemeClr val="accent3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727650" y="2805056"/>
            <a:ext cx="7694038" cy="75438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4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Printer-friendly cover option, title goes right here in sentence case</a:t>
            </a:r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727650" y="3695950"/>
            <a:ext cx="6398501" cy="3000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or presenter’s name here — keep to one line, 18pt</a:t>
            </a:r>
          </a:p>
        </p:txBody>
      </p:sp>
      <p:sp>
        <p:nvSpPr>
          <p:cNvPr id="31" name="Text Placeholder 54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727650" y="4020042"/>
            <a:ext cx="6392315" cy="28684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286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4"/>
              </a:buClr>
              <a:buFont typeface="Franklin Gothic Book" pitchFamily="34" charset="0"/>
              <a:buNone/>
              <a:def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 algn="l" defTabSz="914286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Franklin Gothic Book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286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Franklin Gothic Book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286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Franklin Gothic Book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286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Franklin Gothic Book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ranklin Gothic Book" pitchFamily="34" charset="0"/>
              <a:buNone/>
              <a:tabLst/>
              <a:defRPr/>
            </a:pPr>
            <a:r>
              <a:rPr lang="en-US" dirty="0"/>
              <a:t>Date, presenter’s name or additional info here, 15pt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27650" y="2421078"/>
            <a:ext cx="7694037" cy="2690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cap="all" spc="150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3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Eyebrow text here</a:t>
            </a:r>
          </a:p>
        </p:txBody>
      </p:sp>
      <p:pic>
        <p:nvPicPr>
          <p:cNvPr id="9" name="image" descr="{&quot;templafy&quot;:{&quot;id&quot;:&quot;0337006f-1376-40dc-9cc6-c628c73f6883&quot;}}">
            <a:extLst>
              <a:ext uri="{FF2B5EF4-FFF2-40B4-BE49-F238E27FC236}">
                <a16:creationId xmlns:a16="http://schemas.microsoft.com/office/drawing/2014/main" id="{15987DAA-20D7-463C-8EBF-1E10D13994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585" y="4416108"/>
            <a:ext cx="1429200" cy="296559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Teal Stripe (Printer 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1F8817-2AFE-924D-814A-D0BCA47B50BF}"/>
              </a:ext>
            </a:extLst>
          </p:cNvPr>
          <p:cNvSpPr/>
          <p:nvPr userDrawn="1"/>
        </p:nvSpPr>
        <p:spPr>
          <a:xfrm>
            <a:off x="-2" y="1"/>
            <a:ext cx="149198" cy="5143500"/>
          </a:xfrm>
          <a:prstGeom prst="rect">
            <a:avLst/>
          </a:prstGeom>
          <a:gradFill>
            <a:gsLst>
              <a:gs pos="100000">
                <a:srgbClr val="99CA3C"/>
              </a:gs>
              <a:gs pos="0">
                <a:srgbClr val="15A4A7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720724" y="2219457"/>
            <a:ext cx="7700963" cy="99978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4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Section break title goes here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720725" y="3259455"/>
            <a:ext cx="5103811" cy="4832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or Presenter’s Name Here, 24pt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1292" y="1859492"/>
            <a:ext cx="166525" cy="282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2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07817" y="1828800"/>
            <a:ext cx="262328" cy="2677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F86C06"/>
              </a:buClr>
              <a:buSzTx/>
              <a:buFont typeface="Franklin Gothic Book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BFC415C-2F13-428A-9312-A8423603E7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86800" y="4748400"/>
            <a:ext cx="457200" cy="284400"/>
          </a:xfrm>
        </p:spPr>
        <p:txBody>
          <a:bodyPr/>
          <a:lstStyle/>
          <a:p>
            <a:fld id="{B3F5AA52-72AE-42D6-A9FC-4955E90717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82457-B16A-4EED-B7FB-9116F9B2226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1192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Purple Stripe (Printer 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9C4AC5-9A5A-6047-9FB7-DB42361F4747}"/>
              </a:ext>
            </a:extLst>
          </p:cNvPr>
          <p:cNvSpPr/>
          <p:nvPr userDrawn="1"/>
        </p:nvSpPr>
        <p:spPr>
          <a:xfrm>
            <a:off x="-2" y="1"/>
            <a:ext cx="149198" cy="5143500"/>
          </a:xfrm>
          <a:prstGeom prst="rect">
            <a:avLst/>
          </a:prstGeom>
          <a:gradFill>
            <a:gsLst>
              <a:gs pos="100000">
                <a:srgbClr val="E83C99"/>
              </a:gs>
              <a:gs pos="0">
                <a:srgbClr val="973894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720724" y="2219457"/>
            <a:ext cx="7700964" cy="99978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4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Section break title goes here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720725" y="3259455"/>
            <a:ext cx="5103811" cy="4832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or Presenter’s Name Here, 24pt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1292" y="1859492"/>
            <a:ext cx="166525" cy="282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2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07817" y="1828800"/>
            <a:ext cx="262328" cy="2677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F86C06"/>
              </a:buClr>
              <a:buSzTx/>
              <a:buFont typeface="Franklin Gothic Book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11F0FC4-52F8-4C3D-AE8B-41B82F593B9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86800" y="4748400"/>
            <a:ext cx="457200" cy="284400"/>
          </a:xfrm>
        </p:spPr>
        <p:txBody>
          <a:bodyPr/>
          <a:lstStyle/>
          <a:p>
            <a:fld id="{B3F5AA52-72AE-42D6-A9FC-4955E90717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E1811-5C04-4EF4-934A-65B09D86CA5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5027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541DDD5-7FBE-264B-B020-F43FF1BC1B8C}"/>
              </a:ext>
            </a:extLst>
          </p:cNvPr>
          <p:cNvSpPr/>
          <p:nvPr userDrawn="1"/>
        </p:nvSpPr>
        <p:spPr>
          <a:xfrm>
            <a:off x="-2" y="0"/>
            <a:ext cx="5148072" cy="5143500"/>
          </a:xfrm>
          <a:prstGeom prst="rect">
            <a:avLst/>
          </a:prstGeom>
          <a:gradFill>
            <a:gsLst>
              <a:gs pos="100000">
                <a:schemeClr val="tx2"/>
              </a:gs>
              <a:gs pos="0">
                <a:schemeClr val="accent2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720725" y="1858622"/>
            <a:ext cx="4230687" cy="1520682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34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Section break title goes here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720727" y="3484739"/>
            <a:ext cx="4230686" cy="4832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or presenter’s name here, 24pt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1293" y="571594"/>
            <a:ext cx="166525" cy="282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2 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07818" y="540902"/>
            <a:ext cx="262328" cy="2677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F86C06"/>
              </a:buClr>
              <a:buSzTx/>
              <a:buFont typeface="Franklin Gothic Book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19740F9-D5DF-4FA3-9C2D-366025056B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86800" y="4748400"/>
            <a:ext cx="457200" cy="284400"/>
          </a:xfrm>
        </p:spPr>
        <p:txBody>
          <a:bodyPr/>
          <a:lstStyle/>
          <a:p>
            <a:fld id="{B3F5AA52-72AE-42D6-A9FC-4955E90717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7B0E0177-FFCC-4215-82A6-F6C107B13B4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0" y="5234354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1" name="text" descr="{&quot;templafy&quot;:{&quot;id&quot;:&quot;3a9edbbd-d8a6-49bb-9470-1d0aa40579cc&quot;}}">
            <a:extLst>
              <a:ext uri="{FF2B5EF4-FFF2-40B4-BE49-F238E27FC236}">
                <a16:creationId xmlns:a16="http://schemas.microsoft.com/office/drawing/2014/main" id="{F7B70EFE-DF8C-439E-A67A-DB10A2C4BFAC}"/>
              </a:ext>
            </a:extLst>
          </p:cNvPr>
          <p:cNvSpPr/>
          <p:nvPr userDrawn="1"/>
        </p:nvSpPr>
        <p:spPr>
          <a:xfrm>
            <a:off x="720725" y="4917148"/>
            <a:ext cx="2022475" cy="1797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700"/>
              </a:spcAft>
            </a:pPr>
            <a:endParaRPr lang="en-GB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5945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Oran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8230FC2-7100-DD43-A760-9BBCAFA33A2D}"/>
              </a:ext>
            </a:extLst>
          </p:cNvPr>
          <p:cNvSpPr/>
          <p:nvPr userDrawn="1"/>
        </p:nvSpPr>
        <p:spPr>
          <a:xfrm>
            <a:off x="-2" y="1"/>
            <a:ext cx="5148072" cy="5143500"/>
          </a:xfrm>
          <a:prstGeom prst="rect">
            <a:avLst/>
          </a:prstGeom>
          <a:gradFill>
            <a:gsLst>
              <a:gs pos="100000">
                <a:srgbClr val="FFCD34"/>
              </a:gs>
              <a:gs pos="25000">
                <a:schemeClr val="accent3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720725" y="3484739"/>
            <a:ext cx="4230686" cy="4832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or presenter’s name here, 24pt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92FF64-A83A-8E46-A057-7474F725C8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720723" y="1858622"/>
            <a:ext cx="4230687" cy="1520682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34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Section break title goes here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1291" y="571594"/>
            <a:ext cx="166525" cy="282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2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07816" y="540902"/>
            <a:ext cx="262328" cy="2677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F86C06"/>
              </a:buClr>
              <a:buSzTx/>
              <a:buFont typeface="Franklin Gothic Book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65BA3D2-713C-46F2-B156-EBDA393A6D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86800" y="4748400"/>
            <a:ext cx="457200" cy="284400"/>
          </a:xfrm>
        </p:spPr>
        <p:txBody>
          <a:bodyPr/>
          <a:lstStyle/>
          <a:p>
            <a:fld id="{B3F5AA52-72AE-42D6-A9FC-4955E90717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" descr="{&quot;templafy&quot;:{&quot;id&quot;:&quot;af3f7cb3-0305-403d-9d03-077d8c6697c3&quot;}}">
            <a:extLst>
              <a:ext uri="{FF2B5EF4-FFF2-40B4-BE49-F238E27FC236}">
                <a16:creationId xmlns:a16="http://schemas.microsoft.com/office/drawing/2014/main" id="{34AB10E7-FA6B-4145-9CD0-450AB97148E0}"/>
              </a:ext>
            </a:extLst>
          </p:cNvPr>
          <p:cNvSpPr/>
          <p:nvPr userDrawn="1"/>
        </p:nvSpPr>
        <p:spPr>
          <a:xfrm>
            <a:off x="720725" y="4917148"/>
            <a:ext cx="2022475" cy="1797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700"/>
              </a:spcAft>
            </a:pPr>
            <a:endParaRPr lang="en-GB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4475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Teal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1F8817-2AFE-924D-814A-D0BCA47B50BF}"/>
              </a:ext>
            </a:extLst>
          </p:cNvPr>
          <p:cNvSpPr/>
          <p:nvPr userDrawn="1"/>
        </p:nvSpPr>
        <p:spPr>
          <a:xfrm>
            <a:off x="-2" y="1"/>
            <a:ext cx="5148072" cy="5143500"/>
          </a:xfrm>
          <a:prstGeom prst="rect">
            <a:avLst/>
          </a:prstGeom>
          <a:gradFill>
            <a:gsLst>
              <a:gs pos="100000">
                <a:srgbClr val="99CA3C"/>
              </a:gs>
              <a:gs pos="0">
                <a:srgbClr val="15A4A7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720725" y="3484739"/>
            <a:ext cx="4230686" cy="4832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or presenter’s name here, 24pt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B3ABA8-C231-594E-ABE0-23E87CA22A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720723" y="1858622"/>
            <a:ext cx="4230687" cy="1520682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34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Section break title goes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1291" y="571594"/>
            <a:ext cx="166525" cy="282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2 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07816" y="540902"/>
            <a:ext cx="262328" cy="2677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F86C06"/>
              </a:buClr>
              <a:buSzTx/>
              <a:buFont typeface="Franklin Gothic Book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23D2B-49AB-4E35-88DF-BF64F71719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F5AA52-72AE-42D6-A9FC-4955E90717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" descr="{&quot;templafy&quot;:{&quot;id&quot;:&quot;1519f053-7e32-4cf3-8906-a2ec58be4dcb&quot;}}">
            <a:extLst>
              <a:ext uri="{FF2B5EF4-FFF2-40B4-BE49-F238E27FC236}">
                <a16:creationId xmlns:a16="http://schemas.microsoft.com/office/drawing/2014/main" id="{C67C1564-B6B2-4069-BABD-0795866C71E2}"/>
              </a:ext>
            </a:extLst>
          </p:cNvPr>
          <p:cNvSpPr/>
          <p:nvPr userDrawn="1"/>
        </p:nvSpPr>
        <p:spPr>
          <a:xfrm>
            <a:off x="720725" y="4917148"/>
            <a:ext cx="2022475" cy="1797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700"/>
              </a:spcAft>
            </a:pPr>
            <a:endParaRPr lang="en-GB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3141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Purpl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9C4AC5-9A5A-6047-9FB7-DB42361F4747}"/>
              </a:ext>
            </a:extLst>
          </p:cNvPr>
          <p:cNvSpPr/>
          <p:nvPr userDrawn="1"/>
        </p:nvSpPr>
        <p:spPr>
          <a:xfrm>
            <a:off x="-2" y="1"/>
            <a:ext cx="5148072" cy="5143500"/>
          </a:xfrm>
          <a:prstGeom prst="rect">
            <a:avLst/>
          </a:prstGeom>
          <a:gradFill>
            <a:gsLst>
              <a:gs pos="100000">
                <a:srgbClr val="E83C99"/>
              </a:gs>
              <a:gs pos="0">
                <a:srgbClr val="973894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720725" y="3484739"/>
            <a:ext cx="4230686" cy="4832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or presenter’s name here, 24pt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DD92B6-87C8-FE46-B65B-AAF191518F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720723" y="1858622"/>
            <a:ext cx="4230687" cy="1520682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34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Section break title goes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1291" y="571594"/>
            <a:ext cx="166525" cy="282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2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07816" y="540902"/>
            <a:ext cx="262328" cy="2677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F86C06"/>
              </a:buClr>
              <a:buSzTx/>
              <a:buFont typeface="Franklin Gothic Book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F7311-2189-4336-AB21-5F83C9964B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F5AA52-72AE-42D6-A9FC-4955E90717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" descr="{&quot;templafy&quot;:{&quot;id&quot;:&quot;31c7a272-ef9f-4dbf-9002-4a10710b0e96&quot;}}">
            <a:extLst>
              <a:ext uri="{FF2B5EF4-FFF2-40B4-BE49-F238E27FC236}">
                <a16:creationId xmlns:a16="http://schemas.microsoft.com/office/drawing/2014/main" id="{8CC40063-6EAE-4DD9-9E29-337E2F8C55B1}"/>
              </a:ext>
            </a:extLst>
          </p:cNvPr>
          <p:cNvSpPr/>
          <p:nvPr userDrawn="1"/>
        </p:nvSpPr>
        <p:spPr>
          <a:xfrm>
            <a:off x="720725" y="4917148"/>
            <a:ext cx="2022475" cy="1797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700"/>
              </a:spcAft>
            </a:pPr>
            <a:endParaRPr lang="en-GB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7814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+ Message on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41DDD5-7FBE-264B-B020-F43FF1BC1B8C}"/>
              </a:ext>
            </a:extLst>
          </p:cNvPr>
          <p:cNvSpPr/>
          <p:nvPr userDrawn="1"/>
        </p:nvSpPr>
        <p:spPr>
          <a:xfrm>
            <a:off x="-2" y="0"/>
            <a:ext cx="9144002" cy="5143500"/>
          </a:xfrm>
          <a:prstGeom prst="rect">
            <a:avLst/>
          </a:prstGeom>
          <a:gradFill>
            <a:gsLst>
              <a:gs pos="100000">
                <a:schemeClr val="tx2"/>
              </a:gs>
              <a:gs pos="0">
                <a:schemeClr val="accent2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4800600" y="720724"/>
            <a:ext cx="3622676" cy="370046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000"/>
              </a:lnSpc>
              <a:buNone/>
              <a:defRPr sz="40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Impactful message goes right here in tight stack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92FF64-A83A-8E46-A057-7474F725C8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720724" y="720725"/>
            <a:ext cx="3851276" cy="3700463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95000"/>
              </a:lnSpc>
              <a:defRPr sz="230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40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5037" y="1455738"/>
            <a:ext cx="1510059" cy="163201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0000" b="0" i="0" cap="all" spc="15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EDB17-13FC-4D0B-811E-423842C99D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F5AA52-72AE-42D6-A9FC-4955E90717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" descr="{&quot;templafy&quot;:{&quot;id&quot;:&quot;0c222437-cce0-4d5f-889b-fc87b0c92d98&quot;}}">
            <a:extLst>
              <a:ext uri="{FF2B5EF4-FFF2-40B4-BE49-F238E27FC236}">
                <a16:creationId xmlns:a16="http://schemas.microsoft.com/office/drawing/2014/main" id="{AF0C58EA-89A5-4228-A93D-3B31447DADCA}"/>
              </a:ext>
            </a:extLst>
          </p:cNvPr>
          <p:cNvSpPr/>
          <p:nvPr userDrawn="1"/>
        </p:nvSpPr>
        <p:spPr>
          <a:xfrm>
            <a:off x="720725" y="4917148"/>
            <a:ext cx="2022475" cy="1797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700"/>
              </a:spcAft>
            </a:pPr>
            <a:endParaRPr lang="en-GB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0259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+ Message on Oran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8230FC2-7100-DD43-A760-9BBCAFA33A2D}"/>
              </a:ext>
            </a:extLst>
          </p:cNvPr>
          <p:cNvSpPr/>
          <p:nvPr userDrawn="1"/>
        </p:nvSpPr>
        <p:spPr>
          <a:xfrm>
            <a:off x="-2" y="1"/>
            <a:ext cx="9144002" cy="5143500"/>
          </a:xfrm>
          <a:prstGeom prst="rect">
            <a:avLst/>
          </a:prstGeom>
          <a:gradFill>
            <a:gsLst>
              <a:gs pos="100000">
                <a:srgbClr val="FFCD34"/>
              </a:gs>
              <a:gs pos="25000">
                <a:schemeClr val="accent3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4800600" y="720724"/>
            <a:ext cx="3622676" cy="370046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000"/>
              </a:lnSpc>
              <a:buNone/>
              <a:defRPr sz="40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Impactful message goes right here in tight stack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92FF64-A83A-8E46-A057-7474F725C8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720724" y="720725"/>
            <a:ext cx="3791917" cy="3687762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95000"/>
              </a:lnSpc>
              <a:defRPr sz="230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40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5037" y="1455738"/>
            <a:ext cx="1510059" cy="163201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0000" b="0" i="0" cap="all" spc="15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ACD889E-F554-459E-8670-CFF45E8F3B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86800" y="4748400"/>
            <a:ext cx="457200" cy="28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F5AA52-72AE-42D6-A9FC-4955E90717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" descr="{&quot;templafy&quot;:{&quot;id&quot;:&quot;2597c522-cf90-4246-9c5f-c58e9aca95fb&quot;}}">
            <a:extLst>
              <a:ext uri="{FF2B5EF4-FFF2-40B4-BE49-F238E27FC236}">
                <a16:creationId xmlns:a16="http://schemas.microsoft.com/office/drawing/2014/main" id="{B53AA721-44A2-407A-90B6-53A8B225DBA9}"/>
              </a:ext>
            </a:extLst>
          </p:cNvPr>
          <p:cNvSpPr/>
          <p:nvPr userDrawn="1"/>
        </p:nvSpPr>
        <p:spPr>
          <a:xfrm>
            <a:off x="720725" y="4917148"/>
            <a:ext cx="2022475" cy="1797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700"/>
              </a:spcAft>
            </a:pPr>
            <a:endParaRPr lang="en-GB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0378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+ Message on Teal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1F8817-2AFE-924D-814A-D0BCA47B50BF}"/>
              </a:ext>
            </a:extLst>
          </p:cNvPr>
          <p:cNvSpPr/>
          <p:nvPr userDrawn="1"/>
        </p:nvSpPr>
        <p:spPr>
          <a:xfrm>
            <a:off x="-2" y="1"/>
            <a:ext cx="9144002" cy="5143500"/>
          </a:xfrm>
          <a:prstGeom prst="rect">
            <a:avLst/>
          </a:prstGeom>
          <a:gradFill>
            <a:gsLst>
              <a:gs pos="100000">
                <a:srgbClr val="99CA3C"/>
              </a:gs>
              <a:gs pos="0">
                <a:srgbClr val="15A4A7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4800600" y="720724"/>
            <a:ext cx="3622676" cy="370046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000"/>
              </a:lnSpc>
              <a:buNone/>
              <a:defRPr sz="40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Impactful message goes right here in tight stack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92FF64-A83A-8E46-A057-7474F725C8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720724" y="720725"/>
            <a:ext cx="3791917" cy="3700463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95000"/>
              </a:lnSpc>
              <a:defRPr sz="230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40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5037" y="1455738"/>
            <a:ext cx="1510059" cy="163201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0000" b="0" i="0" cap="all" spc="15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B786EEC-4A73-4B73-9365-0CD1B685F46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86800" y="4748400"/>
            <a:ext cx="457200" cy="28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F5AA52-72AE-42D6-A9FC-4955E90717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" descr="{&quot;templafy&quot;:{&quot;id&quot;:&quot;70d29b02-dbb1-4e69-b2bc-962e579a77be&quot;}}">
            <a:extLst>
              <a:ext uri="{FF2B5EF4-FFF2-40B4-BE49-F238E27FC236}">
                <a16:creationId xmlns:a16="http://schemas.microsoft.com/office/drawing/2014/main" id="{2C3535CE-462F-430A-961F-D8694379131B}"/>
              </a:ext>
            </a:extLst>
          </p:cNvPr>
          <p:cNvSpPr/>
          <p:nvPr userDrawn="1"/>
        </p:nvSpPr>
        <p:spPr>
          <a:xfrm>
            <a:off x="720725" y="4917148"/>
            <a:ext cx="2022475" cy="1797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700"/>
              </a:spcAft>
            </a:pPr>
            <a:endParaRPr lang="en-GB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2862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+ Message on Purpl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9C4AC5-9A5A-6047-9FB7-DB42361F4747}"/>
              </a:ext>
            </a:extLst>
          </p:cNvPr>
          <p:cNvSpPr/>
          <p:nvPr userDrawn="1"/>
        </p:nvSpPr>
        <p:spPr>
          <a:xfrm>
            <a:off x="-2" y="1"/>
            <a:ext cx="9144002" cy="5143500"/>
          </a:xfrm>
          <a:prstGeom prst="rect">
            <a:avLst/>
          </a:prstGeom>
          <a:gradFill>
            <a:gsLst>
              <a:gs pos="100000">
                <a:srgbClr val="E83C99"/>
              </a:gs>
              <a:gs pos="0">
                <a:srgbClr val="973894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4800600" y="720724"/>
            <a:ext cx="3622676" cy="370046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000"/>
              </a:lnSpc>
              <a:buNone/>
              <a:defRPr sz="40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Impactful message goes right here in tight stack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92FF64-A83A-8E46-A057-7474F725C8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720724" y="720725"/>
            <a:ext cx="3791917" cy="3700463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95000"/>
              </a:lnSpc>
              <a:defRPr sz="230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40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5037" y="1455738"/>
            <a:ext cx="1510059" cy="163201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0000" b="0" i="0" cap="all" spc="15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8B7F152-E429-4498-81EA-A4C55F64D07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86800" y="4748400"/>
            <a:ext cx="457200" cy="28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F5AA52-72AE-42D6-A9FC-4955E90717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A125A0-58C5-403F-B225-BBC6939431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2" name="text" descr="{&quot;templafy&quot;:{&quot;id&quot;:&quot;60a3799f-40dd-433c-9e34-a382a9177af6&quot;}}">
            <a:extLst>
              <a:ext uri="{FF2B5EF4-FFF2-40B4-BE49-F238E27FC236}">
                <a16:creationId xmlns:a16="http://schemas.microsoft.com/office/drawing/2014/main" id="{32936780-3611-4A9B-B6D3-66C5FFEE1051}"/>
              </a:ext>
            </a:extLst>
          </p:cNvPr>
          <p:cNvSpPr/>
          <p:nvPr userDrawn="1"/>
        </p:nvSpPr>
        <p:spPr>
          <a:xfrm>
            <a:off x="720725" y="4917148"/>
            <a:ext cx="2022475" cy="1797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700"/>
              </a:spcAft>
            </a:pPr>
            <a:endParaRPr lang="en-GB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062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icture Placeholder 2">
            <a:extLst>
              <a:ext uri="{FF2B5EF4-FFF2-40B4-BE49-F238E27FC236}">
                <a16:creationId xmlns:a16="http://schemas.microsoft.com/office/drawing/2014/main" id="{35A2D804-2C0E-423B-A87B-95B69B80287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-6350" y="0"/>
            <a:ext cx="9150350" cy="5143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286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Tx/>
              <a:buFont typeface="Franklin Gothic Book" pitchFamily="34" charset="0"/>
              <a:buNone/>
              <a:tabLst/>
              <a:defRPr/>
            </a:pPr>
            <a:r>
              <a:rPr lang="en-US" dirty="0"/>
              <a:t>Click here and insert an image from Templafy</a:t>
            </a:r>
          </a:p>
        </p:txBody>
      </p:sp>
      <p:sp>
        <p:nvSpPr>
          <p:cNvPr id="114" name="Text Placeholder 113">
            <a:extLst>
              <a:ext uri="{FF2B5EF4-FFF2-40B4-BE49-F238E27FC236}">
                <a16:creationId xmlns:a16="http://schemas.microsoft.com/office/drawing/2014/main" id="{D3C981C2-DCBE-4679-A07E-077FFFC5E4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9913" y="565150"/>
            <a:ext cx="4578350" cy="4011613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F1315043-3C4B-1D4C-8877-6999581E5F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725" y="2067150"/>
            <a:ext cx="4170336" cy="1009200"/>
          </a:xfrm>
        </p:spPr>
        <p:txBody>
          <a:bodyPr/>
          <a:lstStyle>
            <a:lvl1pPr>
              <a:lnSpc>
                <a:spcPct val="8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Cover title here on one or two lines</a:t>
            </a:r>
          </a:p>
        </p:txBody>
      </p:sp>
      <p:sp>
        <p:nvSpPr>
          <p:cNvPr id="18" name="Subtitle 4">
            <a:extLst>
              <a:ext uri="{FF2B5EF4-FFF2-40B4-BE49-F238E27FC236}">
                <a16:creationId xmlns:a16="http://schemas.microsoft.com/office/drawing/2014/main" id="{04BAB84E-E49D-3340-8128-2F344A582C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725" y="3104895"/>
            <a:ext cx="4167766" cy="3000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Subtitle or presenter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4B583CB-C514-9F44-BD02-5ABC0911EB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3428987"/>
            <a:ext cx="4167766" cy="2868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Date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E217070-80AC-C642-975D-20F30D7A55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725" y="829466"/>
            <a:ext cx="4141085" cy="26902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Eyebrow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28C75-EE1A-4D15-AFAC-8C2BEDF5736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3F5AA52-72AE-42D6-A9FC-4955E90717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7" name="Footer Placeholder 166">
            <a:extLst>
              <a:ext uri="{FF2B5EF4-FFF2-40B4-BE49-F238E27FC236}">
                <a16:creationId xmlns:a16="http://schemas.microsoft.com/office/drawing/2014/main" id="{9E4C7F4E-4505-44E0-9AD6-1643E45B00A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2724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+ Message Blue type (Printer 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4800600" y="720724"/>
            <a:ext cx="3622676" cy="370046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000"/>
              </a:lnSpc>
              <a:buNone/>
              <a:defRPr sz="4000" cap="all" baseline="0">
                <a:solidFill>
                  <a:schemeClr val="tx2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Impactful message goes right here in tight stack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92FF64-A83A-8E46-A057-7474F725C8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720724" y="714374"/>
            <a:ext cx="3791917" cy="3694113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95000"/>
              </a:lnSpc>
              <a:defRPr sz="23000" cap="all" baseline="0">
                <a:solidFill>
                  <a:schemeClr val="tx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40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5037" y="1455738"/>
            <a:ext cx="1510059" cy="163201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0000" b="0" i="0" cap="all" spc="150" baseline="0">
                <a:solidFill>
                  <a:schemeClr val="tx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82BC65-6537-4850-8B68-D044ED3925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5E376-9C55-4153-BF32-C230DF97B2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F5AA52-72AE-42D6-A9FC-4955E90717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1042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+ Message Orange type (Printer 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4800600" y="720724"/>
            <a:ext cx="3621088" cy="370046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000"/>
              </a:lnSpc>
              <a:buNone/>
              <a:defRPr sz="4000" cap="all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Impactful message goes right here in tight stack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92FF64-A83A-8E46-A057-7474F725C8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720724" y="720725"/>
            <a:ext cx="3791917" cy="3687762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95000"/>
              </a:lnSpc>
              <a:defRPr sz="23000" cap="all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40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5037" y="1455738"/>
            <a:ext cx="1510059" cy="163201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0000" b="0" i="0" cap="all" spc="15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F0866A-DEF7-4DBC-8AF0-542B5038B4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79BC2-0DF1-4225-BEA8-0C74D1A3137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F5AA52-72AE-42D6-A9FC-4955E90717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29299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+ MessageTeal type (Printer 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4800600" y="720724"/>
            <a:ext cx="3622676" cy="370046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000"/>
              </a:lnSpc>
              <a:buNone/>
              <a:defRPr sz="4000" cap="all" baseline="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Impactful message goes right here in tight stack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92FF64-A83A-8E46-A057-7474F725C8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720724" y="720726"/>
            <a:ext cx="3791917" cy="3687762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95000"/>
              </a:lnSpc>
              <a:defRPr sz="23000" cap="all" baseline="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40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5037" y="1455738"/>
            <a:ext cx="1510059" cy="163201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0000" b="0" i="0" cap="all" spc="150" baseline="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8CDE26-A2C5-4C3F-936E-23CEA294BCB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B1853-0B92-4249-8890-E24DE61DF72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F5AA52-72AE-42D6-A9FC-4955E90717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8741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+ Message Purple type (Printer 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4800600" y="720724"/>
            <a:ext cx="3621088" cy="370046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000"/>
              </a:lnSpc>
              <a:buNone/>
              <a:defRPr sz="4000" cap="all" baseline="0">
                <a:solidFill>
                  <a:schemeClr val="accent6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Impactful message goes right here in tight stack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92FF64-A83A-8E46-A057-7474F725C8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720724" y="720725"/>
            <a:ext cx="3791917" cy="3700463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95000"/>
              </a:lnSpc>
              <a:defRPr sz="23000" cap="all" baseline="0">
                <a:solidFill>
                  <a:schemeClr val="accent6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40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5037" y="1455738"/>
            <a:ext cx="1510059" cy="163201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0000" b="0" i="0" cap="all" spc="150" baseline="0">
                <a:solidFill>
                  <a:schemeClr val="accent6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33F200-8DCD-4231-9D0E-58DFCFFD28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577E7-288F-4F99-ACD5-4372050DB37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F5AA52-72AE-42D6-A9FC-4955E90717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46968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otional Message on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41DDD5-7FBE-264B-B020-F43FF1BC1B8C}"/>
              </a:ext>
            </a:extLst>
          </p:cNvPr>
          <p:cNvSpPr/>
          <p:nvPr userDrawn="1"/>
        </p:nvSpPr>
        <p:spPr>
          <a:xfrm>
            <a:off x="-2" y="0"/>
            <a:ext cx="9144002" cy="5143500"/>
          </a:xfrm>
          <a:prstGeom prst="rect">
            <a:avLst/>
          </a:prstGeom>
          <a:gradFill>
            <a:gsLst>
              <a:gs pos="100000">
                <a:schemeClr val="tx2"/>
              </a:gs>
              <a:gs pos="0">
                <a:schemeClr val="accent2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720725" y="720724"/>
            <a:ext cx="7700963" cy="370046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400"/>
              </a:lnSpc>
              <a:buNone/>
              <a:defRPr sz="44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emotional message goes right here in tight stack of 44pt text on 44pt line spacing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34A75D0-A6AE-4624-9843-B16BDA9CB3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86800" y="4748400"/>
            <a:ext cx="457200" cy="28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F5AA52-72AE-42D6-A9FC-4955E90717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" descr="{&quot;templafy&quot;:{&quot;id&quot;:&quot;42a28ab3-cb15-4e04-9eb2-10b2d858469c&quot;}}">
            <a:extLst>
              <a:ext uri="{FF2B5EF4-FFF2-40B4-BE49-F238E27FC236}">
                <a16:creationId xmlns:a16="http://schemas.microsoft.com/office/drawing/2014/main" id="{B33984B9-7474-4809-9B3E-4F141910ADFE}"/>
              </a:ext>
            </a:extLst>
          </p:cNvPr>
          <p:cNvSpPr/>
          <p:nvPr userDrawn="1"/>
        </p:nvSpPr>
        <p:spPr>
          <a:xfrm>
            <a:off x="720725" y="4917148"/>
            <a:ext cx="2022475" cy="1797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700"/>
              </a:spcAft>
            </a:pPr>
            <a:endParaRPr lang="en-GB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1458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otional Message on Oran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230FC2-7100-DD43-A760-9BBCAFA33A2D}"/>
              </a:ext>
            </a:extLst>
          </p:cNvPr>
          <p:cNvSpPr/>
          <p:nvPr userDrawn="1"/>
        </p:nvSpPr>
        <p:spPr>
          <a:xfrm>
            <a:off x="0" y="0"/>
            <a:ext cx="9144002" cy="5143500"/>
          </a:xfrm>
          <a:prstGeom prst="rect">
            <a:avLst/>
          </a:prstGeom>
          <a:gradFill>
            <a:gsLst>
              <a:gs pos="100000">
                <a:srgbClr val="FFCD34"/>
              </a:gs>
              <a:gs pos="25000">
                <a:schemeClr val="accent3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720725" y="720724"/>
            <a:ext cx="7700963" cy="370046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400"/>
              </a:lnSpc>
              <a:buNone/>
              <a:defRPr sz="44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emotional message goes right here in tight stack of 44pt text on 44pt line spacing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A7D613F-60B2-414A-8597-03A0B61258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86800" y="4748400"/>
            <a:ext cx="457200" cy="28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F5AA52-72AE-42D6-A9FC-4955E90717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" descr="{&quot;templafy&quot;:{&quot;id&quot;:&quot;295f7116-1724-475f-82ec-ba923674d8f7&quot;}}">
            <a:extLst>
              <a:ext uri="{FF2B5EF4-FFF2-40B4-BE49-F238E27FC236}">
                <a16:creationId xmlns:a16="http://schemas.microsoft.com/office/drawing/2014/main" id="{0F49367F-7476-40F1-BC59-66A6FA4A9E69}"/>
              </a:ext>
            </a:extLst>
          </p:cNvPr>
          <p:cNvSpPr/>
          <p:nvPr userDrawn="1"/>
        </p:nvSpPr>
        <p:spPr>
          <a:xfrm>
            <a:off x="720725" y="4917148"/>
            <a:ext cx="2022475" cy="1797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700"/>
              </a:spcAft>
            </a:pPr>
            <a:endParaRPr lang="en-GB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4436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otional Message on Teal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1F8817-2AFE-924D-814A-D0BCA47B50BF}"/>
              </a:ext>
            </a:extLst>
          </p:cNvPr>
          <p:cNvSpPr/>
          <p:nvPr userDrawn="1"/>
        </p:nvSpPr>
        <p:spPr>
          <a:xfrm>
            <a:off x="-2" y="1"/>
            <a:ext cx="9144002" cy="5143500"/>
          </a:xfrm>
          <a:prstGeom prst="rect">
            <a:avLst/>
          </a:prstGeom>
          <a:gradFill>
            <a:gsLst>
              <a:gs pos="100000">
                <a:srgbClr val="99CA3C"/>
              </a:gs>
              <a:gs pos="0">
                <a:srgbClr val="15A4A7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720725" y="720724"/>
            <a:ext cx="7700963" cy="370046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400"/>
              </a:lnSpc>
              <a:buNone/>
              <a:defRPr sz="44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emotional message goes right here in tight stack of 44pt text on 44pt line spacing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9402556-ACD3-4C6E-8B7C-82CBC7AB73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86800" y="4748400"/>
            <a:ext cx="457200" cy="28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F5AA52-72AE-42D6-A9FC-4955E90717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" descr="{&quot;templafy&quot;:{&quot;id&quot;:&quot;63f2761b-e6d2-4cad-820b-4f40039020a4&quot;}}">
            <a:extLst>
              <a:ext uri="{FF2B5EF4-FFF2-40B4-BE49-F238E27FC236}">
                <a16:creationId xmlns:a16="http://schemas.microsoft.com/office/drawing/2014/main" id="{A8F36E88-DF1D-4780-93CB-E9FAD8ECEEC9}"/>
              </a:ext>
            </a:extLst>
          </p:cNvPr>
          <p:cNvSpPr/>
          <p:nvPr userDrawn="1"/>
        </p:nvSpPr>
        <p:spPr>
          <a:xfrm>
            <a:off x="720725" y="4917148"/>
            <a:ext cx="2022475" cy="1797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700"/>
              </a:spcAft>
            </a:pPr>
            <a:endParaRPr lang="en-GB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9022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otional Message on Purpl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9C4AC5-9A5A-6047-9FB7-DB42361F4747}"/>
              </a:ext>
            </a:extLst>
          </p:cNvPr>
          <p:cNvSpPr/>
          <p:nvPr userDrawn="1"/>
        </p:nvSpPr>
        <p:spPr>
          <a:xfrm>
            <a:off x="-2" y="0"/>
            <a:ext cx="9144002" cy="5143500"/>
          </a:xfrm>
          <a:prstGeom prst="rect">
            <a:avLst/>
          </a:prstGeom>
          <a:gradFill>
            <a:gsLst>
              <a:gs pos="100000">
                <a:srgbClr val="E83C99"/>
              </a:gs>
              <a:gs pos="0">
                <a:srgbClr val="973894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720725" y="720724"/>
            <a:ext cx="7700963" cy="370046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400"/>
              </a:lnSpc>
              <a:buNone/>
              <a:defRPr sz="44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emotional message goes right here in tight stack of 44pt text on 44pt line spacing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86BB4EB-DB41-4310-A4F5-85EBECEF480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86800" y="4748400"/>
            <a:ext cx="457200" cy="28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F5AA52-72AE-42D6-A9FC-4955E90717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" descr="{&quot;templafy&quot;:{&quot;id&quot;:&quot;8ffacec1-7d1f-4676-83f6-3e2e92eef689&quot;}}">
            <a:extLst>
              <a:ext uri="{FF2B5EF4-FFF2-40B4-BE49-F238E27FC236}">
                <a16:creationId xmlns:a16="http://schemas.microsoft.com/office/drawing/2014/main" id="{7B9DF84F-A909-4C57-99A1-B0AEB54560DB}"/>
              </a:ext>
            </a:extLst>
          </p:cNvPr>
          <p:cNvSpPr/>
          <p:nvPr userDrawn="1"/>
        </p:nvSpPr>
        <p:spPr>
          <a:xfrm>
            <a:off x="720725" y="4917148"/>
            <a:ext cx="2022475" cy="1797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700"/>
              </a:spcAft>
            </a:pPr>
            <a:endParaRPr lang="en-GB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5121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otional Message - Blue (Printer-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720725" y="720724"/>
            <a:ext cx="7700963" cy="370046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400"/>
              </a:lnSpc>
              <a:buNone/>
              <a:defRPr sz="4400" cap="all" baseline="0">
                <a:solidFill>
                  <a:schemeClr val="tx2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emotional message goes right here in tight stack of 44pt text on 44pt line spacing – choose  different font color from color theme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03612E-240C-4DA2-B109-B5749F874F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242C8-9A96-416C-B10A-318A95905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5AA52-72AE-42D6-A9FC-4955E90717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2200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17E090-7C02-4395-B5B1-9802B2BA6C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64F1E5-6FD8-4E37-AD4E-4C2292CC162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20725" y="1352550"/>
            <a:ext cx="7700963" cy="30686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5C3CE0-1F70-484C-A879-378952C60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0C8518-2CD3-45AE-8AC9-7951A791A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AA52-72AE-42D6-A9FC-4955E90717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5C245F-B7BD-4AA5-A85C-0B5E1469D4C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-6350" y="0"/>
            <a:ext cx="9150350" cy="5143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r">
              <a:buNone/>
              <a:defRPr sz="1400"/>
            </a:lvl1pPr>
          </a:lstStyle>
          <a:p>
            <a:r>
              <a:rPr lang="en-US" dirty="0"/>
              <a:t>Click here and insert an image from Templafy</a:t>
            </a:r>
          </a:p>
        </p:txBody>
      </p:sp>
      <p:sp>
        <p:nvSpPr>
          <p:cNvPr id="20" name="Text Placeholder 113">
            <a:extLst>
              <a:ext uri="{FF2B5EF4-FFF2-40B4-BE49-F238E27FC236}">
                <a16:creationId xmlns:a16="http://schemas.microsoft.com/office/drawing/2014/main" id="{68591EA0-9A58-430C-8736-5FD07F615C6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32389" y="2600325"/>
            <a:ext cx="4041244" cy="1336675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Text Placeholder 113">
            <a:extLst>
              <a:ext uri="{FF2B5EF4-FFF2-40B4-BE49-F238E27FC236}">
                <a16:creationId xmlns:a16="http://schemas.microsoft.com/office/drawing/2014/main" id="{FE8B47E7-2574-4631-B9B1-B7960CC95C0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25400" y="-6350"/>
            <a:ext cx="5173470" cy="2616199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113">
            <a:extLst>
              <a:ext uri="{FF2B5EF4-FFF2-40B4-BE49-F238E27FC236}">
                <a16:creationId xmlns:a16="http://schemas.microsoft.com/office/drawing/2014/main" id="{85DB2C28-657E-4866-8E21-87D3AA1B35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-25400" y="3926802"/>
            <a:ext cx="5173470" cy="1229398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F1315043-3C4B-1D4C-8877-6999581E5F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725" y="846944"/>
            <a:ext cx="4044949" cy="1724806"/>
          </a:xfrm>
        </p:spPr>
        <p:txBody>
          <a:bodyPr anchor="ctr" anchorCtr="0"/>
          <a:lstStyle>
            <a:lvl1pPr>
              <a:lnSpc>
                <a:spcPct val="8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Cover title here on one or two lines</a:t>
            </a:r>
          </a:p>
        </p:txBody>
      </p:sp>
      <p:sp>
        <p:nvSpPr>
          <p:cNvPr id="18" name="Subtitle 4">
            <a:extLst>
              <a:ext uri="{FF2B5EF4-FFF2-40B4-BE49-F238E27FC236}">
                <a16:creationId xmlns:a16="http://schemas.microsoft.com/office/drawing/2014/main" id="{04BAB84E-E49D-3340-8128-2F344A582C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44054" y="2970174"/>
            <a:ext cx="2930034" cy="3000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Subtitle or presenter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4B583CB-C514-9F44-BD02-5ABC0911EB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4055" y="3294266"/>
            <a:ext cx="2930034" cy="2868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Date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E217070-80AC-C642-975D-20F30D7A55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725" y="554035"/>
            <a:ext cx="4038600" cy="26902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Eyebrow text Here</a:t>
            </a:r>
          </a:p>
        </p:txBody>
      </p:sp>
    </p:spTree>
    <p:extLst>
      <p:ext uri="{BB962C8B-B14F-4D97-AF65-F5344CB8AC3E}">
        <p14:creationId xmlns:p14="http://schemas.microsoft.com/office/powerpoint/2010/main" val="131658492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, No Content Specif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DD743-F21B-4A4E-BA1C-C6A1001A6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D9D38E-A104-473E-AC93-774BA3F607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8EB22-6A66-4DDE-84BE-C8D66085B8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5AA52-72AE-42D6-A9FC-4955E90717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,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8397C-5B33-4BA1-A060-300651DFE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9C48E0-4E39-4BC9-BF19-BF7AFDCCCF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726" y="1352550"/>
            <a:ext cx="3733800" cy="30686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90BF192-BD70-4B9C-92FF-C40916B646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9475" y="1352550"/>
            <a:ext cx="3732213" cy="30686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8782AA-3A05-40A3-B27E-F05BF25F221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CFBA2-26A8-49F9-B444-9E127D5A651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3F5AA52-72AE-42D6-A9FC-4955E90717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: 1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304066"/>
            <a:ext cx="7700963" cy="26902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Category or Subtopic Goes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0ED2AF-4A99-4562-AA2F-27B7A5BE5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5" y="573088"/>
            <a:ext cx="7700963" cy="4114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3B30D-CFA9-480E-B625-6A06C5282C9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3C14BD-E77A-4EC1-A903-7B4F4FA08F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316E14-B9AB-405D-8257-0102BDE622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F5AA52-72AE-42D6-A9FC-4955E90717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: 1-Line Title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492EB66-89F8-224A-88B1-4D611005A6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304066"/>
            <a:ext cx="7700964" cy="26902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Category or Subtopic Goes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58E79A9-CF9B-4A26-922E-DFFDF1C639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5" y="573088"/>
            <a:ext cx="7700963" cy="4114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21423-1840-4046-B672-659E8DAEB7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2D1FB9-5CFC-4A05-9027-461E71526A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F5AA52-72AE-42D6-A9FC-4955E90717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tegory: 1-Line Title,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E217070-80AC-C642-975D-20F30D7A55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304066"/>
            <a:ext cx="7700964" cy="26902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Category or Subtopic Goes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82461B1-56E4-437B-BCDB-BF926D2E9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5" y="573088"/>
            <a:ext cx="7700963" cy="4114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928CF-AB79-4A6C-B816-991A9C9B78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725" y="1352550"/>
            <a:ext cx="3622675" cy="30686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7764A8-8CF1-4E26-A61D-E129C4A304C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00600" y="1352550"/>
            <a:ext cx="3621088" cy="30686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4545DC-2C50-4064-9703-ACF1012BE7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A640C-FDA7-4ADF-B926-31666A333C4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3F5AA52-72AE-42D6-A9FC-4955E90717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725" y="428481"/>
            <a:ext cx="7700963" cy="685800"/>
          </a:xfrm>
        </p:spPr>
        <p:txBody>
          <a:bodyPr anchor="t" anchorCtr="0"/>
          <a:lstStyle>
            <a:lvl1pPr>
              <a:lnSpc>
                <a:spcPct val="80000"/>
              </a:lnSpc>
              <a:defRPr baseline="0"/>
            </a:lvl1pPr>
          </a:lstStyle>
          <a:p>
            <a:r>
              <a:rPr lang="en-US" dirty="0"/>
              <a:t>Click to add title, sentence case, 32pt, room for a two-line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25A0C9-4640-49D7-8A80-BEC14EF7238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20724" y="1352550"/>
            <a:ext cx="7700963" cy="30686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5227E6-BF05-4A01-867B-64A93AFD4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2D4973-8921-4947-81BC-BE51D4542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AA52-72AE-42D6-A9FC-4955E90717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, No Content Specif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791B37E-5044-4AF8-9C6E-4385167A2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5" y="428481"/>
            <a:ext cx="7700963" cy="685800"/>
          </a:xfrm>
        </p:spPr>
        <p:txBody>
          <a:bodyPr anchor="t" anchorCtr="0"/>
          <a:lstStyle>
            <a:lvl1pPr>
              <a:lnSpc>
                <a:spcPct val="80000"/>
              </a:lnSpc>
              <a:defRPr baseline="0"/>
            </a:lvl1pPr>
          </a:lstStyle>
          <a:p>
            <a:r>
              <a:rPr lang="en-US" dirty="0"/>
              <a:t>Click to add title, sentence case, 32pt, room for a two-line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4E06E4-35A8-40DF-A890-9D91E07CEE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065AE-E4F6-4850-99AF-2C4096CA13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5AA52-72AE-42D6-A9FC-4955E90717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,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0393BA6-DB3F-43CE-9DB9-7BBD5970E3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5" y="428481"/>
            <a:ext cx="7700963" cy="685800"/>
          </a:xfrm>
        </p:spPr>
        <p:txBody>
          <a:bodyPr anchor="t" anchorCtr="0"/>
          <a:lstStyle>
            <a:lvl1pPr>
              <a:lnSpc>
                <a:spcPct val="80000"/>
              </a:lnSpc>
              <a:defRPr baseline="0"/>
            </a:lvl1pPr>
          </a:lstStyle>
          <a:p>
            <a:r>
              <a:rPr lang="en-US" dirty="0"/>
              <a:t>Click to add title, sentence case, 32pt, room for a two-line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FE4B344-AD80-4F70-9402-FAAEFB6CD1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725" y="1352550"/>
            <a:ext cx="3622675" cy="30686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A2891BE-54C9-473C-B449-D7E916BBDBC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00600" y="1352550"/>
            <a:ext cx="3621088" cy="30686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B10894-724B-4DE0-9CF1-32637DB9D0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1D6D1D-311D-4C13-A22B-226E4AA7C92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3F5AA52-72AE-42D6-A9FC-4955E90717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: 2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5DAEEE2-E898-4F4B-8204-8B7F26F896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304066"/>
            <a:ext cx="7700963" cy="26902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Category or Subtopic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2A8B95-9BFA-4E1A-B9C5-D73F5485B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5" y="573088"/>
            <a:ext cx="7700963" cy="685800"/>
          </a:xfrm>
        </p:spPr>
        <p:txBody>
          <a:bodyPr anchor="t" anchorCtr="0"/>
          <a:lstStyle>
            <a:lvl1pPr>
              <a:lnSpc>
                <a:spcPct val="80000"/>
              </a:lnSpc>
              <a:defRPr baseline="0"/>
            </a:lvl1pPr>
          </a:lstStyle>
          <a:p>
            <a:r>
              <a:rPr lang="en-US" dirty="0"/>
              <a:t>Click to add title, sentence case, 32pt, room for a two-line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46597-AD8B-4593-AD05-918558D530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725" y="1527910"/>
            <a:ext cx="7700963" cy="28932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23C288-91C7-4586-9E79-D5C31CB65B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6BC2A-3625-4838-89B1-690989E9C1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F5AA52-72AE-42D6-A9FC-4955E90717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: 2-Line Title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5DAEEE2-E898-4F4B-8204-8B7F26F896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304066"/>
            <a:ext cx="7700963" cy="26902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Category or Subtopic Goes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C12B07-EF83-4CC0-8BF1-98198A62BD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5" y="573088"/>
            <a:ext cx="7700963" cy="685800"/>
          </a:xfrm>
        </p:spPr>
        <p:txBody>
          <a:bodyPr anchor="t" anchorCtr="0"/>
          <a:lstStyle>
            <a:lvl1pPr>
              <a:lnSpc>
                <a:spcPct val="80000"/>
              </a:lnSpc>
              <a:defRPr baseline="0"/>
            </a:lvl1pPr>
          </a:lstStyle>
          <a:p>
            <a:r>
              <a:rPr lang="en-US" dirty="0"/>
              <a:t>Click to add title, sentence case, 32pt, room for a two-line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D73B31-DBF0-44E4-86C1-79698A11B51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A95B16-6043-4E6D-86D5-2B99920A517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F5AA52-72AE-42D6-A9FC-4955E90717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A79F9F2-3BE4-443B-81F5-A3658CA8217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-6350" y="0"/>
            <a:ext cx="9001152" cy="5143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286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Tx/>
              <a:buFont typeface="Franklin Gothic Book" pitchFamily="34" charset="0"/>
              <a:buNone/>
              <a:tabLst/>
              <a:defRPr/>
            </a:pPr>
            <a:r>
              <a:rPr lang="en-US" dirty="0"/>
              <a:t>Click here and insert an image from Templafy</a:t>
            </a:r>
          </a:p>
        </p:txBody>
      </p:sp>
      <p:sp>
        <p:nvSpPr>
          <p:cNvPr id="9" name="Text Placeholder 113">
            <a:extLst>
              <a:ext uri="{FF2B5EF4-FFF2-40B4-BE49-F238E27FC236}">
                <a16:creationId xmlns:a16="http://schemas.microsoft.com/office/drawing/2014/main" id="{259BAA65-02B0-4EBC-AC58-5120DEE48A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34901" y="2609847"/>
            <a:ext cx="9049784" cy="2562445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1315043-3C4B-1D4C-8877-6999581E5F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725" y="3040774"/>
            <a:ext cx="5103812" cy="1009200"/>
          </a:xfrm>
        </p:spPr>
        <p:txBody>
          <a:bodyPr/>
          <a:lstStyle>
            <a:lvl1pPr>
              <a:lnSpc>
                <a:spcPct val="8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Cover title here on one or two lines</a:t>
            </a: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04BAB84E-E49D-3340-8128-2F344A582C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725" y="4078519"/>
            <a:ext cx="4167766" cy="3000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Subtitle or presenter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74B583CB-C514-9F44-BD02-5ABC0911EB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4402611"/>
            <a:ext cx="4167766" cy="2868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Date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230FC2-7100-DD43-A760-9BBCAFA33A2D}"/>
              </a:ext>
            </a:extLst>
          </p:cNvPr>
          <p:cNvSpPr/>
          <p:nvPr userDrawn="1"/>
        </p:nvSpPr>
        <p:spPr>
          <a:xfrm>
            <a:off x="8994802" y="1"/>
            <a:ext cx="149198" cy="5143500"/>
          </a:xfrm>
          <a:prstGeom prst="rect">
            <a:avLst/>
          </a:prstGeom>
          <a:gradFill>
            <a:gsLst>
              <a:gs pos="100000">
                <a:srgbClr val="FFCD34"/>
              </a:gs>
              <a:gs pos="25000">
                <a:schemeClr val="accent3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5455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: 2-Line Title,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5DAEEE2-E898-4F4B-8204-8B7F26F896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304066"/>
            <a:ext cx="7700963" cy="26902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Category or Subtopic Goes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21F112A-BF04-4B10-A940-9F5795EA30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725" y="1527910"/>
            <a:ext cx="3622675" cy="2893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991E4F3-4DDB-42E7-9E9E-4F8B9BFAD2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00600" y="1527910"/>
            <a:ext cx="3621088" cy="2893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E218468-FB6F-4256-98C5-52BCE2174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5" y="573088"/>
            <a:ext cx="7700963" cy="685800"/>
          </a:xfrm>
        </p:spPr>
        <p:txBody>
          <a:bodyPr anchor="t" anchorCtr="0"/>
          <a:lstStyle>
            <a:lvl1pPr>
              <a:lnSpc>
                <a:spcPct val="80000"/>
              </a:lnSpc>
              <a:defRPr baseline="0"/>
            </a:lvl1pPr>
          </a:lstStyle>
          <a:p>
            <a:r>
              <a:rPr lang="en-US" dirty="0"/>
              <a:t>Click to add title, sentence case, 32pt, room for a two-line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7190CF-9A35-4EBD-9DB0-672367A176A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DFCB05-3203-4F70-8998-E16A62FB319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3F5AA52-72AE-42D6-A9FC-4955E90717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7C0B87-320E-42E4-BF32-026C81FB63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AB6072-1C27-466F-AB0B-39A2FA55AE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5AA52-72AE-42D6-A9FC-4955E90717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 txBox="1">
            <a:spLocks/>
          </p:cNvSpPr>
          <p:nvPr userDrawn="1"/>
        </p:nvSpPr>
        <p:spPr>
          <a:xfrm>
            <a:off x="8686800" y="4833808"/>
            <a:ext cx="457200" cy="285750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marL="0" marR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algn="ctr">
              <a:defRPr/>
            </a:pPr>
            <a:fld id="{0E2DA7D6-899D-4BE0-98D3-D2C39F0629BC}" type="slidenum">
              <a:rPr lang="en-US" sz="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800" kern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A3C10B-F006-E743-93A8-ABA8153E3AFD}"/>
              </a:ext>
            </a:extLst>
          </p:cNvPr>
          <p:cNvSpPr/>
          <p:nvPr userDrawn="1"/>
        </p:nvSpPr>
        <p:spPr>
          <a:xfrm>
            <a:off x="0" y="4230477"/>
            <a:ext cx="9144000" cy="91302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B81C6-4112-414F-B100-D40E0F023D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8FF733-4215-4C03-A1A5-11265DFB51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5AA52-72AE-42D6-A9FC-4955E90717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6286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't Use Any Layouts Past Th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rgbClr val="FF0000"/>
          </a:solidFill>
        </p:spPr>
        <p:txBody>
          <a:bodyPr wrap="none" lIns="91428" tIns="45715" rIns="91428" bIns="45715" anchor="ctr" anchorCtr="0">
            <a:noAutofit/>
          </a:bodyPr>
          <a:lstStyle/>
          <a:p>
            <a:pPr algn="ctr" defTabSz="914286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6000" kern="120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Don’t Use Any Layouts </a:t>
            </a:r>
            <a:br>
              <a:rPr lang="en-US" sz="6000" kern="120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Past This Slide</a:t>
            </a:r>
            <a:endParaRPr lang="en-US" sz="6000" kern="1200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3AF90E-C43F-4C65-AC57-34751F0B44D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9144000" cy="426878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r">
              <a:buNone/>
              <a:defRPr sz="1400"/>
            </a:lvl1pPr>
          </a:lstStyle>
          <a:p>
            <a:pPr marL="0" marR="0" lvl="0" indent="0" algn="r" defTabSz="914286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Tx/>
              <a:buFont typeface="Franklin Gothic Book" pitchFamily="34" charset="0"/>
              <a:buNone/>
              <a:tabLst/>
              <a:defRPr/>
            </a:pPr>
            <a:r>
              <a:rPr lang="en-US" dirty="0"/>
              <a:t>Click here and insert an image from Templafy</a:t>
            </a:r>
          </a:p>
        </p:txBody>
      </p:sp>
      <p:sp>
        <p:nvSpPr>
          <p:cNvPr id="12" name="Text Placeholder 113">
            <a:extLst>
              <a:ext uri="{FF2B5EF4-FFF2-40B4-BE49-F238E27FC236}">
                <a16:creationId xmlns:a16="http://schemas.microsoft.com/office/drawing/2014/main" id="{4749DE0B-86F6-49B6-9D99-93830AFC1B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16933" y="-21166"/>
            <a:ext cx="5158655" cy="4293364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1315043-3C4B-1D4C-8877-6999581E5F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725" y="1528997"/>
            <a:ext cx="4170336" cy="1631293"/>
          </a:xfrm>
        </p:spPr>
        <p:txBody>
          <a:bodyPr anchor="ctr" anchorCtr="0"/>
          <a:lstStyle>
            <a:lvl1pPr>
              <a:lnSpc>
                <a:spcPct val="80000"/>
              </a:lnSpc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Cover title here on one to three lines</a:t>
            </a: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04BAB84E-E49D-3340-8128-2F344A582C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725" y="3188835"/>
            <a:ext cx="4167766" cy="3000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Subtitle or presenter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74B583CB-C514-9F44-BD02-5ABC0911EB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3512927"/>
            <a:ext cx="4167766" cy="2868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Date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E217070-80AC-C642-975D-20F30D7A55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725" y="554035"/>
            <a:ext cx="3971483" cy="26902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Eyebrow text Here</a:t>
            </a:r>
          </a:p>
        </p:txBody>
      </p:sp>
    </p:spTree>
    <p:extLst>
      <p:ext uri="{BB962C8B-B14F-4D97-AF65-F5344CB8AC3E}">
        <p14:creationId xmlns:p14="http://schemas.microsoft.com/office/powerpoint/2010/main" val="264091095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4850763" y="1988889"/>
            <a:ext cx="3572511" cy="130939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4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Cover title in one to three lines goes right here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4850763" y="3434799"/>
            <a:ext cx="3572511" cy="3000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or presenter’s name</a:t>
            </a:r>
          </a:p>
        </p:txBody>
      </p:sp>
      <p:sp>
        <p:nvSpPr>
          <p:cNvPr id="23" name="Text Placeholder 54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850763" y="3745702"/>
            <a:ext cx="3572511" cy="28684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286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4"/>
              </a:buClr>
              <a:buFont typeface="Franklin Gothic Book" pitchFamily="34" charset="0"/>
              <a:buNone/>
              <a:def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 algn="l" defTabSz="914286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Franklin Gothic Book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286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Franklin Gothic Book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286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Franklin Gothic Book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286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Franklin Gothic Book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ranklin Gothic Book" pitchFamily="34" charset="0"/>
              <a:buNone/>
              <a:tabLst/>
              <a:defRPr/>
            </a:pPr>
            <a:r>
              <a:rPr lang="en-US" dirty="0"/>
              <a:t>Date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E217070-80AC-C642-975D-20F30D7A55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0763" y="586277"/>
            <a:ext cx="3572511" cy="26902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Eyebrow text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457D8F5-2C2A-479E-8F55-338446A9DD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0725" y="720724"/>
            <a:ext cx="3851275" cy="37004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29801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301648" y="4400550"/>
            <a:ext cx="2842352" cy="742950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91428" rIns="91428" bIns="91428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Slide Number Placeholder 3">
            <a:extLst>
              <a:ext uri="{FF2B5EF4-FFF2-40B4-BE49-F238E27FC236}">
                <a16:creationId xmlns:a16="http://schemas.microsoft.com/office/drawing/2014/main" id="{1B4E7A27-7D16-4530-A242-004B18287C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86800" y="4748400"/>
            <a:ext cx="457200" cy="284400"/>
          </a:xfrm>
        </p:spPr>
        <p:txBody>
          <a:bodyPr/>
          <a:lstStyle/>
          <a:p>
            <a:fld id="{B3F5AA52-72AE-42D6-A9FC-4955E90717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59DE73-3B6E-4E29-8864-78E07FF8794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" descr="{&quot;templafy&quot;:{&quot;id&quot;:&quot;94bd40d4-2832-4559-b775-4d8b4ebacb41&quot;}}">
            <a:extLst>
              <a:ext uri="{FF2B5EF4-FFF2-40B4-BE49-F238E27FC236}">
                <a16:creationId xmlns:a16="http://schemas.microsoft.com/office/drawing/2014/main" id="{2104AA13-1186-4423-B26E-7BFF73F4F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36" y="1935008"/>
            <a:ext cx="3880800" cy="80526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Blue Stripe (Printer 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720724" y="2219457"/>
            <a:ext cx="7700963" cy="99978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4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Section break title goes here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720725" y="3259455"/>
            <a:ext cx="5103811" cy="4832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or Presenter’s Name Here, 24pt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41DDD5-7FBE-264B-B020-F43FF1BC1B8C}"/>
              </a:ext>
            </a:extLst>
          </p:cNvPr>
          <p:cNvSpPr/>
          <p:nvPr userDrawn="1"/>
        </p:nvSpPr>
        <p:spPr>
          <a:xfrm>
            <a:off x="0" y="0"/>
            <a:ext cx="149196" cy="5143500"/>
          </a:xfrm>
          <a:prstGeom prst="rect">
            <a:avLst/>
          </a:prstGeom>
          <a:gradFill>
            <a:gsLst>
              <a:gs pos="100000">
                <a:schemeClr val="tx2"/>
              </a:gs>
              <a:gs pos="0">
                <a:schemeClr val="accent2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1292" y="1859492"/>
            <a:ext cx="166525" cy="282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2 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07817" y="1828800"/>
            <a:ext cx="262328" cy="2677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F86C06"/>
              </a:buClr>
              <a:buSzTx/>
              <a:buFont typeface="Franklin Gothic Book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086F0CF-0B30-4F45-8881-AB94201645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86800" y="4748400"/>
            <a:ext cx="457200" cy="284400"/>
          </a:xfrm>
        </p:spPr>
        <p:txBody>
          <a:bodyPr/>
          <a:lstStyle/>
          <a:p>
            <a:fld id="{B3F5AA52-72AE-42D6-A9FC-4955E90717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6BEE7-2C43-4100-8B3A-DB781EA7C81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068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Orange Stripe (Printer 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230FC2-7100-DD43-A760-9BBCAFA33A2D}"/>
              </a:ext>
            </a:extLst>
          </p:cNvPr>
          <p:cNvSpPr/>
          <p:nvPr userDrawn="1"/>
        </p:nvSpPr>
        <p:spPr>
          <a:xfrm>
            <a:off x="-2" y="1"/>
            <a:ext cx="149198" cy="5143500"/>
          </a:xfrm>
          <a:prstGeom prst="rect">
            <a:avLst/>
          </a:prstGeom>
          <a:gradFill>
            <a:gsLst>
              <a:gs pos="100000">
                <a:srgbClr val="FFCD34"/>
              </a:gs>
              <a:gs pos="25000">
                <a:schemeClr val="accent3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720724" y="2219457"/>
            <a:ext cx="7700963" cy="99978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4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Section break title goes here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720725" y="3259455"/>
            <a:ext cx="5103811" cy="4832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or Presenter’s Name Here, 24pt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1292" y="1859492"/>
            <a:ext cx="166525" cy="282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2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07817" y="1828800"/>
            <a:ext cx="262328" cy="2677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F86C06"/>
              </a:buClr>
              <a:buSzTx/>
              <a:buFont typeface="Franklin Gothic Book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46E490C-196B-4B68-9D82-E7D7658434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86800" y="4748400"/>
            <a:ext cx="457200" cy="284400"/>
          </a:xfrm>
        </p:spPr>
        <p:txBody>
          <a:bodyPr/>
          <a:lstStyle/>
          <a:p>
            <a:fld id="{B3F5AA52-72AE-42D6-A9FC-4955E90717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96279C-E9FB-4A71-A279-3073E3A3F23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243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725" y="402405"/>
            <a:ext cx="7700963" cy="4114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90E9E2-2375-4D5C-A595-9F9747AF0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6800" y="4748400"/>
            <a:ext cx="457200" cy="284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B3F5AA52-72AE-42D6-A9FC-4955E90717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CDEF60-6F13-4E09-BE95-E8C5A9D0F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725" y="1352550"/>
            <a:ext cx="7700963" cy="30686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56" name="Footer Placeholder 55">
            <a:extLst>
              <a:ext uri="{FF2B5EF4-FFF2-40B4-BE49-F238E27FC236}">
                <a16:creationId xmlns:a16="http://schemas.microsoft.com/office/drawing/2014/main" id="{5E80B626-1ED7-4AE7-AB10-D8CF5CC1B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5185746"/>
            <a:ext cx="0" cy="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text" descr="{&quot;templafy&quot;:{&quot;id&quot;:&quot;5a140b8b-a50e-421a-8c42-5b4a8bb6b916&quot;}}">
            <a:extLst>
              <a:ext uri="{FF2B5EF4-FFF2-40B4-BE49-F238E27FC236}">
                <a16:creationId xmlns:a16="http://schemas.microsoft.com/office/drawing/2014/main" id="{C3050C25-B662-494C-A96B-8FFF9C8835F5}"/>
              </a:ext>
            </a:extLst>
          </p:cNvPr>
          <p:cNvSpPr/>
          <p:nvPr userDrawn="1"/>
        </p:nvSpPr>
        <p:spPr>
          <a:xfrm>
            <a:off x="720725" y="4917148"/>
            <a:ext cx="2022475" cy="1797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700"/>
              </a:spcAft>
            </a:pPr>
            <a:endParaRPr lang="en-GB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" descr="{&quot;templafy&quot;:{&quot;id&quot;:&quot;5b8275bf-57c4-459d-94bd-0acbe14486a3&quot;}}">
            <a:extLst>
              <a:ext uri="{FF2B5EF4-FFF2-40B4-BE49-F238E27FC236}">
                <a16:creationId xmlns:a16="http://schemas.microsoft.com/office/drawing/2014/main" id="{4678DCFD-339A-4BC4-9091-13397EF75A60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585" y="4667754"/>
            <a:ext cx="1429200" cy="2965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74" r:id="rId2"/>
    <p:sldLayoutId id="2147483773" r:id="rId3"/>
    <p:sldLayoutId id="2147483775" r:id="rId4"/>
    <p:sldLayoutId id="2147483798" r:id="rId5"/>
    <p:sldLayoutId id="2147483777" r:id="rId6"/>
    <p:sldLayoutId id="2147483702" r:id="rId7"/>
    <p:sldLayoutId id="2147483710" r:id="rId8"/>
    <p:sldLayoutId id="2147483772" r:id="rId9"/>
    <p:sldLayoutId id="2147483771" r:id="rId10"/>
    <p:sldLayoutId id="2147483770" r:id="rId11"/>
    <p:sldLayoutId id="2147483741" r:id="rId12"/>
    <p:sldLayoutId id="2147483742" r:id="rId13"/>
    <p:sldLayoutId id="2147483743" r:id="rId14"/>
    <p:sldLayoutId id="2147483744" r:id="rId15"/>
    <p:sldLayoutId id="2147483782" r:id="rId16"/>
    <p:sldLayoutId id="2147483783" r:id="rId17"/>
    <p:sldLayoutId id="2147483784" r:id="rId18"/>
    <p:sldLayoutId id="2147483785" r:id="rId19"/>
    <p:sldLayoutId id="2147483786" r:id="rId20"/>
    <p:sldLayoutId id="2147483787" r:id="rId21"/>
    <p:sldLayoutId id="2147483788" r:id="rId22"/>
    <p:sldLayoutId id="2147483789" r:id="rId23"/>
    <p:sldLayoutId id="2147483791" r:id="rId24"/>
    <p:sldLayoutId id="2147483790" r:id="rId25"/>
    <p:sldLayoutId id="2147483792" r:id="rId26"/>
    <p:sldLayoutId id="2147483793" r:id="rId27"/>
    <p:sldLayoutId id="2147483794" r:id="rId28"/>
    <p:sldLayoutId id="2147483650" r:id="rId29"/>
    <p:sldLayoutId id="2147483692" r:id="rId30"/>
    <p:sldLayoutId id="2147483678" r:id="rId31"/>
    <p:sldLayoutId id="2147483664" r:id="rId32"/>
    <p:sldLayoutId id="2147483694" r:id="rId33"/>
    <p:sldLayoutId id="2147483705" r:id="rId34"/>
    <p:sldLayoutId id="2147483663" r:id="rId35"/>
    <p:sldLayoutId id="2147483693" r:id="rId36"/>
    <p:sldLayoutId id="2147483676" r:id="rId37"/>
    <p:sldLayoutId id="2147483665" r:id="rId38"/>
    <p:sldLayoutId id="2147483695" r:id="rId39"/>
    <p:sldLayoutId id="2147483677" r:id="rId40"/>
    <p:sldLayoutId id="2147483696" r:id="rId41"/>
    <p:sldLayoutId id="2147483778" r:id="rId42"/>
    <p:sldLayoutId id="2147483686" r:id="rId43"/>
  </p:sldLayoutIdLst>
  <p:transition/>
  <p:hf hdr="0" dt="0"/>
  <p:txStyles>
    <p:titleStyle>
      <a:lvl1pPr algn="l" defTabSz="914286" rtl="0" eaLnBrk="1" latinLnBrk="0" hangingPunct="1">
        <a:lnSpc>
          <a:spcPct val="85000"/>
        </a:lnSpc>
        <a:spcBef>
          <a:spcPct val="0"/>
        </a:spcBef>
        <a:buNone/>
        <a:defRPr sz="32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179055" indent="-179055" algn="l" defTabSz="914286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>
          <a:schemeClr val="accent3"/>
        </a:buClr>
        <a:buFont typeface="Franklin Gothic Book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286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>
          <a:schemeClr val="tx2"/>
        </a:buClr>
        <a:buFont typeface="Franklin Gothic Book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16000" algn="l" defTabSz="914286" rtl="0" eaLnBrk="1" latinLnBrk="0" hangingPunct="1">
        <a:spcBef>
          <a:spcPts val="600"/>
        </a:spcBef>
        <a:buFont typeface="Franklin Gothic Book" panose="020B05030201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286" rtl="0" eaLnBrk="1" latinLnBrk="0" hangingPunct="1">
        <a:spcBef>
          <a:spcPts val="600"/>
        </a:spcBef>
        <a:buFont typeface="Franklin Gothic Book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216000" algn="l" defTabSz="914286" rtl="0" eaLnBrk="1" latinLnBrk="0" hangingPunct="1">
        <a:spcBef>
          <a:spcPts val="600"/>
        </a:spcBef>
        <a:buFont typeface="Franklin Gothic Book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286" rtl="0" eaLnBrk="1" latinLnBrk="0" hangingPunct="1">
        <a:spcBef>
          <a:spcPts val="600"/>
        </a:spcBef>
        <a:buClr>
          <a:schemeClr val="accent3"/>
        </a:buClr>
        <a:buFont typeface="Franklin Gothic Book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" indent="-180000" algn="l" defTabSz="914286" rtl="0" eaLnBrk="1" latinLnBrk="0" hangingPunct="1">
        <a:spcBef>
          <a:spcPts val="600"/>
        </a:spcBef>
        <a:buClr>
          <a:schemeClr val="accent1"/>
        </a:buClr>
        <a:buFont typeface="Franklin Gothic Book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00" indent="-180000" algn="l" defTabSz="914286" rtl="0" eaLnBrk="1" latinLnBrk="0" hangingPunct="1">
        <a:spcBef>
          <a:spcPts val="600"/>
        </a:spcBef>
        <a:buFont typeface="Franklin Gothic Book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000" indent="-180000" algn="l" defTabSz="914286" rtl="0" eaLnBrk="1" latinLnBrk="0" hangingPunct="1">
        <a:spcBef>
          <a:spcPts val="600"/>
        </a:spcBef>
        <a:buFont typeface="Franklin Gothic Book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454" userDrawn="1">
          <p15:clr>
            <a:srgbClr val="F26B43"/>
          </p15:clr>
        </p15:guide>
        <p15:guide id="4" orient="horz" pos="454" userDrawn="1">
          <p15:clr>
            <a:srgbClr val="F26B43"/>
          </p15:clr>
        </p15:guide>
        <p15:guide id="5" pos="5305" userDrawn="1">
          <p15:clr>
            <a:srgbClr val="F26B43"/>
          </p15:clr>
        </p15:guide>
        <p15:guide id="6" orient="horz" pos="2785" userDrawn="1">
          <p15:clr>
            <a:srgbClr val="F26B43"/>
          </p15:clr>
        </p15:guide>
        <p15:guide id="9" orient="horz" pos="8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7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5.xml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21"/>
          </p:nvPr>
        </p:nvPicPr>
        <p:blipFill>
          <a:blip r:embed="rId5"/>
          <a:srcRect t="8515" b="851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4169F29-978F-42F3-8A83-32DB172FEE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79323" y="871744"/>
            <a:ext cx="4170336" cy="1631293"/>
          </a:xfrm>
        </p:spPr>
        <p:txBody>
          <a:bodyPr/>
          <a:lstStyle/>
          <a:p>
            <a:r>
              <a:rPr lang="en-US" dirty="0"/>
              <a:t>Refocusing the conversation on pharmaceutical affordability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79323" y="2683875"/>
            <a:ext cx="4167766" cy="3000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Matt Perlberg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Senior Vice President, Supply Chain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Express Scripts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9323" y="3767450"/>
            <a:ext cx="4167766" cy="286849"/>
          </a:xfrm>
        </p:spPr>
        <p:txBody>
          <a:bodyPr>
            <a:normAutofit/>
          </a:bodyPr>
          <a:lstStyle/>
          <a:p>
            <a:r>
              <a:rPr lang="en-US" dirty="0" smtClean="0"/>
              <a:t>July </a:t>
            </a:r>
            <a:r>
              <a:rPr lang="en-US" dirty="0" smtClean="0"/>
              <a:t>27, </a:t>
            </a:r>
            <a:r>
              <a:rPr lang="en-US" dirty="0" smtClean="0"/>
              <a:t>2021</a:t>
            </a:r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2465654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292724" y="708024"/>
            <a:ext cx="3622676" cy="3700463"/>
          </a:xfrm>
        </p:spPr>
        <p:txBody>
          <a:bodyPr/>
          <a:lstStyle/>
          <a:p>
            <a:r>
              <a:rPr lang="en-US" dirty="0" smtClean="0"/>
              <a:t>of total Medicare pharmacy claims are for generic medicines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2778" y="714374"/>
            <a:ext cx="3791917" cy="3694113"/>
          </a:xfrm>
        </p:spPr>
        <p:txBody>
          <a:bodyPr/>
          <a:lstStyle/>
          <a:p>
            <a:r>
              <a:rPr lang="en-US" sz="8800" dirty="0" smtClean="0"/>
              <a:t>~</a:t>
            </a:r>
            <a:r>
              <a:rPr lang="en-US" dirty="0" smtClean="0"/>
              <a:t>90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69531" y="1607218"/>
            <a:ext cx="1510059" cy="16320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F5AA52-72AE-42D6-A9FC-4955E907170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3433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Categories Have High List Prices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293156377"/>
              </p:ext>
            </p:extLst>
          </p:nvPr>
        </p:nvGraphicFramePr>
        <p:xfrm>
          <a:off x="720724" y="1298019"/>
          <a:ext cx="7700963" cy="306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AA52-72AE-42D6-A9FC-4955E907170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80713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4748213"/>
            <a:ext cx="457200" cy="284162"/>
          </a:xfrm>
        </p:spPr>
        <p:txBody>
          <a:bodyPr/>
          <a:lstStyle/>
          <a:p>
            <a:fld id="{B3F5AA52-72AE-42D6-A9FC-4955E9071706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0BFE906-10A6-5149-9515-E2CDF24F56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9549" y="1010239"/>
          <a:ext cx="4557399" cy="305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182">
                  <a:extLst>
                    <a:ext uri="{9D8B030D-6E8A-4147-A177-3AD203B41FA5}">
                      <a16:colId xmlns:a16="http://schemas.microsoft.com/office/drawing/2014/main" val="2581373397"/>
                    </a:ext>
                  </a:extLst>
                </a:gridCol>
                <a:gridCol w="1239864">
                  <a:extLst>
                    <a:ext uri="{9D8B030D-6E8A-4147-A177-3AD203B41FA5}">
                      <a16:colId xmlns:a16="http://schemas.microsoft.com/office/drawing/2014/main" val="3715138586"/>
                    </a:ext>
                  </a:extLst>
                </a:gridCol>
                <a:gridCol w="1348353">
                  <a:extLst>
                    <a:ext uri="{9D8B030D-6E8A-4147-A177-3AD203B41FA5}">
                      <a16:colId xmlns:a16="http://schemas.microsoft.com/office/drawing/2014/main" val="2153336946"/>
                    </a:ext>
                  </a:extLst>
                </a:gridCol>
              </a:tblGrid>
              <a:tr h="109615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Without Rebate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With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20% Rebate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637591106"/>
                  </a:ext>
                </a:extLst>
              </a:tr>
              <a:tr h="632734">
                <a:tc>
                  <a:txBody>
                    <a:bodyPr/>
                    <a:lstStyle/>
                    <a:p>
                      <a:r>
                        <a:rPr lang="en-US" sz="1600" dirty="0"/>
                        <a:t>List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7373362"/>
                  </a:ext>
                </a:extLst>
              </a:tr>
              <a:tr h="632734">
                <a:tc>
                  <a:txBody>
                    <a:bodyPr/>
                    <a:lstStyle/>
                    <a:p>
                      <a:r>
                        <a:rPr lang="en-US" sz="1600" dirty="0"/>
                        <a:t>After Rebate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$80,000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0971118"/>
                  </a:ext>
                </a:extLst>
              </a:tr>
              <a:tr h="688696">
                <a:tc>
                  <a:txBody>
                    <a:bodyPr/>
                    <a:lstStyle/>
                    <a:p>
                      <a:r>
                        <a:rPr lang="en-US" sz="1600" b="1" dirty="0"/>
                        <a:t>5% Beneficiary OOP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$5,000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$4,000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454730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F708A57-5022-184E-905E-56FCFBBD8378}"/>
              </a:ext>
            </a:extLst>
          </p:cNvPr>
          <p:cNvSpPr/>
          <p:nvPr/>
        </p:nvSpPr>
        <p:spPr>
          <a:xfrm>
            <a:off x="5284919" y="1010238"/>
            <a:ext cx="3394129" cy="3050320"/>
          </a:xfrm>
          <a:prstGeom prst="rect">
            <a:avLst/>
          </a:prstGeom>
          <a:solidFill>
            <a:schemeClr val="accent3"/>
          </a:soli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2415F1-9952-DC43-92BC-DD4410107BF0}"/>
              </a:ext>
            </a:extLst>
          </p:cNvPr>
          <p:cNvSpPr/>
          <p:nvPr/>
        </p:nvSpPr>
        <p:spPr>
          <a:xfrm>
            <a:off x="5477245" y="2287425"/>
            <a:ext cx="29732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ranklin Gothic Book" panose="020B0503020102020204" pitchFamily="34" charset="0"/>
                <a:ea typeface="Franklin Gothic Medium Cond" panose="020B0606030402020204" pitchFamily="34" charset="0"/>
                <a:cs typeface="Franklin Gothic Medium Cond" panose="020B0606030402020204" pitchFamily="34" charset="0"/>
              </a:rPr>
              <a:t>$4,000 </a:t>
            </a:r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  <a:ea typeface="Franklin Gothic Medium Cond" panose="020B0606030402020204" pitchFamily="34" charset="0"/>
                <a:cs typeface="Franklin Gothic Medium Cond" panose="020B0606030402020204" pitchFamily="34" charset="0"/>
              </a:rPr>
              <a:t>is better than </a:t>
            </a:r>
            <a:r>
              <a:rPr lang="en-US" sz="2400" b="1" dirty="0">
                <a:solidFill>
                  <a:schemeClr val="bg1"/>
                </a:solidFill>
                <a:latin typeface="Franklin Gothic Book" panose="020B0503020102020204" pitchFamily="34" charset="0"/>
                <a:ea typeface="Franklin Gothic Medium Cond" panose="020B0606030402020204" pitchFamily="34" charset="0"/>
                <a:cs typeface="Franklin Gothic Medium Cond" panose="020B0606030402020204" pitchFamily="34" charset="0"/>
              </a:rPr>
              <a:t>$5,000</a:t>
            </a:r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  <a:ea typeface="Franklin Gothic Medium Cond" panose="020B0606030402020204" pitchFamily="34" charset="0"/>
                <a:cs typeface="Franklin Gothic Medium Cond" panose="020B0606030402020204" pitchFamily="34" charset="0"/>
              </a:rPr>
              <a:t>, but it is </a:t>
            </a:r>
            <a:b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  <a:ea typeface="Franklin Gothic Medium Cond" panose="020B0606030402020204" pitchFamily="34" charset="0"/>
                <a:cs typeface="Franklin Gothic Medium Cond" panose="020B06060304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  <a:ea typeface="Franklin Gothic Medium Cond" panose="020B0606030402020204" pitchFamily="34" charset="0"/>
                <a:cs typeface="Franklin Gothic Medium Cond" panose="020B0606030402020204" pitchFamily="34" charset="0"/>
              </a:rPr>
              <a:t>still not affordable </a:t>
            </a:r>
            <a:b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  <a:ea typeface="Franklin Gothic Medium Cond" panose="020B0606030402020204" pitchFamily="34" charset="0"/>
                <a:cs typeface="Franklin Gothic Medium Cond" panose="020B06060304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  <a:ea typeface="Franklin Gothic Medium Cond" panose="020B0606030402020204" pitchFamily="34" charset="0"/>
                <a:cs typeface="Franklin Gothic Medium Cond" panose="020B0606030402020204" pitchFamily="34" charset="0"/>
              </a:rPr>
              <a:t>for beneficiaries 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D396AF0-9417-FC4B-8B86-4F2607226ADB}"/>
              </a:ext>
            </a:extLst>
          </p:cNvPr>
          <p:cNvGrpSpPr/>
          <p:nvPr/>
        </p:nvGrpSpPr>
        <p:grpSpPr>
          <a:xfrm>
            <a:off x="5608346" y="1324339"/>
            <a:ext cx="838947" cy="840334"/>
            <a:chOff x="6073297" y="1324339"/>
            <a:chExt cx="838947" cy="84033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A88BB71-4EE7-B946-8707-9EB75A311A0B}"/>
                </a:ext>
              </a:extLst>
            </p:cNvPr>
            <p:cNvSpPr/>
            <p:nvPr/>
          </p:nvSpPr>
          <p:spPr>
            <a:xfrm>
              <a:off x="6119791" y="1386333"/>
              <a:ext cx="730459" cy="730459"/>
            </a:xfrm>
            <a:prstGeom prst="ellipse">
              <a:avLst/>
            </a:prstGeom>
            <a:solidFill>
              <a:schemeClr val="accent1"/>
            </a:solidFill>
          </p:spPr>
          <p:txBody>
            <a:bodyPr wrap="square" lIns="91440" tIns="91440" rIns="91440" bIns="91440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1BEE70F-14FF-4D42-A1AA-44086F5290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3297" y="1324339"/>
              <a:ext cx="838947" cy="840334"/>
            </a:xfrm>
            <a:custGeom>
              <a:avLst/>
              <a:gdLst>
                <a:gd name="T0" fmla="*/ 99 w 197"/>
                <a:gd name="T1" fmla="*/ 0 h 197"/>
                <a:gd name="T2" fmla="*/ 0 w 197"/>
                <a:gd name="T3" fmla="*/ 99 h 197"/>
                <a:gd name="T4" fmla="*/ 99 w 197"/>
                <a:gd name="T5" fmla="*/ 197 h 197"/>
                <a:gd name="T6" fmla="*/ 197 w 197"/>
                <a:gd name="T7" fmla="*/ 99 h 197"/>
                <a:gd name="T8" fmla="*/ 99 w 197"/>
                <a:gd name="T9" fmla="*/ 0 h 197"/>
                <a:gd name="T10" fmla="*/ 125 w 197"/>
                <a:gd name="T11" fmla="*/ 78 h 197"/>
                <a:gd name="T12" fmla="*/ 122 w 197"/>
                <a:gd name="T13" fmla="*/ 77 h 197"/>
                <a:gd name="T14" fmla="*/ 101 w 197"/>
                <a:gd name="T15" fmla="*/ 57 h 197"/>
                <a:gd name="T16" fmla="*/ 101 w 197"/>
                <a:gd name="T17" fmla="*/ 87 h 197"/>
                <a:gd name="T18" fmla="*/ 99 w 197"/>
                <a:gd name="T19" fmla="*/ 89 h 197"/>
                <a:gd name="T20" fmla="*/ 96 w 197"/>
                <a:gd name="T21" fmla="*/ 87 h 197"/>
                <a:gd name="T22" fmla="*/ 96 w 197"/>
                <a:gd name="T23" fmla="*/ 57 h 197"/>
                <a:gd name="T24" fmla="*/ 77 w 197"/>
                <a:gd name="T25" fmla="*/ 74 h 197"/>
                <a:gd name="T26" fmla="*/ 100 w 197"/>
                <a:gd name="T27" fmla="*/ 96 h 197"/>
                <a:gd name="T28" fmla="*/ 102 w 197"/>
                <a:gd name="T29" fmla="*/ 97 h 197"/>
                <a:gd name="T30" fmla="*/ 125 w 197"/>
                <a:gd name="T31" fmla="*/ 124 h 197"/>
                <a:gd name="T32" fmla="*/ 117 w 197"/>
                <a:gd name="T33" fmla="*/ 141 h 197"/>
                <a:gd name="T34" fmla="*/ 101 w 197"/>
                <a:gd name="T35" fmla="*/ 146 h 197"/>
                <a:gd name="T36" fmla="*/ 101 w 197"/>
                <a:gd name="T37" fmla="*/ 157 h 197"/>
                <a:gd name="T38" fmla="*/ 99 w 197"/>
                <a:gd name="T39" fmla="*/ 160 h 197"/>
                <a:gd name="T40" fmla="*/ 96 w 197"/>
                <a:gd name="T41" fmla="*/ 157 h 197"/>
                <a:gd name="T42" fmla="*/ 96 w 197"/>
                <a:gd name="T43" fmla="*/ 145 h 197"/>
                <a:gd name="T44" fmla="*/ 70 w 197"/>
                <a:gd name="T45" fmla="*/ 122 h 197"/>
                <a:gd name="T46" fmla="*/ 72 w 197"/>
                <a:gd name="T47" fmla="*/ 119 h 197"/>
                <a:gd name="T48" fmla="*/ 75 w 197"/>
                <a:gd name="T49" fmla="*/ 121 h 197"/>
                <a:gd name="T50" fmla="*/ 96 w 197"/>
                <a:gd name="T51" fmla="*/ 140 h 197"/>
                <a:gd name="T52" fmla="*/ 96 w 197"/>
                <a:gd name="T53" fmla="*/ 111 h 197"/>
                <a:gd name="T54" fmla="*/ 99 w 197"/>
                <a:gd name="T55" fmla="*/ 108 h 197"/>
                <a:gd name="T56" fmla="*/ 101 w 197"/>
                <a:gd name="T57" fmla="*/ 111 h 197"/>
                <a:gd name="T58" fmla="*/ 101 w 197"/>
                <a:gd name="T59" fmla="*/ 140 h 197"/>
                <a:gd name="T60" fmla="*/ 114 w 197"/>
                <a:gd name="T61" fmla="*/ 136 h 197"/>
                <a:gd name="T62" fmla="*/ 120 w 197"/>
                <a:gd name="T63" fmla="*/ 124 h 197"/>
                <a:gd name="T64" fmla="*/ 100 w 197"/>
                <a:gd name="T65" fmla="*/ 102 h 197"/>
                <a:gd name="T66" fmla="*/ 98 w 197"/>
                <a:gd name="T67" fmla="*/ 101 h 197"/>
                <a:gd name="T68" fmla="*/ 72 w 197"/>
                <a:gd name="T69" fmla="*/ 73 h 197"/>
                <a:gd name="T70" fmla="*/ 96 w 197"/>
                <a:gd name="T71" fmla="*/ 52 h 197"/>
                <a:gd name="T72" fmla="*/ 96 w 197"/>
                <a:gd name="T73" fmla="*/ 40 h 197"/>
                <a:gd name="T74" fmla="*/ 99 w 197"/>
                <a:gd name="T75" fmla="*/ 38 h 197"/>
                <a:gd name="T76" fmla="*/ 101 w 197"/>
                <a:gd name="T77" fmla="*/ 40 h 197"/>
                <a:gd name="T78" fmla="*/ 101 w 197"/>
                <a:gd name="T79" fmla="*/ 52 h 197"/>
                <a:gd name="T80" fmla="*/ 127 w 197"/>
                <a:gd name="T81" fmla="*/ 75 h 197"/>
                <a:gd name="T82" fmla="*/ 125 w 197"/>
                <a:gd name="T83" fmla="*/ 7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7" h="197">
                  <a:moveTo>
                    <a:pt x="99" y="0"/>
                  </a:moveTo>
                  <a:cubicBezTo>
                    <a:pt x="44" y="0"/>
                    <a:pt x="0" y="44"/>
                    <a:pt x="0" y="99"/>
                  </a:cubicBezTo>
                  <a:cubicBezTo>
                    <a:pt x="0" y="153"/>
                    <a:pt x="44" y="197"/>
                    <a:pt x="99" y="197"/>
                  </a:cubicBezTo>
                  <a:cubicBezTo>
                    <a:pt x="153" y="197"/>
                    <a:pt x="197" y="153"/>
                    <a:pt x="197" y="99"/>
                  </a:cubicBezTo>
                  <a:cubicBezTo>
                    <a:pt x="197" y="44"/>
                    <a:pt x="153" y="0"/>
                    <a:pt x="99" y="0"/>
                  </a:cubicBezTo>
                  <a:close/>
                  <a:moveTo>
                    <a:pt x="125" y="78"/>
                  </a:moveTo>
                  <a:cubicBezTo>
                    <a:pt x="124" y="79"/>
                    <a:pt x="123" y="78"/>
                    <a:pt x="122" y="77"/>
                  </a:cubicBezTo>
                  <a:cubicBezTo>
                    <a:pt x="119" y="64"/>
                    <a:pt x="113" y="58"/>
                    <a:pt x="101" y="57"/>
                  </a:cubicBezTo>
                  <a:cubicBezTo>
                    <a:pt x="101" y="87"/>
                    <a:pt x="101" y="87"/>
                    <a:pt x="101" y="87"/>
                  </a:cubicBezTo>
                  <a:cubicBezTo>
                    <a:pt x="101" y="88"/>
                    <a:pt x="100" y="89"/>
                    <a:pt x="99" y="89"/>
                  </a:cubicBezTo>
                  <a:cubicBezTo>
                    <a:pt x="97" y="89"/>
                    <a:pt x="96" y="88"/>
                    <a:pt x="96" y="87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83" y="57"/>
                    <a:pt x="78" y="65"/>
                    <a:pt x="77" y="74"/>
                  </a:cubicBezTo>
                  <a:cubicBezTo>
                    <a:pt x="77" y="82"/>
                    <a:pt x="79" y="87"/>
                    <a:pt x="100" y="96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21" y="105"/>
                    <a:pt x="126" y="111"/>
                    <a:pt x="125" y="124"/>
                  </a:cubicBezTo>
                  <a:cubicBezTo>
                    <a:pt x="125" y="131"/>
                    <a:pt x="122" y="137"/>
                    <a:pt x="117" y="141"/>
                  </a:cubicBezTo>
                  <a:cubicBezTo>
                    <a:pt x="112" y="144"/>
                    <a:pt x="107" y="145"/>
                    <a:pt x="101" y="146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1" y="159"/>
                    <a:pt x="100" y="160"/>
                    <a:pt x="99" y="160"/>
                  </a:cubicBezTo>
                  <a:cubicBezTo>
                    <a:pt x="97" y="160"/>
                    <a:pt x="96" y="159"/>
                    <a:pt x="96" y="157"/>
                  </a:cubicBezTo>
                  <a:cubicBezTo>
                    <a:pt x="96" y="145"/>
                    <a:pt x="96" y="145"/>
                    <a:pt x="96" y="145"/>
                  </a:cubicBezTo>
                  <a:cubicBezTo>
                    <a:pt x="82" y="144"/>
                    <a:pt x="74" y="137"/>
                    <a:pt x="70" y="122"/>
                  </a:cubicBezTo>
                  <a:cubicBezTo>
                    <a:pt x="69" y="121"/>
                    <a:pt x="70" y="119"/>
                    <a:pt x="72" y="119"/>
                  </a:cubicBezTo>
                  <a:cubicBezTo>
                    <a:pt x="73" y="118"/>
                    <a:pt x="75" y="119"/>
                    <a:pt x="75" y="121"/>
                  </a:cubicBezTo>
                  <a:cubicBezTo>
                    <a:pt x="78" y="133"/>
                    <a:pt x="84" y="139"/>
                    <a:pt x="96" y="140"/>
                  </a:cubicBezTo>
                  <a:cubicBezTo>
                    <a:pt x="96" y="111"/>
                    <a:pt x="96" y="111"/>
                    <a:pt x="96" y="111"/>
                  </a:cubicBezTo>
                  <a:cubicBezTo>
                    <a:pt x="96" y="109"/>
                    <a:pt x="97" y="108"/>
                    <a:pt x="99" y="108"/>
                  </a:cubicBezTo>
                  <a:cubicBezTo>
                    <a:pt x="100" y="108"/>
                    <a:pt x="101" y="109"/>
                    <a:pt x="101" y="111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6" y="140"/>
                    <a:pt x="110" y="139"/>
                    <a:pt x="114" y="136"/>
                  </a:cubicBezTo>
                  <a:cubicBezTo>
                    <a:pt x="118" y="133"/>
                    <a:pt x="120" y="129"/>
                    <a:pt x="120" y="124"/>
                  </a:cubicBezTo>
                  <a:cubicBezTo>
                    <a:pt x="120" y="115"/>
                    <a:pt x="119" y="110"/>
                    <a:pt x="100" y="102"/>
                  </a:cubicBezTo>
                  <a:cubicBezTo>
                    <a:pt x="98" y="101"/>
                    <a:pt x="98" y="101"/>
                    <a:pt x="98" y="101"/>
                  </a:cubicBezTo>
                  <a:cubicBezTo>
                    <a:pt x="77" y="92"/>
                    <a:pt x="71" y="86"/>
                    <a:pt x="72" y="73"/>
                  </a:cubicBezTo>
                  <a:cubicBezTo>
                    <a:pt x="72" y="61"/>
                    <a:pt x="82" y="52"/>
                    <a:pt x="96" y="52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39"/>
                    <a:pt x="97" y="38"/>
                    <a:pt x="99" y="38"/>
                  </a:cubicBezTo>
                  <a:cubicBezTo>
                    <a:pt x="100" y="38"/>
                    <a:pt x="101" y="39"/>
                    <a:pt x="101" y="40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15" y="53"/>
                    <a:pt x="124" y="61"/>
                    <a:pt x="127" y="75"/>
                  </a:cubicBezTo>
                  <a:cubicBezTo>
                    <a:pt x="128" y="77"/>
                    <a:pt x="127" y="78"/>
                    <a:pt x="125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70550685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Can Meaningfully and Effectively Lower Costs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720725" y="1682750"/>
            <a:ext cx="7700963" cy="260985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Biosimilars and generics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Ending patent abuse and pay for delay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Value-based programs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Flexible formulary design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Benefit designs that limit patient OOP exposure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AA52-72AE-42D6-A9FC-4955E907170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9919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F69D4D-017D-4D54-8F90-F81F3B8978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86800" y="4748400"/>
            <a:ext cx="457200" cy="284400"/>
          </a:xfrm>
        </p:spPr>
        <p:txBody>
          <a:bodyPr/>
          <a:lstStyle/>
          <a:p>
            <a:fld id="{B3F5AA52-72AE-42D6-A9FC-4955E907170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2F2187-F872-43B9-8400-2DB8AC9EF4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0" y="5185746"/>
            <a:ext cx="0" cy="0"/>
          </a:xfrm>
        </p:spPr>
        <p:txBody>
          <a:bodyPr/>
          <a:lstStyle/>
          <a:p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28490450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Express Scripts">
  <a:themeElements>
    <a:clrScheme name="Final 2018 ES Color Theme">
      <a:dk1>
        <a:srgbClr val="000000"/>
      </a:dk1>
      <a:lt1>
        <a:srgbClr val="FFFFFF"/>
      </a:lt1>
      <a:dk2>
        <a:srgbClr val="009BDF"/>
      </a:dk2>
      <a:lt2>
        <a:srgbClr val="E5E5E5"/>
      </a:lt2>
      <a:accent1>
        <a:srgbClr val="009BDF"/>
      </a:accent1>
      <a:accent2>
        <a:srgbClr val="14568D"/>
      </a:accent2>
      <a:accent3>
        <a:srgbClr val="F86C06"/>
      </a:accent3>
      <a:accent4>
        <a:srgbClr val="15A3A7"/>
      </a:accent4>
      <a:accent5>
        <a:srgbClr val="99CA3C"/>
      </a:accent5>
      <a:accent6>
        <a:srgbClr val="973893"/>
      </a:accent6>
      <a:hlink>
        <a:srgbClr val="0000FF"/>
      </a:hlink>
      <a:folHlink>
        <a:srgbClr val="840C4A"/>
      </a:folHlink>
    </a:clrScheme>
    <a:fontScheme name="Express Scrip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wrap="square" lIns="91440" tIns="91440" rIns="91440" bIns="91440" rtlCol="0" anchor="ctr">
        <a:noAutofit/>
      </a:bodyPr>
      <a:lstStyle>
        <a:defPPr algn="ctr">
          <a:lnSpc>
            <a:spcPct val="90000"/>
          </a:lnSpc>
          <a:spcAft>
            <a:spcPts val="700"/>
          </a:spcAft>
          <a:defRPr dirty="0" err="1" smtClean="0">
            <a:solidFill>
              <a:schemeClr val="bg1"/>
            </a:solidFill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dirty="0" smtClean="0">
            <a:ea typeface="Franklin Gothic Medium Cond" charset="0"/>
            <a:cs typeface="Franklin Gothic Medium Cond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_CFB_16_9_PPT_Template_Whitebgrd_2019.pptx" id="{983B724A-304D-4BB9-9F8F-4A58341FF3C3}" vid="{95F05469-BDA3-45CD-8C5F-6368C5305A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Franklin Gothic Book"/>
        <a:ea typeface=""/>
        <a:cs typeface=""/>
        <a:font script="Jpan" typeface="Franklin Gothic Book"/>
        <a:font script="Hang" typeface="Franklin Gothic Book"/>
        <a:font script="Hans" typeface="Franklin Gothic Book"/>
        <a:font script="Hant" typeface="Franklin Gothic Book"/>
        <a:font script="Arab" typeface="Franklin Gothic Book"/>
        <a:font script="Hebr" typeface="Franklin Gothic Book"/>
        <a:font script="Thai" typeface="Franklin Gothic Book"/>
        <a:font script="Ethi" typeface="Franklin Gothic Book"/>
        <a:font script="Beng" typeface="Franklin Gothic Book"/>
        <a:font script="Gujr" typeface="Franklin Gothic Book"/>
        <a:font script="Khmr" typeface="Franklin Gothic Book"/>
        <a:font script="Knda" typeface="Franklin Gothic Book"/>
        <a:font script="Guru" typeface="Franklin Gothic Book"/>
        <a:font script="Cans" typeface="Franklin Gothic Book"/>
        <a:font script="Cher" typeface="Franklin Gothic Book"/>
        <a:font script="Yiii" typeface="Franklin Gothic Book"/>
        <a:font script="Tibt" typeface="Franklin Gothic Book"/>
        <a:font script="Thaa" typeface="Franklin Gothic Book"/>
        <a:font script="Deva" typeface="Franklin Gothic Book"/>
        <a:font script="Telu" typeface="Franklin Gothic Book"/>
        <a:font script="Taml" typeface="Franklin Gothic Book"/>
        <a:font script="Syrc" typeface="Franklin Gothic Book"/>
        <a:font script="Orya" typeface="Franklin Gothic Book"/>
        <a:font script="Mlym" typeface="Franklin Gothic Book"/>
        <a:font script="Laoo" typeface="Franklin Gothic Book"/>
        <a:font script="Sinh" typeface="Franklin Gothic Book"/>
        <a:font script="Mong" typeface="Franklin Gothic Book"/>
        <a:font script="Viet" typeface="Franklin Gothic Book"/>
        <a:font script="Uigh" typeface="Franklin Gothic Book"/>
      </a:majorFont>
      <a:minorFont>
        <a:latin typeface="Franklin Gothic Book"/>
        <a:ea typeface=""/>
        <a:cs typeface=""/>
        <a:font script="Jpan" typeface="Franklin Gothic Book"/>
        <a:font script="Hang" typeface="Franklin Gothic Book"/>
        <a:font script="Hans" typeface="Franklin Gothic Book"/>
        <a:font script="Hant" typeface="Franklin Gothic Book"/>
        <a:font script="Arab" typeface="Franklin Gothic Book"/>
        <a:font script="Hebr" typeface="Franklin Gothic Book"/>
        <a:font script="Thai" typeface="Franklin Gothic Book"/>
        <a:font script="Ethi" typeface="Franklin Gothic Book"/>
        <a:font script="Beng" typeface="Franklin Gothic Book"/>
        <a:font script="Gujr" typeface="Franklin Gothic Book"/>
        <a:font script="Khmr" typeface="Franklin Gothic Book"/>
        <a:font script="Knda" typeface="Franklin Gothic Book"/>
        <a:font script="Guru" typeface="Franklin Gothic Book"/>
        <a:font script="Cans" typeface="Franklin Gothic Book"/>
        <a:font script="Cher" typeface="Franklin Gothic Book"/>
        <a:font script="Yiii" typeface="Franklin Gothic Book"/>
        <a:font script="Tibt" typeface="Franklin Gothic Book"/>
        <a:font script="Thaa" typeface="Franklin Gothic Book"/>
        <a:font script="Deva" typeface="Franklin Gothic Book"/>
        <a:font script="Telu" typeface="Franklin Gothic Book"/>
        <a:font script="Taml" typeface="Franklin Gothic Book"/>
        <a:font script="Syrc" typeface="Franklin Gothic Book"/>
        <a:font script="Orya" typeface="Franklin Gothic Book"/>
        <a:font script="Mlym" typeface="Franklin Gothic Book"/>
        <a:font script="Laoo" typeface="Franklin Gothic Book"/>
        <a:font script="Sinh" typeface="Franklin Gothic Book"/>
        <a:font script="Mong" typeface="Franklin Gothic Book"/>
        <a:font script="Viet" typeface="Franklin Gothic Book"/>
        <a:font script="Uigh" typeface="Franklin Gothic Boo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Franklin Gothic Book"/>
        <a:ea typeface=""/>
        <a:cs typeface=""/>
        <a:font script="Jpan" typeface="Franklin Gothic Book"/>
        <a:font script="Hang" typeface="Franklin Gothic Book"/>
        <a:font script="Hans" typeface="Franklin Gothic Book"/>
        <a:font script="Hant" typeface="Franklin Gothic Book"/>
        <a:font script="Arab" typeface="Franklin Gothic Book"/>
        <a:font script="Hebr" typeface="Franklin Gothic Book"/>
        <a:font script="Thai" typeface="Franklin Gothic Book"/>
        <a:font script="Ethi" typeface="Franklin Gothic Book"/>
        <a:font script="Beng" typeface="Franklin Gothic Book"/>
        <a:font script="Gujr" typeface="Franklin Gothic Book"/>
        <a:font script="Khmr" typeface="Franklin Gothic Book"/>
        <a:font script="Knda" typeface="Franklin Gothic Book"/>
        <a:font script="Guru" typeface="Franklin Gothic Book"/>
        <a:font script="Cans" typeface="Franklin Gothic Book"/>
        <a:font script="Cher" typeface="Franklin Gothic Book"/>
        <a:font script="Yiii" typeface="Franklin Gothic Book"/>
        <a:font script="Tibt" typeface="Franklin Gothic Book"/>
        <a:font script="Thaa" typeface="Franklin Gothic Book"/>
        <a:font script="Deva" typeface="Franklin Gothic Book"/>
        <a:font script="Telu" typeface="Franklin Gothic Book"/>
        <a:font script="Taml" typeface="Franklin Gothic Book"/>
        <a:font script="Syrc" typeface="Franklin Gothic Book"/>
        <a:font script="Orya" typeface="Franklin Gothic Book"/>
        <a:font script="Mlym" typeface="Franklin Gothic Book"/>
        <a:font script="Laoo" typeface="Franklin Gothic Book"/>
        <a:font script="Sinh" typeface="Franklin Gothic Book"/>
        <a:font script="Mong" typeface="Franklin Gothic Book"/>
        <a:font script="Viet" typeface="Franklin Gothic Book"/>
        <a:font script="Uigh" typeface="Franklin Gothic Book"/>
      </a:majorFont>
      <a:minorFont>
        <a:latin typeface="Franklin Gothic Book"/>
        <a:ea typeface=""/>
        <a:cs typeface=""/>
        <a:font script="Jpan" typeface="Franklin Gothic Book"/>
        <a:font script="Hang" typeface="Franklin Gothic Book"/>
        <a:font script="Hans" typeface="Franklin Gothic Book"/>
        <a:font script="Hant" typeface="Franklin Gothic Book"/>
        <a:font script="Arab" typeface="Franklin Gothic Book"/>
        <a:font script="Hebr" typeface="Franklin Gothic Book"/>
        <a:font script="Thai" typeface="Franklin Gothic Book"/>
        <a:font script="Ethi" typeface="Franklin Gothic Book"/>
        <a:font script="Beng" typeface="Franklin Gothic Book"/>
        <a:font script="Gujr" typeface="Franklin Gothic Book"/>
        <a:font script="Khmr" typeface="Franklin Gothic Book"/>
        <a:font script="Knda" typeface="Franklin Gothic Book"/>
        <a:font script="Guru" typeface="Franklin Gothic Book"/>
        <a:font script="Cans" typeface="Franklin Gothic Book"/>
        <a:font script="Cher" typeface="Franklin Gothic Book"/>
        <a:font script="Yiii" typeface="Franklin Gothic Book"/>
        <a:font script="Tibt" typeface="Franklin Gothic Book"/>
        <a:font script="Thaa" typeface="Franklin Gothic Book"/>
        <a:font script="Deva" typeface="Franklin Gothic Book"/>
        <a:font script="Telu" typeface="Franklin Gothic Book"/>
        <a:font script="Taml" typeface="Franklin Gothic Book"/>
        <a:font script="Syrc" typeface="Franklin Gothic Book"/>
        <a:font script="Orya" typeface="Franklin Gothic Book"/>
        <a:font script="Mlym" typeface="Franklin Gothic Book"/>
        <a:font script="Laoo" typeface="Franklin Gothic Book"/>
        <a:font script="Sinh" typeface="Franklin Gothic Book"/>
        <a:font script="Mong" typeface="Franklin Gothic Book"/>
        <a:font script="Viet" typeface="Franklin Gothic Book"/>
        <a:font script="Uigh" typeface="Franklin Gothic Boo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TemplafyFormConfiguration><![CDATA[{"formFields":[],"formDataEntries":[]}]]></TemplafyFormConfiguration>
</file>

<file path=customXml/item2.xml><?xml version="1.0" encoding="utf-8"?>
<TemplafyTemplateConfiguration><![CDATA[{"elementsMetadata":[{"type":"shape","id":"5a140b8b-a50e-421a-8c42-5b4a8bb6b916","elementConfiguration":{"binding":"Form.Cigna_Confidentiality.ExpressConfidentiality","disableUpdates":false,"type":"text"}},{"type":"shape","id":"5b8275bf-57c4-459d-94bd-0acbe14486a3","elementConfiguration":{"inheritDimensions":"inheritNone","visibility":{"action":"hide","binding":"Form.ExpressScriptsLogoChooser.ExpressScriptsLogoUI","operator":"equals","compareValue":"Express Scripts, An Evernorth Company"},"disableUpdates":false,"type":"image"}},{"type":"shape","id":"af3f7cb3-0305-403d-9d03-077d8c6697c3","elementConfiguration":{"binding":"Form.Cigna_Confidentiality.ExpressConfidentiality","disableUpdates":false,"type":"text"}},{"type":"shape","id":"70d29b02-dbb1-4e69-b2bc-962e579a77be","elementConfiguration":{"binding":"Form.Cigna_Confidentiality.ExpressConfidentiality","disableUpdates":false,"type":"text"}},{"type":"shape","id":"63f2761b-e6d2-4cad-820b-4f40039020a4","elementConfiguration":{"binding":"Form.Cigna_Confidentiality.ExpressConfidentiality","disableUpdates":false,"type":"text"}},{"type":"shape","id":"94bd40d4-2832-4559-b775-4d8b4ebacb41","elementConfiguration":{"inheritDimensions":"inheritNone","visibility":{"action":"hide","binding":"Form.ExpressScriptsLogoChooser.ExpressScriptsLogoUI","operator":"equals","compareValue":"Express Scripts, An Evernorth Company"},"disableUpdates":false,"type":"image"}},{"type":"shape","id":"3a9edbbd-d8a6-49bb-9470-1d0aa40579cc","elementConfiguration":{"binding":"Form.Cigna_Confidentiality.ExpressConfidentiality","disableUpdates":false,"type":"text"}},{"type":"shape","id":"2597c522-cf90-4246-9c5f-c58e9aca95fb","elementConfiguration":{"binding":"Form.Cigna_Confidentiality.ExpressConfidentiality","disableUpdates":false,"type":"text"}},{"type":"shape","id":"295f7116-1724-475f-82ec-ba923674d8f7","elementConfiguration":{"binding":"Form.Cigna_Confidentiality.ExpressConfidentiality","disableUpdates":false,"type":"text"}},{"type":"shape","id":"0c222437-cce0-4d5f-889b-fc87b0c92d98","elementConfiguration":{"binding":"Form.Cigna_Confidentiality.ExpressConfidentiality","disableUpdates":false,"type":"text"}},{"type":"shape","id":"0337006f-1376-40dc-9cc6-c628c73f6883","elementConfiguration":{"inheritDimensions":"inheritNone","visibility":{"action":"hide","binding":"Form.ExpressScriptsLogoChooser.ExpressScriptsLogoUI","operator":"equals","compareValue":"Express Scripts, An Evernorth Company"},"disableUpdates":false,"type":"image"}},{"type":"shape","id":"42a28ab3-cb15-4e04-9eb2-10b2d858469c","elementConfiguration":{"binding":"Form.Cigna_Confidentiality.ExpressConfidentiality","disableUpdates":false,"type":"text"}},{"type":"shape","id":"31c7a272-ef9f-4dbf-9002-4a10710b0e96","elementConfiguration":{"binding":"Form.Cigna_Confidentiality.ExpressConfidentiality","disableUpdates":false,"type":"text"}},{"type":"shape","id":"60a3799f-40dd-433c-9e34-a382a9177af6","elementConfiguration":{"binding":"Form.Cigna_Confidentiality.ExpressConfidentiality","disableUpdates":false,"type":"text"}},{"type":"shape","id":"1519f053-7e32-4cf3-8906-a2ec58be4dcb","elementConfiguration":{"binding":"Form.Cigna_Confidentiality.ExpressConfidentiality","disableUpdates":false,"type":"text"}},{"type":"shape","id":"8ffacec1-7d1f-4676-83f6-3e2e92eef689","elementConfiguration":{"binding":"Form.Cigna_Confidentiality.ExpressConfidentiality","disableUpdates":false,"type":"text"}}],"transformationConfigurations":[],"templateName":"","templateDescription":"","enableDocumentContentUpdater":false,"version":"1.12"}]]></TemplafyTemplateConfiguration>
</file>

<file path=customXml/item3.xml><?xml version="1.0" encoding="utf-8"?>
<TemplafySlideTemplateConfiguration><![CDATA[{"slideVersion":0,"isValidatorEnabled":false,"isLocked":false,"elementsMetadata":[],"slideId":"637563278141338742","enableDocumentContentUpdater":false,"version":"1.12"}]]></TemplafySlideTemplate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FormConfiguration><![CDATA[{"formFields":[],"formDataEntries":[]}]]></TemplafySlideFormConfiguration>
</file>

<file path=customXml/item6.xml>
</file>

<file path=customXml/item7.xml><?xml version="1.0" encoding="utf-8"?>
<TemplafySlideTemplateConfiguration><![CDATA[{"slideVersion":0,"isValidatorEnabled":false,"isLocked":false,"elementsMetadata":[],"slideId":"637563278139307525","enableDocumentContentUpdater":false,"version":"1.12"}]]></TemplafySlideTemplateConfiguration>
</file>

<file path=customXml/item8.xml><?xml version="1.0" encoding="utf-8"?>
<sisl xmlns:xsi="http://www.w3.org/2001/XMLSchema-instance" xmlns:xsd="http://www.w3.org/2001/XMLSchema" xmlns="http://www.boldonjames.com/2008/01/sie/internal/label" sislVersion="0" policy="06dbc50a-7c40-497c-8ead-392c4a2b388e" origin="userSelected">
  <element uid="3a0f620a-74f7-4504-a030-448d9ea0e08a" value=""/>
  <element uid="id_classification_nonbusiness" value=""/>
  <element uid="0bf5a77d-3f3a-4e58-9a8a-1570d5e8454d" value=""/>
</sisl>
</file>

<file path=customXml/itemProps1.xml><?xml version="1.0" encoding="utf-8"?>
<ds:datastoreItem xmlns:ds="http://schemas.openxmlformats.org/officeDocument/2006/customXml" ds:itemID="{9630E63C-DA51-4767-8E77-4F63F773C3E5}">
  <ds:schemaRefs/>
</ds:datastoreItem>
</file>

<file path=customXml/itemProps2.xml><?xml version="1.0" encoding="utf-8"?>
<ds:datastoreItem xmlns:ds="http://schemas.openxmlformats.org/officeDocument/2006/customXml" ds:itemID="{3724AB78-343A-42BC-90A3-C25CCB1985C8}">
  <ds:schemaRefs/>
</ds:datastoreItem>
</file>

<file path=customXml/itemProps3.xml><?xml version="1.0" encoding="utf-8"?>
<ds:datastoreItem xmlns:ds="http://schemas.openxmlformats.org/officeDocument/2006/customXml" ds:itemID="{2ACFA4EB-EB8F-4676-993D-556919914464}">
  <ds:schemaRefs/>
</ds:datastoreItem>
</file>

<file path=customXml/itemProps4.xml><?xml version="1.0" encoding="utf-8"?>
<ds:datastoreItem xmlns:ds="http://schemas.openxmlformats.org/officeDocument/2006/customXml" ds:itemID="{3AF4AA91-99A8-4B92-8939-B29ABAF08FDF}">
  <ds:schemaRefs/>
</ds:datastoreItem>
</file>

<file path=customXml/itemProps5.xml><?xml version="1.0" encoding="utf-8"?>
<ds:datastoreItem xmlns:ds="http://schemas.openxmlformats.org/officeDocument/2006/customXml" ds:itemID="{E31446BF-BA14-46FD-B341-7FE75FFE7A18}">
  <ds:schemaRefs/>
</ds:datastoreItem>
</file>

<file path=customXml/itemProps6.xml><?xml version="1.0" encoding="utf-8"?>
<ds:datastoreItem xmlns:ds="http://schemas.openxmlformats.org/officeDocument/2006/customXml" ds:itemID="{93ADB87F-ACB2-4869-8B8A-753F86C40DCF}">
  <ds:schemaRefs>
    <ds:schemaRef ds:uri="http://www.w3.org/2001/XMLSchema"/>
    <ds:schemaRef ds:uri="http://www.boldonjames.com/2008/01/sie/internal/label"/>
  </ds:schemaRefs>
</ds:datastoreItem>
</file>

<file path=customXml/itemProps7.xml><?xml version="1.0" encoding="utf-8"?>
<ds:datastoreItem xmlns:ds="http://schemas.openxmlformats.org/officeDocument/2006/customXml" ds:itemID="{F7BB4D61-7FE8-4DC8-A622-D34565794EAC}">
  <ds:schemaRefs/>
</ds:datastoreItem>
</file>

<file path=customXml/itemProps8.xml><?xml version="1.0" encoding="utf-8"?>
<ds:datastoreItem xmlns:ds="http://schemas.openxmlformats.org/officeDocument/2006/customXml" ds:itemID="{95F1974D-2813-4ADA-874F-6C65DE0BAED9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2019_Express_Scripts_16-9Whitebgrd_FINAL Template</Template>
  <TotalTime>0</TotalTime>
  <Words>132</Words>
  <Application>Microsoft Office PowerPoint</Application>
  <PresentationFormat>On-screen Show (16:9)</PresentationFormat>
  <Paragraphs>38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Century Gothic</vt:lpstr>
      <vt:lpstr>Franklin Gothic Book</vt:lpstr>
      <vt:lpstr>Franklin Gothic Demi Cond</vt:lpstr>
      <vt:lpstr>Franklin Gothic Medium</vt:lpstr>
      <vt:lpstr>Franklin Gothic Medium Cond</vt:lpstr>
      <vt:lpstr>Express Scripts</vt:lpstr>
      <vt:lpstr>Refocusing the conversation on pharmaceutical affordability</vt:lpstr>
      <vt:lpstr>~90</vt:lpstr>
      <vt:lpstr>Many Categories Have High List Prices </vt:lpstr>
      <vt:lpstr>PowerPoint Presentation</vt:lpstr>
      <vt:lpstr>How We Can Meaningfully and Effectively Lower Costs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2021-04-12T10:47:38Z</dcterms:created>
  <dcterms:modified xsi:type="dcterms:W3CDTF">2021-07-27T17:03:01Z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2021-05-04T08:41:14.8289412Z</vt:lpwstr>
  </property>
  <property fmtid="{D5CDD505-2E9C-101B-9397-08002B2CF9AE}" pid="3" name="TemplafyTenantId">
    <vt:lpwstr>cigna</vt:lpwstr>
  </property>
  <property fmtid="{D5CDD505-2E9C-101B-9397-08002B2CF9AE}" pid="4" name="TemplafyTemplateId">
    <vt:lpwstr>637563278124324038</vt:lpwstr>
  </property>
  <property fmtid="{D5CDD505-2E9C-101B-9397-08002B2CF9AE}" pid="5" name="TemplafyUserProfileId">
    <vt:lpwstr>637480495674368479</vt:lpwstr>
  </property>
  <property fmtid="{D5CDD505-2E9C-101B-9397-08002B2CF9AE}" pid="6" name="TemplafyLanguageCode">
    <vt:lpwstr>en-US</vt:lpwstr>
  </property>
  <property fmtid="{D5CDD505-2E9C-101B-9397-08002B2CF9AE}" pid="7" name="docIndexRef">
    <vt:lpwstr>ad97351b-e51c-440b-8eef-5cbcb5a9c145</vt:lpwstr>
  </property>
  <property fmtid="{D5CDD505-2E9C-101B-9397-08002B2CF9AE}" pid="8" name="bjSaver">
    <vt:lpwstr>J3I6dQHgFF4pkK0DAisIstHlEQBV0z+/</vt:lpwstr>
  </property>
  <property fmtid="{D5CDD505-2E9C-101B-9397-08002B2CF9AE}" pid="9" name="bjDocumentLabelXML">
    <vt:lpwstr>&lt;?xml version="1.0" encoding="us-ascii"?&gt;&lt;sisl xmlns:xsi="http://www.w3.org/2001/XMLSchema-instance" xmlns:xsd="http://www.w3.org/2001/XMLSchema" sislVersion="0" policy="06dbc50a-7c40-497c-8ead-392c4a2b388e" origin="userSelected" xmlns="http://www.boldonj</vt:lpwstr>
  </property>
  <property fmtid="{D5CDD505-2E9C-101B-9397-08002B2CF9AE}" pid="10" name="bjDocumentLabelXML-0">
    <vt:lpwstr>ames.com/2008/01/sie/internal/label"&gt;&lt;element uid="3a0f620a-74f7-4504-a030-448d9ea0e08a" value="" /&gt;&lt;element uid="id_classification_nonbusiness" value="" /&gt;&lt;element uid="0bf5a77d-3f3a-4e58-9a8a-1570d5e8454d" value="" /&gt;&lt;/sisl&gt;</vt:lpwstr>
  </property>
  <property fmtid="{D5CDD505-2E9C-101B-9397-08002B2CF9AE}" pid="11" name="bjDocumentSecurityLabel">
    <vt:lpwstr>Public</vt:lpwstr>
  </property>
  <property fmtid="{D5CDD505-2E9C-101B-9397-08002B2CF9AE}" pid="12" name="bjESIDataClassification">
    <vt:lpwstr>XYZZYPublicfwo[qei34890ty@^C@#%^11dc45</vt:lpwstr>
  </property>
</Properties>
</file>