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rawings/drawing1.xml" ContentType="application/vnd.openxmlformats-officedocument.drawingml.chartshapes+xml"/>
  <Override PartName="/ppt/drawings/drawing15.xml" ContentType="application/vnd.openxmlformats-officedocument.drawingml.chartshapes+xml"/>
  <Override PartName="/ppt/drawings/drawing13.xml" ContentType="application/vnd.openxmlformats-officedocument.drawingml.chartshapes+xml"/>
  <Override PartName="/ppt/drawings/drawing6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rawings/drawing9.xml" ContentType="application/vnd.openxmlformats-officedocument.drawingml.chartshapes+xml"/>
  <Override PartName="/ppt/drawings/drawing10.xml" ContentType="application/vnd.openxmlformats-officedocument.drawingml.chartshapes+xml"/>
  <Override PartName="/ppt/drawings/drawing11.xml" ContentType="application/vnd.openxmlformats-officedocument.drawingml.chartshapes+xml"/>
  <Override PartName="/ppt/drawings/drawing12.xml" ContentType="application/vnd.openxmlformats-officedocument.drawingml.chartshapes+xml"/>
  <Override PartName="/ppt/drawings/drawing14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8.xml" ContentType="application/vnd.openxmlformats-officedocument.drawingml.char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8.xml" ContentType="application/vnd.openxmlformats-officedocument.drawingml.chart+xml"/>
  <Override PartName="/ppt/charts/chart22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theme/theme1.xml" ContentType="application/vnd.openxmlformats-officedocument.theme+xml"/>
  <Override PartName="/ppt/charts/chart31.xml" ContentType="application/vnd.openxmlformats-officedocument.drawingml.chart+xml"/>
  <Override PartName="/ppt/notesMasters/notesMaster1.xml" ContentType="application/vnd.openxmlformats-officedocument.presentationml.notesMaster+xml"/>
  <Override PartName="/ppt/charts/chart10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27.xml" ContentType="application/vnd.openxmlformats-officedocument.drawingml.chart+xml"/>
  <Override PartName="/ppt/charts/chart2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5.xml" ContentType="application/vnd.openxmlformats-officedocument.drawingml.chart+xml"/>
  <Override PartName="/ppt/charts/chart23.xml" ContentType="application/vnd.openxmlformats-officedocument.drawingml.chart+xml"/>
  <Override PartName="/ppt/charts/chart2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20.xml" ContentType="application/vnd.openxmlformats-officedocument.drawingml.chart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5.xml" ContentType="application/vnd.openxmlformats-officedocument.drawingml.chart+xml"/>
  <Override PartName="/ppt/charts/style4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hart13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olors4.xml" ContentType="application/vnd.ms-office.chartcolorstyle+xml"/>
  <Override PartName="/ppt/charts/chart16.xml" ContentType="application/vnd.openxmlformats-officedocument.drawingml.chart+xml"/>
  <Override PartName="/ppt/charts/style5.xml" ContentType="application/vnd.ms-office.chartstyle+xml"/>
  <Override PartName="/ppt/charts/chart19.xml" ContentType="application/vnd.openxmlformats-officedocument.drawingml.chart+xml"/>
  <Override PartName="/ppt/charts/chart18.xml" ContentType="application/vnd.openxmlformats-officedocument.drawingml.chart+xml"/>
  <Override PartName="/ppt/charts/chart21.xml" ContentType="application/vnd.openxmlformats-officedocument.drawingml.chart+xml"/>
  <Override PartName="/ppt/charts/colors6.xml" ContentType="application/vnd.ms-office.chartcolorstyle+xml"/>
  <Override PartName="/ppt/charts/colors5.xml" ContentType="application/vnd.ms-office.chartcolorstyle+xml"/>
  <Override PartName="/ppt/charts/chart17.xml" ContentType="application/vnd.openxmlformats-officedocument.drawingml.chart+xml"/>
  <Override PartName="/ppt/charts/style6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6"/>
  </p:notesMasterIdLst>
  <p:sldIdLst>
    <p:sldId id="355" r:id="rId2"/>
    <p:sldId id="368" r:id="rId3"/>
    <p:sldId id="367" r:id="rId4"/>
    <p:sldId id="376" r:id="rId5"/>
    <p:sldId id="377" r:id="rId6"/>
    <p:sldId id="370" r:id="rId7"/>
    <p:sldId id="372" r:id="rId8"/>
    <p:sldId id="375" r:id="rId9"/>
    <p:sldId id="374" r:id="rId10"/>
    <p:sldId id="390" r:id="rId11"/>
    <p:sldId id="378" r:id="rId12"/>
    <p:sldId id="380" r:id="rId13"/>
    <p:sldId id="382" r:id="rId14"/>
    <p:sldId id="385" r:id="rId15"/>
    <p:sldId id="387" r:id="rId16"/>
    <p:sldId id="388" r:id="rId17"/>
    <p:sldId id="389" r:id="rId18"/>
    <p:sldId id="392" r:id="rId19"/>
    <p:sldId id="396" r:id="rId20"/>
    <p:sldId id="397" r:id="rId21"/>
    <p:sldId id="398" r:id="rId22"/>
    <p:sldId id="399" r:id="rId23"/>
    <p:sldId id="401" r:id="rId24"/>
    <p:sldId id="391" r:id="rId25"/>
    <p:sldId id="402" r:id="rId26"/>
    <p:sldId id="403" r:id="rId27"/>
    <p:sldId id="371" r:id="rId28"/>
    <p:sldId id="381" r:id="rId29"/>
    <p:sldId id="395" r:id="rId30"/>
    <p:sldId id="394" r:id="rId31"/>
    <p:sldId id="384" r:id="rId32"/>
    <p:sldId id="386" r:id="rId33"/>
    <p:sldId id="393" r:id="rId34"/>
    <p:sldId id="40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A4CFC2-7A9D-4A00-A4C6-4888CDA048EA}">
          <p14:sldIdLst>
            <p14:sldId id="355"/>
            <p14:sldId id="368"/>
            <p14:sldId id="367"/>
            <p14:sldId id="376"/>
            <p14:sldId id="377"/>
            <p14:sldId id="370"/>
            <p14:sldId id="372"/>
            <p14:sldId id="375"/>
            <p14:sldId id="374"/>
          </p14:sldIdLst>
        </p14:section>
        <p14:section name="Why?" id="{02524D2B-0EF2-447D-ADDD-8FEFDF76E3DD}">
          <p14:sldIdLst>
            <p14:sldId id="390"/>
            <p14:sldId id="378"/>
            <p14:sldId id="380"/>
            <p14:sldId id="382"/>
            <p14:sldId id="385"/>
            <p14:sldId id="387"/>
            <p14:sldId id="388"/>
            <p14:sldId id="389"/>
          </p14:sldIdLst>
        </p14:section>
        <p14:section name="Risks" id="{3E1D394E-A9C7-447A-ADAA-CBABB5F46FDD}">
          <p14:sldIdLst>
            <p14:sldId id="392"/>
            <p14:sldId id="396"/>
            <p14:sldId id="397"/>
            <p14:sldId id="398"/>
            <p14:sldId id="399"/>
            <p14:sldId id="401"/>
          </p14:sldIdLst>
        </p14:section>
        <p14:section name="Appendix" id="{D64E2D45-D5B8-4278-BA7C-D5878C57E286}">
          <p14:sldIdLst>
            <p14:sldId id="391"/>
            <p14:sldId id="402"/>
            <p14:sldId id="403"/>
            <p14:sldId id="371"/>
            <p14:sldId id="381"/>
            <p14:sldId id="395"/>
            <p14:sldId id="394"/>
            <p14:sldId id="384"/>
            <p14:sldId id="386"/>
            <p14:sldId id="393"/>
            <p14:sldId id="4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ILZETZKI\Dropbox\Research\Anchors%20Away\Volatility%20Decline\Volatility%20Decline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ILZETZKI\Dropbox\Research\Anchors%20Away\Monetary&amp;Volatility\Interest_rates__inflation_Annual_Advanced_V2_06.09.2020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Research\Anchors%20Away\Volatility%20Decline\Volatility%20Decline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Research\Anchors%20Away\Currency%20Crash%20Analysis\CurrencyCrash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Research\Anchors%20Away\Currency%20Crash%20Analysis\CurrencyCrash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Research\Anchors%20Away\Risks\World%20inflation%20time%20series%20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ZETZKI\Dropbox\Research\Anchors%20Away\DebtSecurities\Securiti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ZETZKI\Dropbox\Research\Anchors%20Away\Volatility%20Decline\ExchangeRatesWeeklyFigur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ZETZKI\Dropbox\Research\Anchors%20Away\Volatility%20Decline\ExchangeRatesWeeklyFigur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LZETZKI\Dropbox\Research\Anchors%20Away\Volatility%20Decline\Volatility%20Decline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LZETZKI\Dropbox\Research\Anchors%20Away\Volatility%20Decline\Volatility%20Declin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ILZETZKI\Dropbox\Research\Anchors%20Away\Volatility%20Decline\Volatility%20Decline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LZETZKI\Dropbox\Research\Anchors%20Away\Volatility%20Decline\Volatility%20Decline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ZETZKI\Dropbox\Research\Anchors%20Away\Volatility%20Decline\Volatility%20Declin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ILZETZKI\Dropbox\Research\Anchors%20Away\Monetary&amp;Volatility\Interest_rates__inflation_Annual_Advanced_V2_06.09.2020.xls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ZETZKI\Dropbox\Research\Anchors%20Away\Currency%20Crash%20Analysis\CurrencyCrashAnalysis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Research\Anchors%20Away\Currency%20Crash%20Analysis\CurrencyCrashAnalysi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C:\Users\ILZETZKI\Dropbox\Research\Anchors%20Away\Monetary&amp;Volatility\PolicyInterestRates.xlsx" TargetMode="Externa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C:\Users\ILZETZKI\Dropbox\Research\Anchors%20Away\Monetary&amp;Volatility\Interest_rates__inflation_Annual_Advanced_V2_06.09.2020.xls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Research\Anchors%20Away\Volatility%20Decline\HistoricalVIXproxi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ILZETZKI\Dropbox\Research\Anchors%20Away\Emerging%20Markets\Mastersheet%20Currency%20Crash%20Predictors%20&amp;%20FX-rates%20V6.xlsx" TargetMode="Externa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ILZETZKI\Dropbox\Research\Anchors%20Away\Emerging%20Markets\Mastersheet%20Currency%20Crash%20Predictors%20&amp;%20FX-rates%20V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LZETZKI\Dropbox\Research\Anchors%20Away\Volatility%20Decline\Volatility%20Decline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ILZETZKI\Dropbox\Research\Anchors%20Away\Emerging%20Markets\Mastersheet%20Currency%20Crash%20Predictors%20&amp;%20FX-rates%20V6.xlsx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ILZETZKI\Dropbox\Research\Anchors%20Away\Emerging%20Markets\Mastersheet%20Currency%20Crash%20Predictors%20&amp;%20FX-rates%20V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LZETZKI\Dropbox\Research\Anchors%20Away\Volatility%20Decline\Volatility%20Declin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LZETZKI\Dropbox\Research\Anchors%20Away\Volatility%20Decline\Volatility%20Decline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ILZETZKI\Dropbox\Research\Anchors%20Away\Volatility%20Decline\Volatility%20Declin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LZETZKI\Dropbox\Research\Anchors%20Away\Volatility%20Decline\Volatility%20Decline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ILZETZKI\Dropbox\Research\Anchors%20Away\Monetary&amp;Volatility\Interest_rates__inflation_Annual_Advanced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ILZETZKI\Dropbox\Research\Anchors%20Away\Monetary&amp;Volatility\PolicyInterestRat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Data!$BR$2</c:f>
              <c:strCache>
                <c:ptCount val="1"/>
                <c:pt idx="0">
                  <c:v>US Recession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val>
            <c:numRef>
              <c:f>Data!$BR$304:$BR$851</c:f>
              <c:numCache>
                <c:formatCode>0</c:formatCode>
                <c:ptCount val="5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BA-4F30-BCE4-DB4E8BB4A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71514048"/>
        <c:axId val="270908904"/>
      </c:barChart>
      <c:lineChart>
        <c:grouping val="standard"/>
        <c:varyColors val="0"/>
        <c:ser>
          <c:idx val="0"/>
          <c:order val="0"/>
          <c:spPr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marker>
            <c:symbol val="none"/>
          </c:marker>
          <c:trendline>
            <c:spPr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Data!$BQ$304:$BQ$851</c:f>
              <c:numCache>
                <c:formatCode>General</c:formatCode>
                <c:ptCount val="548"/>
                <c:pt idx="0">
                  <c:v>1975</c:v>
                </c:pt>
                <c:pt idx="1">
                  <c:v>1975</c:v>
                </c:pt>
                <c:pt idx="2">
                  <c:v>1975</c:v>
                </c:pt>
                <c:pt idx="3">
                  <c:v>1975</c:v>
                </c:pt>
                <c:pt idx="4">
                  <c:v>1975</c:v>
                </c:pt>
                <c:pt idx="5">
                  <c:v>1975</c:v>
                </c:pt>
                <c:pt idx="6">
                  <c:v>1975</c:v>
                </c:pt>
                <c:pt idx="7">
                  <c:v>1975</c:v>
                </c:pt>
                <c:pt idx="8">
                  <c:v>1975</c:v>
                </c:pt>
                <c:pt idx="9">
                  <c:v>1975</c:v>
                </c:pt>
                <c:pt idx="10">
                  <c:v>1975</c:v>
                </c:pt>
                <c:pt idx="11">
                  <c:v>1975</c:v>
                </c:pt>
                <c:pt idx="12">
                  <c:v>1976</c:v>
                </c:pt>
                <c:pt idx="13">
                  <c:v>1976</c:v>
                </c:pt>
                <c:pt idx="14">
                  <c:v>1976</c:v>
                </c:pt>
                <c:pt idx="15">
                  <c:v>1976</c:v>
                </c:pt>
                <c:pt idx="16">
                  <c:v>1976</c:v>
                </c:pt>
                <c:pt idx="17">
                  <c:v>1976</c:v>
                </c:pt>
                <c:pt idx="18">
                  <c:v>1976</c:v>
                </c:pt>
                <c:pt idx="19">
                  <c:v>1976</c:v>
                </c:pt>
                <c:pt idx="20">
                  <c:v>1976</c:v>
                </c:pt>
                <c:pt idx="21">
                  <c:v>1976</c:v>
                </c:pt>
                <c:pt idx="22">
                  <c:v>1976</c:v>
                </c:pt>
                <c:pt idx="23">
                  <c:v>1976</c:v>
                </c:pt>
                <c:pt idx="24">
                  <c:v>1977</c:v>
                </c:pt>
                <c:pt idx="25">
                  <c:v>1977</c:v>
                </c:pt>
                <c:pt idx="26">
                  <c:v>1977</c:v>
                </c:pt>
                <c:pt idx="27">
                  <c:v>1977</c:v>
                </c:pt>
                <c:pt idx="28">
                  <c:v>1977</c:v>
                </c:pt>
                <c:pt idx="29">
                  <c:v>1977</c:v>
                </c:pt>
                <c:pt idx="30">
                  <c:v>1977</c:v>
                </c:pt>
                <c:pt idx="31">
                  <c:v>1977</c:v>
                </c:pt>
                <c:pt idx="32">
                  <c:v>1977</c:v>
                </c:pt>
                <c:pt idx="33">
                  <c:v>1977</c:v>
                </c:pt>
                <c:pt idx="34">
                  <c:v>1977</c:v>
                </c:pt>
                <c:pt idx="35">
                  <c:v>1977</c:v>
                </c:pt>
                <c:pt idx="36">
                  <c:v>1978</c:v>
                </c:pt>
                <c:pt idx="37">
                  <c:v>1978</c:v>
                </c:pt>
                <c:pt idx="38">
                  <c:v>1978</c:v>
                </c:pt>
                <c:pt idx="39">
                  <c:v>1978</c:v>
                </c:pt>
                <c:pt idx="40">
                  <c:v>1978</c:v>
                </c:pt>
                <c:pt idx="41">
                  <c:v>1978</c:v>
                </c:pt>
                <c:pt idx="42">
                  <c:v>1978</c:v>
                </c:pt>
                <c:pt idx="43">
                  <c:v>1978</c:v>
                </c:pt>
                <c:pt idx="44">
                  <c:v>1978</c:v>
                </c:pt>
                <c:pt idx="45">
                  <c:v>1978</c:v>
                </c:pt>
                <c:pt idx="46">
                  <c:v>1978</c:v>
                </c:pt>
                <c:pt idx="47">
                  <c:v>1978</c:v>
                </c:pt>
                <c:pt idx="48">
                  <c:v>1979</c:v>
                </c:pt>
                <c:pt idx="49">
                  <c:v>1979</c:v>
                </c:pt>
                <c:pt idx="50">
                  <c:v>1979</c:v>
                </c:pt>
                <c:pt idx="51">
                  <c:v>1979</c:v>
                </c:pt>
                <c:pt idx="52">
                  <c:v>1979</c:v>
                </c:pt>
                <c:pt idx="53">
                  <c:v>1979</c:v>
                </c:pt>
                <c:pt idx="54">
                  <c:v>1979</c:v>
                </c:pt>
                <c:pt idx="55">
                  <c:v>1979</c:v>
                </c:pt>
                <c:pt idx="56">
                  <c:v>1979</c:v>
                </c:pt>
                <c:pt idx="57">
                  <c:v>1979</c:v>
                </c:pt>
                <c:pt idx="58">
                  <c:v>1979</c:v>
                </c:pt>
                <c:pt idx="59">
                  <c:v>1979</c:v>
                </c:pt>
                <c:pt idx="60">
                  <c:v>1980</c:v>
                </c:pt>
                <c:pt idx="61">
                  <c:v>1980</c:v>
                </c:pt>
                <c:pt idx="62">
                  <c:v>1980</c:v>
                </c:pt>
                <c:pt idx="63">
                  <c:v>1980</c:v>
                </c:pt>
                <c:pt idx="64">
                  <c:v>1980</c:v>
                </c:pt>
                <c:pt idx="65">
                  <c:v>1980</c:v>
                </c:pt>
                <c:pt idx="66">
                  <c:v>1980</c:v>
                </c:pt>
                <c:pt idx="67">
                  <c:v>1980</c:v>
                </c:pt>
                <c:pt idx="68">
                  <c:v>1980</c:v>
                </c:pt>
                <c:pt idx="69">
                  <c:v>1980</c:v>
                </c:pt>
                <c:pt idx="70">
                  <c:v>1980</c:v>
                </c:pt>
                <c:pt idx="71">
                  <c:v>1980</c:v>
                </c:pt>
                <c:pt idx="72">
                  <c:v>1981</c:v>
                </c:pt>
                <c:pt idx="73">
                  <c:v>1981</c:v>
                </c:pt>
                <c:pt idx="74">
                  <c:v>1981</c:v>
                </c:pt>
                <c:pt idx="75">
                  <c:v>1981</c:v>
                </c:pt>
                <c:pt idx="76">
                  <c:v>1981</c:v>
                </c:pt>
                <c:pt idx="77">
                  <c:v>1981</c:v>
                </c:pt>
                <c:pt idx="78">
                  <c:v>1981</c:v>
                </c:pt>
                <c:pt idx="79">
                  <c:v>1981</c:v>
                </c:pt>
                <c:pt idx="80">
                  <c:v>1981</c:v>
                </c:pt>
                <c:pt idx="81">
                  <c:v>1981</c:v>
                </c:pt>
                <c:pt idx="82">
                  <c:v>1981</c:v>
                </c:pt>
                <c:pt idx="83">
                  <c:v>1981</c:v>
                </c:pt>
                <c:pt idx="84">
                  <c:v>1982</c:v>
                </c:pt>
                <c:pt idx="85">
                  <c:v>1982</c:v>
                </c:pt>
                <c:pt idx="86">
                  <c:v>1982</c:v>
                </c:pt>
                <c:pt idx="87">
                  <c:v>1982</c:v>
                </c:pt>
                <c:pt idx="88">
                  <c:v>1982</c:v>
                </c:pt>
                <c:pt idx="89">
                  <c:v>1982</c:v>
                </c:pt>
                <c:pt idx="90">
                  <c:v>1982</c:v>
                </c:pt>
                <c:pt idx="91">
                  <c:v>1982</c:v>
                </c:pt>
                <c:pt idx="92">
                  <c:v>1982</c:v>
                </c:pt>
                <c:pt idx="93">
                  <c:v>1982</c:v>
                </c:pt>
                <c:pt idx="94">
                  <c:v>1982</c:v>
                </c:pt>
                <c:pt idx="95">
                  <c:v>1982</c:v>
                </c:pt>
                <c:pt idx="96">
                  <c:v>1983</c:v>
                </c:pt>
                <c:pt idx="97">
                  <c:v>1983</c:v>
                </c:pt>
                <c:pt idx="98">
                  <c:v>1983</c:v>
                </c:pt>
                <c:pt idx="99">
                  <c:v>1983</c:v>
                </c:pt>
                <c:pt idx="100">
                  <c:v>1983</c:v>
                </c:pt>
                <c:pt idx="101">
                  <c:v>1983</c:v>
                </c:pt>
                <c:pt idx="102">
                  <c:v>1983</c:v>
                </c:pt>
                <c:pt idx="103">
                  <c:v>1983</c:v>
                </c:pt>
                <c:pt idx="104">
                  <c:v>1983</c:v>
                </c:pt>
                <c:pt idx="105">
                  <c:v>1983</c:v>
                </c:pt>
                <c:pt idx="106">
                  <c:v>1983</c:v>
                </c:pt>
                <c:pt idx="107">
                  <c:v>1983</c:v>
                </c:pt>
                <c:pt idx="108">
                  <c:v>1984</c:v>
                </c:pt>
                <c:pt idx="109">
                  <c:v>1984</c:v>
                </c:pt>
                <c:pt idx="110">
                  <c:v>1984</c:v>
                </c:pt>
                <c:pt idx="111">
                  <c:v>1984</c:v>
                </c:pt>
                <c:pt idx="112">
                  <c:v>1984</c:v>
                </c:pt>
                <c:pt idx="113">
                  <c:v>1984</c:v>
                </c:pt>
                <c:pt idx="114">
                  <c:v>1984</c:v>
                </c:pt>
                <c:pt idx="115">
                  <c:v>1984</c:v>
                </c:pt>
                <c:pt idx="116">
                  <c:v>1984</c:v>
                </c:pt>
                <c:pt idx="117">
                  <c:v>1984</c:v>
                </c:pt>
                <c:pt idx="118">
                  <c:v>1984</c:v>
                </c:pt>
                <c:pt idx="119">
                  <c:v>1984</c:v>
                </c:pt>
                <c:pt idx="120">
                  <c:v>1985</c:v>
                </c:pt>
                <c:pt idx="121">
                  <c:v>1985</c:v>
                </c:pt>
                <c:pt idx="122">
                  <c:v>1985</c:v>
                </c:pt>
                <c:pt idx="123">
                  <c:v>1985</c:v>
                </c:pt>
                <c:pt idx="124">
                  <c:v>1985</c:v>
                </c:pt>
                <c:pt idx="125">
                  <c:v>1985</c:v>
                </c:pt>
                <c:pt idx="126">
                  <c:v>1985</c:v>
                </c:pt>
                <c:pt idx="127">
                  <c:v>1985</c:v>
                </c:pt>
                <c:pt idx="128">
                  <c:v>1985</c:v>
                </c:pt>
                <c:pt idx="129">
                  <c:v>1985</c:v>
                </c:pt>
                <c:pt idx="130">
                  <c:v>1985</c:v>
                </c:pt>
                <c:pt idx="131">
                  <c:v>1985</c:v>
                </c:pt>
                <c:pt idx="132">
                  <c:v>1986</c:v>
                </c:pt>
                <c:pt idx="133">
                  <c:v>1986</c:v>
                </c:pt>
                <c:pt idx="134">
                  <c:v>1986</c:v>
                </c:pt>
                <c:pt idx="135">
                  <c:v>1986</c:v>
                </c:pt>
                <c:pt idx="136">
                  <c:v>1986</c:v>
                </c:pt>
                <c:pt idx="137">
                  <c:v>1986</c:v>
                </c:pt>
                <c:pt idx="138">
                  <c:v>1986</c:v>
                </c:pt>
                <c:pt idx="139">
                  <c:v>1986</c:v>
                </c:pt>
                <c:pt idx="140">
                  <c:v>1986</c:v>
                </c:pt>
                <c:pt idx="141">
                  <c:v>1986</c:v>
                </c:pt>
                <c:pt idx="142">
                  <c:v>1986</c:v>
                </c:pt>
                <c:pt idx="143">
                  <c:v>1986</c:v>
                </c:pt>
                <c:pt idx="144">
                  <c:v>1987</c:v>
                </c:pt>
                <c:pt idx="145">
                  <c:v>1987</c:v>
                </c:pt>
                <c:pt idx="146">
                  <c:v>1987</c:v>
                </c:pt>
                <c:pt idx="147">
                  <c:v>1987</c:v>
                </c:pt>
                <c:pt idx="148">
                  <c:v>1987</c:v>
                </c:pt>
                <c:pt idx="149">
                  <c:v>1987</c:v>
                </c:pt>
                <c:pt idx="150">
                  <c:v>1987</c:v>
                </c:pt>
                <c:pt idx="151">
                  <c:v>1987</c:v>
                </c:pt>
                <c:pt idx="152">
                  <c:v>1987</c:v>
                </c:pt>
                <c:pt idx="153">
                  <c:v>1987</c:v>
                </c:pt>
                <c:pt idx="154">
                  <c:v>1987</c:v>
                </c:pt>
                <c:pt idx="155">
                  <c:v>1987</c:v>
                </c:pt>
                <c:pt idx="156">
                  <c:v>1988</c:v>
                </c:pt>
                <c:pt idx="157">
                  <c:v>1988</c:v>
                </c:pt>
                <c:pt idx="158">
                  <c:v>1988</c:v>
                </c:pt>
                <c:pt idx="159">
                  <c:v>1988</c:v>
                </c:pt>
                <c:pt idx="160">
                  <c:v>1988</c:v>
                </c:pt>
                <c:pt idx="161">
                  <c:v>1988</c:v>
                </c:pt>
                <c:pt idx="162">
                  <c:v>1988</c:v>
                </c:pt>
                <c:pt idx="163">
                  <c:v>1988</c:v>
                </c:pt>
                <c:pt idx="164">
                  <c:v>1988</c:v>
                </c:pt>
                <c:pt idx="165">
                  <c:v>1988</c:v>
                </c:pt>
                <c:pt idx="166">
                  <c:v>1988</c:v>
                </c:pt>
                <c:pt idx="167">
                  <c:v>1988</c:v>
                </c:pt>
                <c:pt idx="168">
                  <c:v>1989</c:v>
                </c:pt>
                <c:pt idx="169">
                  <c:v>1989</c:v>
                </c:pt>
                <c:pt idx="170">
                  <c:v>1989</c:v>
                </c:pt>
                <c:pt idx="171">
                  <c:v>1989</c:v>
                </c:pt>
                <c:pt idx="172">
                  <c:v>1989</c:v>
                </c:pt>
                <c:pt idx="173">
                  <c:v>1989</c:v>
                </c:pt>
                <c:pt idx="174">
                  <c:v>1989</c:v>
                </c:pt>
                <c:pt idx="175">
                  <c:v>1989</c:v>
                </c:pt>
                <c:pt idx="176">
                  <c:v>1989</c:v>
                </c:pt>
                <c:pt idx="177">
                  <c:v>1989</c:v>
                </c:pt>
                <c:pt idx="178">
                  <c:v>1989</c:v>
                </c:pt>
                <c:pt idx="179">
                  <c:v>1989</c:v>
                </c:pt>
                <c:pt idx="180">
                  <c:v>1990</c:v>
                </c:pt>
                <c:pt idx="181">
                  <c:v>1990</c:v>
                </c:pt>
                <c:pt idx="182">
                  <c:v>1990</c:v>
                </c:pt>
                <c:pt idx="183">
                  <c:v>1990</c:v>
                </c:pt>
                <c:pt idx="184">
                  <c:v>1990</c:v>
                </c:pt>
                <c:pt idx="185">
                  <c:v>1990</c:v>
                </c:pt>
                <c:pt idx="186">
                  <c:v>1990</c:v>
                </c:pt>
                <c:pt idx="187">
                  <c:v>1990</c:v>
                </c:pt>
                <c:pt idx="188">
                  <c:v>1990</c:v>
                </c:pt>
                <c:pt idx="189">
                  <c:v>1990</c:v>
                </c:pt>
                <c:pt idx="190">
                  <c:v>1990</c:v>
                </c:pt>
                <c:pt idx="191">
                  <c:v>1990</c:v>
                </c:pt>
                <c:pt idx="192">
                  <c:v>1991</c:v>
                </c:pt>
                <c:pt idx="193">
                  <c:v>1991</c:v>
                </c:pt>
                <c:pt idx="194">
                  <c:v>1991</c:v>
                </c:pt>
                <c:pt idx="195">
                  <c:v>1991</c:v>
                </c:pt>
                <c:pt idx="196">
                  <c:v>1991</c:v>
                </c:pt>
                <c:pt idx="197">
                  <c:v>1991</c:v>
                </c:pt>
                <c:pt idx="198">
                  <c:v>1991</c:v>
                </c:pt>
                <c:pt idx="199">
                  <c:v>1991</c:v>
                </c:pt>
                <c:pt idx="200">
                  <c:v>1991</c:v>
                </c:pt>
                <c:pt idx="201">
                  <c:v>1991</c:v>
                </c:pt>
                <c:pt idx="202">
                  <c:v>1991</c:v>
                </c:pt>
                <c:pt idx="203">
                  <c:v>1991</c:v>
                </c:pt>
                <c:pt idx="204">
                  <c:v>1992</c:v>
                </c:pt>
                <c:pt idx="205">
                  <c:v>1992</c:v>
                </c:pt>
                <c:pt idx="206">
                  <c:v>1992</c:v>
                </c:pt>
                <c:pt idx="207">
                  <c:v>1992</c:v>
                </c:pt>
                <c:pt idx="208">
                  <c:v>1992</c:v>
                </c:pt>
                <c:pt idx="209">
                  <c:v>1992</c:v>
                </c:pt>
                <c:pt idx="210">
                  <c:v>1992</c:v>
                </c:pt>
                <c:pt idx="211">
                  <c:v>1992</c:v>
                </c:pt>
                <c:pt idx="212">
                  <c:v>1992</c:v>
                </c:pt>
                <c:pt idx="213">
                  <c:v>1992</c:v>
                </c:pt>
                <c:pt idx="214">
                  <c:v>1992</c:v>
                </c:pt>
                <c:pt idx="215">
                  <c:v>1992</c:v>
                </c:pt>
                <c:pt idx="216">
                  <c:v>1993</c:v>
                </c:pt>
                <c:pt idx="217">
                  <c:v>1993</c:v>
                </c:pt>
                <c:pt idx="218">
                  <c:v>1993</c:v>
                </c:pt>
                <c:pt idx="219">
                  <c:v>1993</c:v>
                </c:pt>
                <c:pt idx="220">
                  <c:v>1993</c:v>
                </c:pt>
                <c:pt idx="221">
                  <c:v>1993</c:v>
                </c:pt>
                <c:pt idx="222">
                  <c:v>1993</c:v>
                </c:pt>
                <c:pt idx="223">
                  <c:v>1993</c:v>
                </c:pt>
                <c:pt idx="224">
                  <c:v>1993</c:v>
                </c:pt>
                <c:pt idx="225">
                  <c:v>1993</c:v>
                </c:pt>
                <c:pt idx="226">
                  <c:v>1993</c:v>
                </c:pt>
                <c:pt idx="227">
                  <c:v>1993</c:v>
                </c:pt>
                <c:pt idx="228">
                  <c:v>1994</c:v>
                </c:pt>
                <c:pt idx="229">
                  <c:v>1994</c:v>
                </c:pt>
                <c:pt idx="230">
                  <c:v>1994</c:v>
                </c:pt>
                <c:pt idx="231">
                  <c:v>1994</c:v>
                </c:pt>
                <c:pt idx="232">
                  <c:v>1994</c:v>
                </c:pt>
                <c:pt idx="233">
                  <c:v>1994</c:v>
                </c:pt>
                <c:pt idx="234">
                  <c:v>1994</c:v>
                </c:pt>
                <c:pt idx="235">
                  <c:v>1994</c:v>
                </c:pt>
                <c:pt idx="236">
                  <c:v>1994</c:v>
                </c:pt>
                <c:pt idx="237">
                  <c:v>1994</c:v>
                </c:pt>
                <c:pt idx="238">
                  <c:v>1994</c:v>
                </c:pt>
                <c:pt idx="239">
                  <c:v>1994</c:v>
                </c:pt>
                <c:pt idx="240">
                  <c:v>1995</c:v>
                </c:pt>
                <c:pt idx="241">
                  <c:v>1995</c:v>
                </c:pt>
                <c:pt idx="242">
                  <c:v>1995</c:v>
                </c:pt>
                <c:pt idx="243">
                  <c:v>1995</c:v>
                </c:pt>
                <c:pt idx="244">
                  <c:v>1995</c:v>
                </c:pt>
                <c:pt idx="245">
                  <c:v>1995</c:v>
                </c:pt>
                <c:pt idx="246">
                  <c:v>1995</c:v>
                </c:pt>
                <c:pt idx="247">
                  <c:v>1995</c:v>
                </c:pt>
                <c:pt idx="248">
                  <c:v>1995</c:v>
                </c:pt>
                <c:pt idx="249">
                  <c:v>1995</c:v>
                </c:pt>
                <c:pt idx="250">
                  <c:v>1995</c:v>
                </c:pt>
                <c:pt idx="251">
                  <c:v>1995</c:v>
                </c:pt>
                <c:pt idx="252">
                  <c:v>1996</c:v>
                </c:pt>
                <c:pt idx="253">
                  <c:v>1996</c:v>
                </c:pt>
                <c:pt idx="254">
                  <c:v>1996</c:v>
                </c:pt>
                <c:pt idx="255">
                  <c:v>1996</c:v>
                </c:pt>
                <c:pt idx="256">
                  <c:v>1996</c:v>
                </c:pt>
                <c:pt idx="257">
                  <c:v>1996</c:v>
                </c:pt>
                <c:pt idx="258">
                  <c:v>1996</c:v>
                </c:pt>
                <c:pt idx="259">
                  <c:v>1996</c:v>
                </c:pt>
                <c:pt idx="260">
                  <c:v>1996</c:v>
                </c:pt>
                <c:pt idx="261">
                  <c:v>1996</c:v>
                </c:pt>
                <c:pt idx="262">
                  <c:v>1996</c:v>
                </c:pt>
                <c:pt idx="263">
                  <c:v>1996</c:v>
                </c:pt>
                <c:pt idx="264">
                  <c:v>1997</c:v>
                </c:pt>
                <c:pt idx="265">
                  <c:v>1997</c:v>
                </c:pt>
                <c:pt idx="266">
                  <c:v>1997</c:v>
                </c:pt>
                <c:pt idx="267">
                  <c:v>1997</c:v>
                </c:pt>
                <c:pt idx="268">
                  <c:v>1997</c:v>
                </c:pt>
                <c:pt idx="269">
                  <c:v>1997</c:v>
                </c:pt>
                <c:pt idx="270">
                  <c:v>1997</c:v>
                </c:pt>
                <c:pt idx="271">
                  <c:v>1997</c:v>
                </c:pt>
                <c:pt idx="272">
                  <c:v>1997</c:v>
                </c:pt>
                <c:pt idx="273">
                  <c:v>1997</c:v>
                </c:pt>
                <c:pt idx="274">
                  <c:v>1997</c:v>
                </c:pt>
                <c:pt idx="275">
                  <c:v>1997</c:v>
                </c:pt>
                <c:pt idx="276">
                  <c:v>1998</c:v>
                </c:pt>
                <c:pt idx="277">
                  <c:v>1998</c:v>
                </c:pt>
                <c:pt idx="278">
                  <c:v>1998</c:v>
                </c:pt>
                <c:pt idx="279">
                  <c:v>1998</c:v>
                </c:pt>
                <c:pt idx="280">
                  <c:v>1998</c:v>
                </c:pt>
                <c:pt idx="281">
                  <c:v>1998</c:v>
                </c:pt>
                <c:pt idx="282">
                  <c:v>1998</c:v>
                </c:pt>
                <c:pt idx="283">
                  <c:v>1998</c:v>
                </c:pt>
                <c:pt idx="284">
                  <c:v>1998</c:v>
                </c:pt>
                <c:pt idx="285">
                  <c:v>1998</c:v>
                </c:pt>
                <c:pt idx="286">
                  <c:v>1998</c:v>
                </c:pt>
                <c:pt idx="287">
                  <c:v>1998</c:v>
                </c:pt>
                <c:pt idx="288">
                  <c:v>1999</c:v>
                </c:pt>
                <c:pt idx="289">
                  <c:v>1999</c:v>
                </c:pt>
                <c:pt idx="290">
                  <c:v>1999</c:v>
                </c:pt>
                <c:pt idx="291">
                  <c:v>1999</c:v>
                </c:pt>
                <c:pt idx="292">
                  <c:v>1999</c:v>
                </c:pt>
                <c:pt idx="293">
                  <c:v>1999</c:v>
                </c:pt>
                <c:pt idx="294">
                  <c:v>1999</c:v>
                </c:pt>
                <c:pt idx="295">
                  <c:v>1999</c:v>
                </c:pt>
                <c:pt idx="296">
                  <c:v>1999</c:v>
                </c:pt>
                <c:pt idx="297">
                  <c:v>1999</c:v>
                </c:pt>
                <c:pt idx="298">
                  <c:v>1999</c:v>
                </c:pt>
                <c:pt idx="299">
                  <c:v>1999</c:v>
                </c:pt>
                <c:pt idx="300">
                  <c:v>2000</c:v>
                </c:pt>
                <c:pt idx="301">
                  <c:v>2000</c:v>
                </c:pt>
                <c:pt idx="302">
                  <c:v>2000</c:v>
                </c:pt>
                <c:pt idx="303">
                  <c:v>2000</c:v>
                </c:pt>
                <c:pt idx="304">
                  <c:v>2000</c:v>
                </c:pt>
                <c:pt idx="305">
                  <c:v>2000</c:v>
                </c:pt>
                <c:pt idx="306">
                  <c:v>2000</c:v>
                </c:pt>
                <c:pt idx="307">
                  <c:v>2000</c:v>
                </c:pt>
                <c:pt idx="308">
                  <c:v>2000</c:v>
                </c:pt>
                <c:pt idx="309">
                  <c:v>2000</c:v>
                </c:pt>
                <c:pt idx="310">
                  <c:v>2000</c:v>
                </c:pt>
                <c:pt idx="311">
                  <c:v>2000</c:v>
                </c:pt>
                <c:pt idx="312">
                  <c:v>2001</c:v>
                </c:pt>
                <c:pt idx="313">
                  <c:v>2001</c:v>
                </c:pt>
                <c:pt idx="314">
                  <c:v>2001</c:v>
                </c:pt>
                <c:pt idx="315">
                  <c:v>2001</c:v>
                </c:pt>
                <c:pt idx="316">
                  <c:v>2001</c:v>
                </c:pt>
                <c:pt idx="317">
                  <c:v>2001</c:v>
                </c:pt>
                <c:pt idx="318">
                  <c:v>2001</c:v>
                </c:pt>
                <c:pt idx="319">
                  <c:v>2001</c:v>
                </c:pt>
                <c:pt idx="320">
                  <c:v>2001</c:v>
                </c:pt>
                <c:pt idx="321">
                  <c:v>2001</c:v>
                </c:pt>
                <c:pt idx="322">
                  <c:v>2001</c:v>
                </c:pt>
                <c:pt idx="323">
                  <c:v>2001</c:v>
                </c:pt>
                <c:pt idx="324">
                  <c:v>2002</c:v>
                </c:pt>
                <c:pt idx="325">
                  <c:v>2002</c:v>
                </c:pt>
                <c:pt idx="326">
                  <c:v>2002</c:v>
                </c:pt>
                <c:pt idx="327">
                  <c:v>2002</c:v>
                </c:pt>
                <c:pt idx="328">
                  <c:v>2002</c:v>
                </c:pt>
                <c:pt idx="329">
                  <c:v>2002</c:v>
                </c:pt>
                <c:pt idx="330">
                  <c:v>2002</c:v>
                </c:pt>
                <c:pt idx="331">
                  <c:v>2002</c:v>
                </c:pt>
                <c:pt idx="332">
                  <c:v>2002</c:v>
                </c:pt>
                <c:pt idx="333">
                  <c:v>2002</c:v>
                </c:pt>
                <c:pt idx="334">
                  <c:v>2002</c:v>
                </c:pt>
                <c:pt idx="335">
                  <c:v>2002</c:v>
                </c:pt>
                <c:pt idx="336">
                  <c:v>2003</c:v>
                </c:pt>
                <c:pt idx="337">
                  <c:v>2003</c:v>
                </c:pt>
                <c:pt idx="338">
                  <c:v>2003</c:v>
                </c:pt>
                <c:pt idx="339">
                  <c:v>2003</c:v>
                </c:pt>
                <c:pt idx="340">
                  <c:v>2003</c:v>
                </c:pt>
                <c:pt idx="341">
                  <c:v>2003</c:v>
                </c:pt>
                <c:pt idx="342">
                  <c:v>2003</c:v>
                </c:pt>
                <c:pt idx="343">
                  <c:v>2003</c:v>
                </c:pt>
                <c:pt idx="344">
                  <c:v>2003</c:v>
                </c:pt>
                <c:pt idx="345">
                  <c:v>2003</c:v>
                </c:pt>
                <c:pt idx="346">
                  <c:v>2003</c:v>
                </c:pt>
                <c:pt idx="347">
                  <c:v>2003</c:v>
                </c:pt>
                <c:pt idx="348">
                  <c:v>2004</c:v>
                </c:pt>
                <c:pt idx="349">
                  <c:v>2004</c:v>
                </c:pt>
                <c:pt idx="350">
                  <c:v>2004</c:v>
                </c:pt>
                <c:pt idx="351">
                  <c:v>2004</c:v>
                </c:pt>
                <c:pt idx="352">
                  <c:v>2004</c:v>
                </c:pt>
                <c:pt idx="353">
                  <c:v>2004</c:v>
                </c:pt>
                <c:pt idx="354">
                  <c:v>2004</c:v>
                </c:pt>
                <c:pt idx="355">
                  <c:v>2004</c:v>
                </c:pt>
                <c:pt idx="356">
                  <c:v>2004</c:v>
                </c:pt>
                <c:pt idx="357">
                  <c:v>2004</c:v>
                </c:pt>
                <c:pt idx="358">
                  <c:v>2004</c:v>
                </c:pt>
                <c:pt idx="359">
                  <c:v>2004</c:v>
                </c:pt>
                <c:pt idx="360">
                  <c:v>2005</c:v>
                </c:pt>
                <c:pt idx="361">
                  <c:v>2005</c:v>
                </c:pt>
                <c:pt idx="362">
                  <c:v>2005</c:v>
                </c:pt>
                <c:pt idx="363">
                  <c:v>2005</c:v>
                </c:pt>
                <c:pt idx="364">
                  <c:v>2005</c:v>
                </c:pt>
                <c:pt idx="365">
                  <c:v>2005</c:v>
                </c:pt>
                <c:pt idx="366">
                  <c:v>2005</c:v>
                </c:pt>
                <c:pt idx="367">
                  <c:v>2005</c:v>
                </c:pt>
                <c:pt idx="368">
                  <c:v>2005</c:v>
                </c:pt>
                <c:pt idx="369">
                  <c:v>2005</c:v>
                </c:pt>
                <c:pt idx="370">
                  <c:v>2005</c:v>
                </c:pt>
                <c:pt idx="371">
                  <c:v>2005</c:v>
                </c:pt>
                <c:pt idx="372">
                  <c:v>2006</c:v>
                </c:pt>
                <c:pt idx="373">
                  <c:v>2006</c:v>
                </c:pt>
                <c:pt idx="374">
                  <c:v>2006</c:v>
                </c:pt>
                <c:pt idx="375">
                  <c:v>2006</c:v>
                </c:pt>
                <c:pt idx="376">
                  <c:v>2006</c:v>
                </c:pt>
                <c:pt idx="377">
                  <c:v>2006</c:v>
                </c:pt>
                <c:pt idx="378">
                  <c:v>2006</c:v>
                </c:pt>
                <c:pt idx="379">
                  <c:v>2006</c:v>
                </c:pt>
                <c:pt idx="380">
                  <c:v>2006</c:v>
                </c:pt>
                <c:pt idx="381">
                  <c:v>2006</c:v>
                </c:pt>
                <c:pt idx="382">
                  <c:v>2006</c:v>
                </c:pt>
                <c:pt idx="383">
                  <c:v>2006</c:v>
                </c:pt>
                <c:pt idx="384">
                  <c:v>2007</c:v>
                </c:pt>
                <c:pt idx="385">
                  <c:v>2007</c:v>
                </c:pt>
                <c:pt idx="386">
                  <c:v>2007</c:v>
                </c:pt>
                <c:pt idx="387">
                  <c:v>2007</c:v>
                </c:pt>
                <c:pt idx="388">
                  <c:v>2007</c:v>
                </c:pt>
                <c:pt idx="389">
                  <c:v>2007</c:v>
                </c:pt>
                <c:pt idx="390">
                  <c:v>2007</c:v>
                </c:pt>
                <c:pt idx="391">
                  <c:v>2007</c:v>
                </c:pt>
                <c:pt idx="392">
                  <c:v>2007</c:v>
                </c:pt>
                <c:pt idx="393">
                  <c:v>2007</c:v>
                </c:pt>
                <c:pt idx="394">
                  <c:v>2007</c:v>
                </c:pt>
                <c:pt idx="395">
                  <c:v>2007</c:v>
                </c:pt>
                <c:pt idx="396">
                  <c:v>2008</c:v>
                </c:pt>
                <c:pt idx="397">
                  <c:v>2008</c:v>
                </c:pt>
                <c:pt idx="398">
                  <c:v>2008</c:v>
                </c:pt>
                <c:pt idx="399">
                  <c:v>2008</c:v>
                </c:pt>
                <c:pt idx="400">
                  <c:v>2008</c:v>
                </c:pt>
                <c:pt idx="401">
                  <c:v>2008</c:v>
                </c:pt>
                <c:pt idx="402">
                  <c:v>2008</c:v>
                </c:pt>
                <c:pt idx="403">
                  <c:v>2008</c:v>
                </c:pt>
                <c:pt idx="404">
                  <c:v>2008</c:v>
                </c:pt>
                <c:pt idx="405">
                  <c:v>2008</c:v>
                </c:pt>
                <c:pt idx="406">
                  <c:v>2008</c:v>
                </c:pt>
                <c:pt idx="407">
                  <c:v>2008</c:v>
                </c:pt>
                <c:pt idx="408">
                  <c:v>2009</c:v>
                </c:pt>
                <c:pt idx="409">
                  <c:v>2009</c:v>
                </c:pt>
                <c:pt idx="410">
                  <c:v>2009</c:v>
                </c:pt>
                <c:pt idx="411">
                  <c:v>2009</c:v>
                </c:pt>
                <c:pt idx="412">
                  <c:v>2009</c:v>
                </c:pt>
                <c:pt idx="413">
                  <c:v>2009</c:v>
                </c:pt>
                <c:pt idx="414">
                  <c:v>2009</c:v>
                </c:pt>
                <c:pt idx="415">
                  <c:v>2009</c:v>
                </c:pt>
                <c:pt idx="416">
                  <c:v>2009</c:v>
                </c:pt>
                <c:pt idx="417">
                  <c:v>2009</c:v>
                </c:pt>
                <c:pt idx="418">
                  <c:v>2009</c:v>
                </c:pt>
                <c:pt idx="419">
                  <c:v>2009</c:v>
                </c:pt>
                <c:pt idx="420">
                  <c:v>2010</c:v>
                </c:pt>
                <c:pt idx="421">
                  <c:v>2010</c:v>
                </c:pt>
                <c:pt idx="422">
                  <c:v>2010</c:v>
                </c:pt>
                <c:pt idx="423">
                  <c:v>2010</c:v>
                </c:pt>
                <c:pt idx="424">
                  <c:v>2010</c:v>
                </c:pt>
                <c:pt idx="425">
                  <c:v>2010</c:v>
                </c:pt>
                <c:pt idx="426">
                  <c:v>2010</c:v>
                </c:pt>
                <c:pt idx="427">
                  <c:v>2010</c:v>
                </c:pt>
                <c:pt idx="428">
                  <c:v>2010</c:v>
                </c:pt>
                <c:pt idx="429">
                  <c:v>2010</c:v>
                </c:pt>
                <c:pt idx="430">
                  <c:v>2010</c:v>
                </c:pt>
                <c:pt idx="431">
                  <c:v>2010</c:v>
                </c:pt>
                <c:pt idx="432">
                  <c:v>2011</c:v>
                </c:pt>
                <c:pt idx="433">
                  <c:v>2011</c:v>
                </c:pt>
                <c:pt idx="434">
                  <c:v>2011</c:v>
                </c:pt>
                <c:pt idx="435">
                  <c:v>2011</c:v>
                </c:pt>
                <c:pt idx="436">
                  <c:v>2011</c:v>
                </c:pt>
                <c:pt idx="437">
                  <c:v>2011</c:v>
                </c:pt>
                <c:pt idx="438">
                  <c:v>2011</c:v>
                </c:pt>
                <c:pt idx="439">
                  <c:v>2011</c:v>
                </c:pt>
                <c:pt idx="440">
                  <c:v>2011</c:v>
                </c:pt>
                <c:pt idx="441">
                  <c:v>2011</c:v>
                </c:pt>
                <c:pt idx="442">
                  <c:v>2011</c:v>
                </c:pt>
                <c:pt idx="443">
                  <c:v>2011</c:v>
                </c:pt>
                <c:pt idx="444">
                  <c:v>2012</c:v>
                </c:pt>
                <c:pt idx="445">
                  <c:v>2012</c:v>
                </c:pt>
                <c:pt idx="446">
                  <c:v>2012</c:v>
                </c:pt>
                <c:pt idx="447">
                  <c:v>2012</c:v>
                </c:pt>
                <c:pt idx="448">
                  <c:v>2012</c:v>
                </c:pt>
                <c:pt idx="449">
                  <c:v>2012</c:v>
                </c:pt>
                <c:pt idx="450">
                  <c:v>2012</c:v>
                </c:pt>
                <c:pt idx="451">
                  <c:v>2012</c:v>
                </c:pt>
                <c:pt idx="452">
                  <c:v>2012</c:v>
                </c:pt>
                <c:pt idx="453">
                  <c:v>2012</c:v>
                </c:pt>
                <c:pt idx="454">
                  <c:v>2012</c:v>
                </c:pt>
                <c:pt idx="455">
                  <c:v>2012</c:v>
                </c:pt>
                <c:pt idx="456">
                  <c:v>2013</c:v>
                </c:pt>
                <c:pt idx="457">
                  <c:v>2013</c:v>
                </c:pt>
                <c:pt idx="458">
                  <c:v>2013</c:v>
                </c:pt>
                <c:pt idx="459">
                  <c:v>2013</c:v>
                </c:pt>
                <c:pt idx="460">
                  <c:v>2013</c:v>
                </c:pt>
                <c:pt idx="461">
                  <c:v>2013</c:v>
                </c:pt>
                <c:pt idx="462">
                  <c:v>2013</c:v>
                </c:pt>
                <c:pt idx="463">
                  <c:v>2013</c:v>
                </c:pt>
                <c:pt idx="464">
                  <c:v>2013</c:v>
                </c:pt>
                <c:pt idx="465">
                  <c:v>2013</c:v>
                </c:pt>
                <c:pt idx="466">
                  <c:v>2013</c:v>
                </c:pt>
                <c:pt idx="467">
                  <c:v>2013</c:v>
                </c:pt>
                <c:pt idx="468">
                  <c:v>2014</c:v>
                </c:pt>
                <c:pt idx="469">
                  <c:v>2014</c:v>
                </c:pt>
                <c:pt idx="470">
                  <c:v>2014</c:v>
                </c:pt>
                <c:pt idx="471">
                  <c:v>2014</c:v>
                </c:pt>
                <c:pt idx="472">
                  <c:v>2014</c:v>
                </c:pt>
                <c:pt idx="473">
                  <c:v>2014</c:v>
                </c:pt>
                <c:pt idx="474">
                  <c:v>2014</c:v>
                </c:pt>
                <c:pt idx="475">
                  <c:v>2014</c:v>
                </c:pt>
                <c:pt idx="476">
                  <c:v>2014</c:v>
                </c:pt>
                <c:pt idx="477">
                  <c:v>2014</c:v>
                </c:pt>
                <c:pt idx="478">
                  <c:v>2014</c:v>
                </c:pt>
                <c:pt idx="479">
                  <c:v>2014</c:v>
                </c:pt>
                <c:pt idx="480">
                  <c:v>2015</c:v>
                </c:pt>
                <c:pt idx="481">
                  <c:v>2015</c:v>
                </c:pt>
                <c:pt idx="482">
                  <c:v>2015</c:v>
                </c:pt>
                <c:pt idx="483">
                  <c:v>2015</c:v>
                </c:pt>
                <c:pt idx="484">
                  <c:v>2015</c:v>
                </c:pt>
                <c:pt idx="485">
                  <c:v>2015</c:v>
                </c:pt>
                <c:pt idx="486">
                  <c:v>2015</c:v>
                </c:pt>
                <c:pt idx="487">
                  <c:v>2015</c:v>
                </c:pt>
                <c:pt idx="488">
                  <c:v>2015</c:v>
                </c:pt>
                <c:pt idx="489">
                  <c:v>2015</c:v>
                </c:pt>
                <c:pt idx="490">
                  <c:v>2015</c:v>
                </c:pt>
                <c:pt idx="491">
                  <c:v>2015</c:v>
                </c:pt>
                <c:pt idx="492">
                  <c:v>2016</c:v>
                </c:pt>
                <c:pt idx="493">
                  <c:v>2016</c:v>
                </c:pt>
                <c:pt idx="494">
                  <c:v>2016</c:v>
                </c:pt>
                <c:pt idx="495">
                  <c:v>2016</c:v>
                </c:pt>
                <c:pt idx="496">
                  <c:v>2016</c:v>
                </c:pt>
                <c:pt idx="497">
                  <c:v>2016</c:v>
                </c:pt>
                <c:pt idx="498">
                  <c:v>2016</c:v>
                </c:pt>
                <c:pt idx="499">
                  <c:v>2016</c:v>
                </c:pt>
                <c:pt idx="500">
                  <c:v>2016</c:v>
                </c:pt>
                <c:pt idx="501">
                  <c:v>2016</c:v>
                </c:pt>
                <c:pt idx="502">
                  <c:v>2016</c:v>
                </c:pt>
                <c:pt idx="503">
                  <c:v>2016</c:v>
                </c:pt>
                <c:pt idx="504">
                  <c:v>2017</c:v>
                </c:pt>
                <c:pt idx="505">
                  <c:v>2017</c:v>
                </c:pt>
                <c:pt idx="506">
                  <c:v>2017</c:v>
                </c:pt>
                <c:pt idx="507">
                  <c:v>2017</c:v>
                </c:pt>
                <c:pt idx="508">
                  <c:v>2017</c:v>
                </c:pt>
                <c:pt idx="509">
                  <c:v>2017</c:v>
                </c:pt>
                <c:pt idx="510">
                  <c:v>2017</c:v>
                </c:pt>
                <c:pt idx="511">
                  <c:v>2017</c:v>
                </c:pt>
                <c:pt idx="512">
                  <c:v>2017</c:v>
                </c:pt>
                <c:pt idx="513">
                  <c:v>2017</c:v>
                </c:pt>
                <c:pt idx="514">
                  <c:v>2017</c:v>
                </c:pt>
                <c:pt idx="515">
                  <c:v>2017</c:v>
                </c:pt>
                <c:pt idx="516">
                  <c:v>2018</c:v>
                </c:pt>
                <c:pt idx="517">
                  <c:v>2018</c:v>
                </c:pt>
                <c:pt idx="518">
                  <c:v>2018</c:v>
                </c:pt>
                <c:pt idx="519">
                  <c:v>2018</c:v>
                </c:pt>
                <c:pt idx="520">
                  <c:v>2018</c:v>
                </c:pt>
                <c:pt idx="521">
                  <c:v>2018</c:v>
                </c:pt>
                <c:pt idx="522">
                  <c:v>2018</c:v>
                </c:pt>
                <c:pt idx="523">
                  <c:v>2018</c:v>
                </c:pt>
                <c:pt idx="524">
                  <c:v>2018</c:v>
                </c:pt>
                <c:pt idx="525">
                  <c:v>2018</c:v>
                </c:pt>
                <c:pt idx="526">
                  <c:v>2018</c:v>
                </c:pt>
                <c:pt idx="527">
                  <c:v>2018</c:v>
                </c:pt>
                <c:pt idx="528">
                  <c:v>2019</c:v>
                </c:pt>
                <c:pt idx="529">
                  <c:v>2019</c:v>
                </c:pt>
                <c:pt idx="530">
                  <c:v>2019</c:v>
                </c:pt>
                <c:pt idx="531">
                  <c:v>2019</c:v>
                </c:pt>
                <c:pt idx="532">
                  <c:v>2019</c:v>
                </c:pt>
                <c:pt idx="533">
                  <c:v>2019</c:v>
                </c:pt>
                <c:pt idx="534">
                  <c:v>2019</c:v>
                </c:pt>
                <c:pt idx="535">
                  <c:v>2019</c:v>
                </c:pt>
                <c:pt idx="536">
                  <c:v>2019</c:v>
                </c:pt>
                <c:pt idx="537">
                  <c:v>2019</c:v>
                </c:pt>
                <c:pt idx="538">
                  <c:v>2019</c:v>
                </c:pt>
                <c:pt idx="539">
                  <c:v>2019</c:v>
                </c:pt>
                <c:pt idx="540">
                  <c:v>2020</c:v>
                </c:pt>
                <c:pt idx="541">
                  <c:v>2020</c:v>
                </c:pt>
                <c:pt idx="542">
                  <c:v>2020</c:v>
                </c:pt>
                <c:pt idx="543">
                  <c:v>2020</c:v>
                </c:pt>
                <c:pt idx="544">
                  <c:v>2020</c:v>
                </c:pt>
                <c:pt idx="545">
                  <c:v>2020</c:v>
                </c:pt>
                <c:pt idx="546">
                  <c:v>2020</c:v>
                </c:pt>
                <c:pt idx="547">
                  <c:v>2020</c:v>
                </c:pt>
              </c:numCache>
            </c:numRef>
          </c:cat>
          <c:val>
            <c:numRef>
              <c:f>Data!$V$304:$V$851</c:f>
              <c:numCache>
                <c:formatCode>0.00</c:formatCode>
                <c:ptCount val="548"/>
                <c:pt idx="0">
                  <c:v>1.6432552962531854</c:v>
                </c:pt>
                <c:pt idx="1">
                  <c:v>1.6227130971173944</c:v>
                </c:pt>
                <c:pt idx="2">
                  <c:v>1.4188994702734679</c:v>
                </c:pt>
                <c:pt idx="3">
                  <c:v>1.4404974596969982</c:v>
                </c:pt>
                <c:pt idx="4">
                  <c:v>1.4479379358874744</c:v>
                </c:pt>
                <c:pt idx="5">
                  <c:v>1.4398578167698011</c:v>
                </c:pt>
                <c:pt idx="6">
                  <c:v>1.5144597893270939</c:v>
                </c:pt>
                <c:pt idx="7">
                  <c:v>1.5378680290274687</c:v>
                </c:pt>
                <c:pt idx="8">
                  <c:v>1.5536806362315849</c:v>
                </c:pt>
                <c:pt idx="9">
                  <c:v>1.545848556031084</c:v>
                </c:pt>
                <c:pt idx="10">
                  <c:v>1.6082705285654155</c:v>
                </c:pt>
                <c:pt idx="11">
                  <c:v>1.6209169127257439</c:v>
                </c:pt>
                <c:pt idx="12">
                  <c:v>1.6550699181902246</c:v>
                </c:pt>
                <c:pt idx="13">
                  <c:v>1.5080565235678443</c:v>
                </c:pt>
                <c:pt idx="14">
                  <c:v>1.4236148575881602</c:v>
                </c:pt>
                <c:pt idx="15">
                  <c:v>1.460220408899594</c:v>
                </c:pt>
                <c:pt idx="16">
                  <c:v>1.4670645861473588</c:v>
                </c:pt>
                <c:pt idx="17">
                  <c:v>1.4887331877472569</c:v>
                </c:pt>
                <c:pt idx="18">
                  <c:v>1.6214340572845216</c:v>
                </c:pt>
                <c:pt idx="19">
                  <c:v>1.6620687322071221</c:v>
                </c:pt>
                <c:pt idx="20">
                  <c:v>1.6341980521625292</c:v>
                </c:pt>
                <c:pt idx="21">
                  <c:v>1.5901574638931761</c:v>
                </c:pt>
                <c:pt idx="22">
                  <c:v>1.7091677170842201</c:v>
                </c:pt>
                <c:pt idx="23">
                  <c:v>1.9621439075604103</c:v>
                </c:pt>
                <c:pt idx="24">
                  <c:v>1.9730825014197964</c:v>
                </c:pt>
                <c:pt idx="25">
                  <c:v>2.0163517321890274</c:v>
                </c:pt>
                <c:pt idx="26">
                  <c:v>1.9425414904683376</c:v>
                </c:pt>
                <c:pt idx="27">
                  <c:v>2.0074262684198172</c:v>
                </c:pt>
                <c:pt idx="28">
                  <c:v>2.0787365370985067</c:v>
                </c:pt>
                <c:pt idx="29">
                  <c:v>2.0833329702663685</c:v>
                </c:pt>
                <c:pt idx="30">
                  <c:v>2.1353514426615536</c:v>
                </c:pt>
                <c:pt idx="31">
                  <c:v>2.1673889055340263</c:v>
                </c:pt>
                <c:pt idx="32">
                  <c:v>2.1820664550666882</c:v>
                </c:pt>
                <c:pt idx="33">
                  <c:v>2.1778577008579338</c:v>
                </c:pt>
                <c:pt idx="34">
                  <c:v>2.2850140638156584</c:v>
                </c:pt>
                <c:pt idx="35">
                  <c:v>2.3854469854879086</c:v>
                </c:pt>
                <c:pt idx="36">
                  <c:v>2.4550289436837285</c:v>
                </c:pt>
                <c:pt idx="37">
                  <c:v>2.4714865703130262</c:v>
                </c:pt>
                <c:pt idx="38">
                  <c:v>2.509767727647263</c:v>
                </c:pt>
                <c:pt idx="39">
                  <c:v>2.5273670836060074</c:v>
                </c:pt>
                <c:pt idx="40">
                  <c:v>2.5456474235468147</c:v>
                </c:pt>
                <c:pt idx="41">
                  <c:v>2.7584056163803865</c:v>
                </c:pt>
                <c:pt idx="42">
                  <c:v>2.8568157669579226</c:v>
                </c:pt>
                <c:pt idx="43">
                  <c:v>2.8424931449563391</c:v>
                </c:pt>
                <c:pt idx="44">
                  <c:v>2.8466352933877022</c:v>
                </c:pt>
                <c:pt idx="45">
                  <c:v>2.9253556783763917</c:v>
                </c:pt>
                <c:pt idx="46">
                  <c:v>2.9535049423013668</c:v>
                </c:pt>
                <c:pt idx="47">
                  <c:v>2.9775694951025642</c:v>
                </c:pt>
                <c:pt idx="48">
                  <c:v>2.9957723462051882</c:v>
                </c:pt>
                <c:pt idx="49">
                  <c:v>3.0546075105435402</c:v>
                </c:pt>
                <c:pt idx="50">
                  <c:v>3.0579253144717633</c:v>
                </c:pt>
                <c:pt idx="51">
                  <c:v>3.0578143061816356</c:v>
                </c:pt>
                <c:pt idx="52">
                  <c:v>3.1115742886075388</c:v>
                </c:pt>
                <c:pt idx="53">
                  <c:v>3.1562235221913735</c:v>
                </c:pt>
                <c:pt idx="54">
                  <c:v>3.1066842062756845</c:v>
                </c:pt>
                <c:pt idx="55">
                  <c:v>3.1529718911513278</c:v>
                </c:pt>
                <c:pt idx="56">
                  <c:v>3.1447205023651623</c:v>
                </c:pt>
                <c:pt idx="57">
                  <c:v>3.1779603655656086</c:v>
                </c:pt>
                <c:pt idx="58">
                  <c:v>3.0652722747653605</c:v>
                </c:pt>
                <c:pt idx="59">
                  <c:v>3.0782173509310056</c:v>
                </c:pt>
                <c:pt idx="60">
                  <c:v>3.0897389595257594</c:v>
                </c:pt>
                <c:pt idx="61">
                  <c:v>3.133468722031497</c:v>
                </c:pt>
                <c:pt idx="62">
                  <c:v>3.2012616361481716</c:v>
                </c:pt>
                <c:pt idx="63">
                  <c:v>3.1179920995201615</c:v>
                </c:pt>
                <c:pt idx="64">
                  <c:v>3.1158471015000218</c:v>
                </c:pt>
                <c:pt idx="65">
                  <c:v>3.1491377890336731</c:v>
                </c:pt>
                <c:pt idx="66">
                  <c:v>3.0889792295165628</c:v>
                </c:pt>
                <c:pt idx="67">
                  <c:v>2.9793230277445399</c:v>
                </c:pt>
                <c:pt idx="68">
                  <c:v>3.0091056308327087</c:v>
                </c:pt>
                <c:pt idx="69">
                  <c:v>3.0285201842542615</c:v>
                </c:pt>
                <c:pt idx="70">
                  <c:v>2.9413663545466382</c:v>
                </c:pt>
                <c:pt idx="71">
                  <c:v>2.7168251142208732</c:v>
                </c:pt>
                <c:pt idx="72">
                  <c:v>2.879487425108874</c:v>
                </c:pt>
                <c:pt idx="73">
                  <c:v>2.9010650075394047</c:v>
                </c:pt>
                <c:pt idx="74">
                  <c:v>2.9198019260149262</c:v>
                </c:pt>
                <c:pt idx="75">
                  <c:v>2.8632739992354916</c:v>
                </c:pt>
                <c:pt idx="76">
                  <c:v>2.7364932100238217</c:v>
                </c:pt>
                <c:pt idx="77">
                  <c:v>2.7440833915742004</c:v>
                </c:pt>
                <c:pt idx="78">
                  <c:v>2.7247279855379225</c:v>
                </c:pt>
                <c:pt idx="79">
                  <c:v>2.688636232905536</c:v>
                </c:pt>
                <c:pt idx="80">
                  <c:v>2.6924917246125992</c:v>
                </c:pt>
                <c:pt idx="81">
                  <c:v>2.6680000933103933</c:v>
                </c:pt>
                <c:pt idx="82">
                  <c:v>2.6343561350246936</c:v>
                </c:pt>
                <c:pt idx="83">
                  <c:v>2.5404436757683824</c:v>
                </c:pt>
                <c:pt idx="84">
                  <c:v>2.4651091479378722</c:v>
                </c:pt>
                <c:pt idx="85">
                  <c:v>2.4460064663760361</c:v>
                </c:pt>
                <c:pt idx="86">
                  <c:v>2.396337153399366</c:v>
                </c:pt>
                <c:pt idx="87">
                  <c:v>2.4345730454474483</c:v>
                </c:pt>
                <c:pt idx="88">
                  <c:v>2.4134926282846316</c:v>
                </c:pt>
                <c:pt idx="89">
                  <c:v>2.2523074577927464</c:v>
                </c:pt>
                <c:pt idx="90">
                  <c:v>2.1766772051524312</c:v>
                </c:pt>
                <c:pt idx="91">
                  <c:v>2.2319492863318664</c:v>
                </c:pt>
                <c:pt idx="92">
                  <c:v>2.2041054712385346</c:v>
                </c:pt>
                <c:pt idx="93">
                  <c:v>2.1359088685214331</c:v>
                </c:pt>
                <c:pt idx="94">
                  <c:v>2.0919935105498255</c:v>
                </c:pt>
                <c:pt idx="95">
                  <c:v>2.083370083448568</c:v>
                </c:pt>
                <c:pt idx="96">
                  <c:v>2.0898972292129403</c:v>
                </c:pt>
                <c:pt idx="97">
                  <c:v>2.0607208503387948</c:v>
                </c:pt>
                <c:pt idx="98">
                  <c:v>2.0698721282810832</c:v>
                </c:pt>
                <c:pt idx="99">
                  <c:v>2.0536093911358737</c:v>
                </c:pt>
                <c:pt idx="100">
                  <c:v>2.0500240634451412</c:v>
                </c:pt>
                <c:pt idx="101">
                  <c:v>1.998984386145165</c:v>
                </c:pt>
                <c:pt idx="102">
                  <c:v>1.9874258475439526</c:v>
                </c:pt>
                <c:pt idx="103">
                  <c:v>1.9801222014925826</c:v>
                </c:pt>
                <c:pt idx="104">
                  <c:v>2.0045725966022676</c:v>
                </c:pt>
                <c:pt idx="105">
                  <c:v>1.9736187290320526</c:v>
                </c:pt>
                <c:pt idx="106">
                  <c:v>2.1770436816791379</c:v>
                </c:pt>
                <c:pt idx="107">
                  <c:v>2.2185909411652225</c:v>
                </c:pt>
                <c:pt idx="108">
                  <c:v>2.1821609775349846</c:v>
                </c:pt>
                <c:pt idx="109">
                  <c:v>2.1583864702733879</c:v>
                </c:pt>
                <c:pt idx="110">
                  <c:v>2.2387599967479659</c:v>
                </c:pt>
                <c:pt idx="111">
                  <c:v>2.257210180832335</c:v>
                </c:pt>
                <c:pt idx="112">
                  <c:v>2.2612516203864219</c:v>
                </c:pt>
                <c:pt idx="113">
                  <c:v>2.3010176412433059</c:v>
                </c:pt>
                <c:pt idx="114">
                  <c:v>2.1975654875570139</c:v>
                </c:pt>
                <c:pt idx="115">
                  <c:v>2.2870672950786921</c:v>
                </c:pt>
                <c:pt idx="116">
                  <c:v>2.3195141292199608</c:v>
                </c:pt>
                <c:pt idx="117">
                  <c:v>2.2988027909064619</c:v>
                </c:pt>
                <c:pt idx="118">
                  <c:v>2.2480938994981838</c:v>
                </c:pt>
                <c:pt idx="119">
                  <c:v>2.2845210168998151</c:v>
                </c:pt>
                <c:pt idx="120">
                  <c:v>2.094786035253458</c:v>
                </c:pt>
                <c:pt idx="121">
                  <c:v>2.1144323603240243</c:v>
                </c:pt>
                <c:pt idx="122">
                  <c:v>2.0989045721158517</c:v>
                </c:pt>
                <c:pt idx="123">
                  <c:v>2.1099084054406716</c:v>
                </c:pt>
                <c:pt idx="124">
                  <c:v>2.2318299366126606</c:v>
                </c:pt>
                <c:pt idx="125">
                  <c:v>2.2416409972038118</c:v>
                </c:pt>
                <c:pt idx="126">
                  <c:v>2.2515214628058473</c:v>
                </c:pt>
                <c:pt idx="127">
                  <c:v>2.3279616571972359</c:v>
                </c:pt>
                <c:pt idx="128">
                  <c:v>2.3327184813842727</c:v>
                </c:pt>
                <c:pt idx="129">
                  <c:v>2.3857648912412572</c:v>
                </c:pt>
                <c:pt idx="130">
                  <c:v>2.3063386480068888</c:v>
                </c:pt>
                <c:pt idx="131">
                  <c:v>2.4136710645751531</c:v>
                </c:pt>
                <c:pt idx="132">
                  <c:v>2.5135733400273033</c:v>
                </c:pt>
                <c:pt idx="133">
                  <c:v>2.5262099429209854</c:v>
                </c:pt>
                <c:pt idx="134">
                  <c:v>2.5496997418400844</c:v>
                </c:pt>
                <c:pt idx="135">
                  <c:v>2.503941180715735</c:v>
                </c:pt>
                <c:pt idx="136">
                  <c:v>2.5389622002161452</c:v>
                </c:pt>
                <c:pt idx="137">
                  <c:v>2.4900607602527018</c:v>
                </c:pt>
                <c:pt idx="138">
                  <c:v>2.5061160046782303</c:v>
                </c:pt>
                <c:pt idx="139">
                  <c:v>2.5163394870599594</c:v>
                </c:pt>
                <c:pt idx="140">
                  <c:v>2.5204270569919136</c:v>
                </c:pt>
                <c:pt idx="141">
                  <c:v>2.5080875264653244</c:v>
                </c:pt>
                <c:pt idx="142">
                  <c:v>2.5824371662728782</c:v>
                </c:pt>
                <c:pt idx="143">
                  <c:v>2.6513209464891441</c:v>
                </c:pt>
                <c:pt idx="144">
                  <c:v>2.6198332113412008</c:v>
                </c:pt>
                <c:pt idx="145">
                  <c:v>2.6277186775235104</c:v>
                </c:pt>
                <c:pt idx="146">
                  <c:v>2.5880106501321092</c:v>
                </c:pt>
                <c:pt idx="147">
                  <c:v>2.6164334594094325</c:v>
                </c:pt>
                <c:pt idx="148">
                  <c:v>2.5859483506925476</c:v>
                </c:pt>
                <c:pt idx="149">
                  <c:v>2.6792879852260492</c:v>
                </c:pt>
                <c:pt idx="150">
                  <c:v>2.7367704345498916</c:v>
                </c:pt>
                <c:pt idx="151">
                  <c:v>2.7198289329818484</c:v>
                </c:pt>
                <c:pt idx="152">
                  <c:v>2.6857136035877827</c:v>
                </c:pt>
                <c:pt idx="153">
                  <c:v>2.7400592069822758</c:v>
                </c:pt>
                <c:pt idx="154">
                  <c:v>2.57031965984272</c:v>
                </c:pt>
                <c:pt idx="155">
                  <c:v>2.4808068014880451</c:v>
                </c:pt>
                <c:pt idx="156">
                  <c:v>2.4735924076834848</c:v>
                </c:pt>
                <c:pt idx="157">
                  <c:v>2.4654898291304397</c:v>
                </c:pt>
                <c:pt idx="158">
                  <c:v>2.2976885944033056</c:v>
                </c:pt>
                <c:pt idx="159">
                  <c:v>2.3339567106698396</c:v>
                </c:pt>
                <c:pt idx="160">
                  <c:v>2.3655509507217567</c:v>
                </c:pt>
                <c:pt idx="161">
                  <c:v>2.3229571809564082</c:v>
                </c:pt>
                <c:pt idx="162">
                  <c:v>2.3124512505168711</c:v>
                </c:pt>
                <c:pt idx="163">
                  <c:v>2.2522936767324135</c:v>
                </c:pt>
                <c:pt idx="164">
                  <c:v>2.2163496824550859</c:v>
                </c:pt>
                <c:pt idx="165">
                  <c:v>2.3330395664340551</c:v>
                </c:pt>
                <c:pt idx="166">
                  <c:v>2.4652875873130919</c:v>
                </c:pt>
                <c:pt idx="167">
                  <c:v>2.3900830964576563</c:v>
                </c:pt>
                <c:pt idx="168">
                  <c:v>2.4553205486885448</c:v>
                </c:pt>
                <c:pt idx="169">
                  <c:v>2.3551292727825244</c:v>
                </c:pt>
                <c:pt idx="170">
                  <c:v>2.3958420362144692</c:v>
                </c:pt>
                <c:pt idx="171">
                  <c:v>2.4712122265236665</c:v>
                </c:pt>
                <c:pt idx="172">
                  <c:v>2.3480057296980994</c:v>
                </c:pt>
                <c:pt idx="173">
                  <c:v>2.3260224279542259</c:v>
                </c:pt>
                <c:pt idx="174">
                  <c:v>2.2952902774490291</c:v>
                </c:pt>
                <c:pt idx="175">
                  <c:v>2.2426882385895466</c:v>
                </c:pt>
                <c:pt idx="176">
                  <c:v>2.2184739737783197</c:v>
                </c:pt>
                <c:pt idx="177">
                  <c:v>2.2187603261043507</c:v>
                </c:pt>
                <c:pt idx="178">
                  <c:v>2.2724410473831171</c:v>
                </c:pt>
                <c:pt idx="179">
                  <c:v>2.1614532155411079</c:v>
                </c:pt>
                <c:pt idx="180">
                  <c:v>2.0790835789178286</c:v>
                </c:pt>
                <c:pt idx="181">
                  <c:v>2.1125585492711485</c:v>
                </c:pt>
                <c:pt idx="182">
                  <c:v>2.1261298506109267</c:v>
                </c:pt>
                <c:pt idx="183">
                  <c:v>2.1769955789424369</c:v>
                </c:pt>
                <c:pt idx="184">
                  <c:v>2.1507566159202192</c:v>
                </c:pt>
                <c:pt idx="185">
                  <c:v>2.1953138507792187</c:v>
                </c:pt>
                <c:pt idx="186">
                  <c:v>2.2182509135527613</c:v>
                </c:pt>
                <c:pt idx="187">
                  <c:v>2.1446446253954892</c:v>
                </c:pt>
                <c:pt idx="188">
                  <c:v>2.1467999665281536</c:v>
                </c:pt>
                <c:pt idx="189">
                  <c:v>2.1951928682696438</c:v>
                </c:pt>
                <c:pt idx="190">
                  <c:v>2.1365901981298818</c:v>
                </c:pt>
                <c:pt idx="191">
                  <c:v>2.0855270888952719</c:v>
                </c:pt>
                <c:pt idx="192">
                  <c:v>2.0808672014573295</c:v>
                </c:pt>
                <c:pt idx="193">
                  <c:v>2.0382508669929642</c:v>
                </c:pt>
                <c:pt idx="194">
                  <c:v>2.0992004475031445</c:v>
                </c:pt>
                <c:pt idx="195">
                  <c:v>2.1270336257770466</c:v>
                </c:pt>
                <c:pt idx="196">
                  <c:v>2.1855936446253934</c:v>
                </c:pt>
                <c:pt idx="197">
                  <c:v>2.1297123024372278</c:v>
                </c:pt>
                <c:pt idx="198">
                  <c:v>2.110340661269611</c:v>
                </c:pt>
                <c:pt idx="199">
                  <c:v>2.0724318874690448</c:v>
                </c:pt>
                <c:pt idx="200">
                  <c:v>2.1474279937637921</c:v>
                </c:pt>
                <c:pt idx="201">
                  <c:v>2.1219616080013446</c:v>
                </c:pt>
                <c:pt idx="202">
                  <c:v>2.1079590951745302</c:v>
                </c:pt>
                <c:pt idx="203">
                  <c:v>2.1019531206358981</c:v>
                </c:pt>
                <c:pt idx="204">
                  <c:v>2.1359405371530551</c:v>
                </c:pt>
                <c:pt idx="205">
                  <c:v>2.1492411569227117</c:v>
                </c:pt>
                <c:pt idx="206">
                  <c:v>2.2468919369326907</c:v>
                </c:pt>
                <c:pt idx="207">
                  <c:v>2.1653804667205692</c:v>
                </c:pt>
                <c:pt idx="208">
                  <c:v>2.1269627571363814</c:v>
                </c:pt>
                <c:pt idx="209">
                  <c:v>2.0638764330856589</c:v>
                </c:pt>
                <c:pt idx="210">
                  <c:v>2.0808900640520878</c:v>
                </c:pt>
                <c:pt idx="211">
                  <c:v>2.1076226793523753</c:v>
                </c:pt>
                <c:pt idx="212">
                  <c:v>2.1095092752756925</c:v>
                </c:pt>
                <c:pt idx="213">
                  <c:v>2.0050970375150112</c:v>
                </c:pt>
                <c:pt idx="214">
                  <c:v>1.8645503824109921</c:v>
                </c:pt>
                <c:pt idx="215">
                  <c:v>1.8639492789108061</c:v>
                </c:pt>
                <c:pt idx="216">
                  <c:v>1.8393089878744038</c:v>
                </c:pt>
                <c:pt idx="217">
                  <c:v>1.8420739169546234</c:v>
                </c:pt>
                <c:pt idx="218">
                  <c:v>1.8196439882409903</c:v>
                </c:pt>
                <c:pt idx="219">
                  <c:v>1.8886588972416221</c:v>
                </c:pt>
                <c:pt idx="220">
                  <c:v>2.0644567821505624</c:v>
                </c:pt>
                <c:pt idx="221">
                  <c:v>2.0852666594282248</c:v>
                </c:pt>
                <c:pt idx="222">
                  <c:v>2.0731713670645591</c:v>
                </c:pt>
                <c:pt idx="223">
                  <c:v>2.1105986531607615</c:v>
                </c:pt>
                <c:pt idx="224">
                  <c:v>2.2588336019958581</c:v>
                </c:pt>
                <c:pt idx="225">
                  <c:v>2.3152566943902184</c:v>
                </c:pt>
                <c:pt idx="226">
                  <c:v>2.2572005592619768</c:v>
                </c:pt>
                <c:pt idx="227">
                  <c:v>2.266304898818825</c:v>
                </c:pt>
                <c:pt idx="228">
                  <c:v>2.2428712137005173</c:v>
                </c:pt>
                <c:pt idx="229">
                  <c:v>2.2717218633669902</c:v>
                </c:pt>
                <c:pt idx="230">
                  <c:v>2.234516055738943</c:v>
                </c:pt>
                <c:pt idx="231">
                  <c:v>2.1546765880360419</c:v>
                </c:pt>
                <c:pt idx="232">
                  <c:v>2.1736465479972731</c:v>
                </c:pt>
                <c:pt idx="233">
                  <c:v>2.1463284504447491</c:v>
                </c:pt>
                <c:pt idx="234">
                  <c:v>2.1307169206372336</c:v>
                </c:pt>
                <c:pt idx="235">
                  <c:v>2.1203538756827376</c:v>
                </c:pt>
                <c:pt idx="236">
                  <c:v>2.1398549178113302</c:v>
                </c:pt>
                <c:pt idx="237">
                  <c:v>2.1167523156837413</c:v>
                </c:pt>
                <c:pt idx="238">
                  <c:v>2.1363343552995513</c:v>
                </c:pt>
                <c:pt idx="239">
                  <c:v>2.0907319480538806</c:v>
                </c:pt>
                <c:pt idx="240">
                  <c:v>2.1155879460238736</c:v>
                </c:pt>
                <c:pt idx="241">
                  <c:v>2.1743356317369744</c:v>
                </c:pt>
                <c:pt idx="242">
                  <c:v>2.1891031592520385</c:v>
                </c:pt>
                <c:pt idx="243">
                  <c:v>2.1261113008883936</c:v>
                </c:pt>
                <c:pt idx="244">
                  <c:v>2.0880046760941924</c:v>
                </c:pt>
                <c:pt idx="245">
                  <c:v>2.1635652596441552</c:v>
                </c:pt>
                <c:pt idx="246">
                  <c:v>2.1914373008348118</c:v>
                </c:pt>
                <c:pt idx="247">
                  <c:v>2.2011356022512039</c:v>
                </c:pt>
                <c:pt idx="248">
                  <c:v>2.168855343753842</c:v>
                </c:pt>
                <c:pt idx="249">
                  <c:v>2.1867611714673654</c:v>
                </c:pt>
                <c:pt idx="250">
                  <c:v>2.1603274984646292</c:v>
                </c:pt>
                <c:pt idx="251">
                  <c:v>2.2133461503991105</c:v>
                </c:pt>
                <c:pt idx="252">
                  <c:v>2.2434714900418715</c:v>
                </c:pt>
                <c:pt idx="253">
                  <c:v>2.2107809134571457</c:v>
                </c:pt>
                <c:pt idx="254">
                  <c:v>2.1638917884102473</c:v>
                </c:pt>
                <c:pt idx="255">
                  <c:v>2.186195919670388</c:v>
                </c:pt>
                <c:pt idx="256">
                  <c:v>2.2008759710512771</c:v>
                </c:pt>
                <c:pt idx="257">
                  <c:v>2.2481373621442198</c:v>
                </c:pt>
                <c:pt idx="258">
                  <c:v>2.3102952651044251</c:v>
                </c:pt>
                <c:pt idx="259">
                  <c:v>2.2233634516684559</c:v>
                </c:pt>
                <c:pt idx="260">
                  <c:v>2.2516671374225603</c:v>
                </c:pt>
                <c:pt idx="261">
                  <c:v>2.3854601756893836</c:v>
                </c:pt>
                <c:pt idx="262">
                  <c:v>2.6056520922904922</c:v>
                </c:pt>
                <c:pt idx="263">
                  <c:v>2.6081432546489762</c:v>
                </c:pt>
                <c:pt idx="264">
                  <c:v>2.6154640648129002</c:v>
                </c:pt>
                <c:pt idx="265">
                  <c:v>2.6893182767077146</c:v>
                </c:pt>
                <c:pt idx="266">
                  <c:v>2.7196256829385188</c:v>
                </c:pt>
                <c:pt idx="267">
                  <c:v>2.6027453721455496</c:v>
                </c:pt>
                <c:pt idx="268">
                  <c:v>2.4259222939137355</c:v>
                </c:pt>
                <c:pt idx="269">
                  <c:v>2.4303124394829676</c:v>
                </c:pt>
                <c:pt idx="270">
                  <c:v>2.4372126924509465</c:v>
                </c:pt>
                <c:pt idx="271">
                  <c:v>2.3910990442027362</c:v>
                </c:pt>
                <c:pt idx="272">
                  <c:v>2.3481770457629989</c:v>
                </c:pt>
                <c:pt idx="273">
                  <c:v>2.3380025020934583</c:v>
                </c:pt>
                <c:pt idx="274">
                  <c:v>2.3659654436136868</c:v>
                </c:pt>
                <c:pt idx="275">
                  <c:v>2.3603403412695037</c:v>
                </c:pt>
                <c:pt idx="276">
                  <c:v>2.4044216497096684</c:v>
                </c:pt>
                <c:pt idx="277">
                  <c:v>2.3744562359395518</c:v>
                </c:pt>
                <c:pt idx="278">
                  <c:v>2.4513186561924614</c:v>
                </c:pt>
                <c:pt idx="279">
                  <c:v>2.5003352002006998</c:v>
                </c:pt>
                <c:pt idx="280">
                  <c:v>2.4925665680555502</c:v>
                </c:pt>
                <c:pt idx="281">
                  <c:v>2.523222565604216</c:v>
                </c:pt>
                <c:pt idx="282">
                  <c:v>2.5138923524800885</c:v>
                </c:pt>
                <c:pt idx="283">
                  <c:v>2.537209410346756</c:v>
                </c:pt>
                <c:pt idx="284">
                  <c:v>2.5102159909096518</c:v>
                </c:pt>
                <c:pt idx="285">
                  <c:v>2.4981545612085969</c:v>
                </c:pt>
                <c:pt idx="286">
                  <c:v>2.480662081678942</c:v>
                </c:pt>
                <c:pt idx="287">
                  <c:v>2.4888300173362681</c:v>
                </c:pt>
                <c:pt idx="288">
                  <c:v>2.5227359723468989</c:v>
                </c:pt>
                <c:pt idx="289">
                  <c:v>2.5346500672976813</c:v>
                </c:pt>
                <c:pt idx="290">
                  <c:v>2.4691214179003027</c:v>
                </c:pt>
                <c:pt idx="291">
                  <c:v>2.5503831480584047</c:v>
                </c:pt>
                <c:pt idx="292">
                  <c:v>2.5482798351651033</c:v>
                </c:pt>
                <c:pt idx="293">
                  <c:v>2.4666055247223628</c:v>
                </c:pt>
                <c:pt idx="294">
                  <c:v>2.3830953854413299</c:v>
                </c:pt>
                <c:pt idx="295">
                  <c:v>2.4075681812212566</c:v>
                </c:pt>
                <c:pt idx="296">
                  <c:v>2.4112037061123774</c:v>
                </c:pt>
                <c:pt idx="297">
                  <c:v>2.4082229545519289</c:v>
                </c:pt>
                <c:pt idx="298">
                  <c:v>2.4424313463516301</c:v>
                </c:pt>
                <c:pt idx="299">
                  <c:v>2.3898272236634557</c:v>
                </c:pt>
                <c:pt idx="300">
                  <c:v>2.4062975159122506</c:v>
                </c:pt>
                <c:pt idx="301">
                  <c:v>2.4884833400841746</c:v>
                </c:pt>
                <c:pt idx="302">
                  <c:v>2.4447431287802686</c:v>
                </c:pt>
                <c:pt idx="303">
                  <c:v>2.4380862459464567</c:v>
                </c:pt>
                <c:pt idx="304">
                  <c:v>2.3929209488148775</c:v>
                </c:pt>
                <c:pt idx="305">
                  <c:v>2.4171430382484451</c:v>
                </c:pt>
                <c:pt idx="306">
                  <c:v>2.3832435330596553</c:v>
                </c:pt>
                <c:pt idx="307">
                  <c:v>2.4783933789279184</c:v>
                </c:pt>
                <c:pt idx="308">
                  <c:v>2.438377797591003</c:v>
                </c:pt>
                <c:pt idx="309">
                  <c:v>2.3061914982191447</c:v>
                </c:pt>
                <c:pt idx="310">
                  <c:v>2.1366499672076853</c:v>
                </c:pt>
                <c:pt idx="311">
                  <c:v>2.1465928797283813</c:v>
                </c:pt>
                <c:pt idx="312">
                  <c:v>2.0989186297946341</c:v>
                </c:pt>
                <c:pt idx="313">
                  <c:v>2.0806759432535391</c:v>
                </c:pt>
                <c:pt idx="314">
                  <c:v>2.0292953696138651</c:v>
                </c:pt>
                <c:pt idx="315">
                  <c:v>1.9880486380872959</c:v>
                </c:pt>
                <c:pt idx="316">
                  <c:v>2.0093463020089883</c:v>
                </c:pt>
                <c:pt idx="317">
                  <c:v>2.0148146199413364</c:v>
                </c:pt>
                <c:pt idx="318">
                  <c:v>2.0115365040771414</c:v>
                </c:pt>
                <c:pt idx="319">
                  <c:v>2.0008570355579645</c:v>
                </c:pt>
                <c:pt idx="320">
                  <c:v>1.8847084537677004</c:v>
                </c:pt>
                <c:pt idx="321">
                  <c:v>1.8375130206902044</c:v>
                </c:pt>
                <c:pt idx="322">
                  <c:v>1.9127541865939754</c:v>
                </c:pt>
                <c:pt idx="323">
                  <c:v>1.8998827400044911</c:v>
                </c:pt>
                <c:pt idx="324">
                  <c:v>1.8780355264057536</c:v>
                </c:pt>
                <c:pt idx="325">
                  <c:v>1.8566962779820131</c:v>
                </c:pt>
                <c:pt idx="326">
                  <c:v>1.7783726979416439</c:v>
                </c:pt>
                <c:pt idx="327">
                  <c:v>1.7673479732647543</c:v>
                </c:pt>
                <c:pt idx="328">
                  <c:v>1.7697839280420633</c:v>
                </c:pt>
                <c:pt idx="329">
                  <c:v>1.8167440876841685</c:v>
                </c:pt>
                <c:pt idx="330">
                  <c:v>1.8380541500086254</c:v>
                </c:pt>
                <c:pt idx="331">
                  <c:v>1.8078291130252753</c:v>
                </c:pt>
                <c:pt idx="332">
                  <c:v>1.8231477234010336</c:v>
                </c:pt>
                <c:pt idx="333">
                  <c:v>1.8039287785881426</c:v>
                </c:pt>
                <c:pt idx="334">
                  <c:v>1.7936658314865435</c:v>
                </c:pt>
                <c:pt idx="335">
                  <c:v>1.8635483494866012</c:v>
                </c:pt>
                <c:pt idx="336">
                  <c:v>1.8233154108566518</c:v>
                </c:pt>
                <c:pt idx="337">
                  <c:v>1.7384824223882001</c:v>
                </c:pt>
                <c:pt idx="338">
                  <c:v>1.7381024281539881</c:v>
                </c:pt>
                <c:pt idx="339">
                  <c:v>1.6591472362878739</c:v>
                </c:pt>
                <c:pt idx="340">
                  <c:v>1.6533851286863792</c:v>
                </c:pt>
                <c:pt idx="341">
                  <c:v>1.6296717125873401</c:v>
                </c:pt>
                <c:pt idx="342">
                  <c:v>1.6588333080734394</c:v>
                </c:pt>
                <c:pt idx="343">
                  <c:v>1.6785989677157218</c:v>
                </c:pt>
                <c:pt idx="344">
                  <c:v>1.6493182999346632</c:v>
                </c:pt>
                <c:pt idx="345">
                  <c:v>1.6095265495644011</c:v>
                </c:pt>
                <c:pt idx="346">
                  <c:v>1.6381285193954982</c:v>
                </c:pt>
                <c:pt idx="347">
                  <c:v>1.683804460751789</c:v>
                </c:pt>
                <c:pt idx="348">
                  <c:v>1.6052576030805719</c:v>
                </c:pt>
                <c:pt idx="349">
                  <c:v>1.5794281744084433</c:v>
                </c:pt>
                <c:pt idx="350">
                  <c:v>1.609112037571073</c:v>
                </c:pt>
                <c:pt idx="351">
                  <c:v>1.5824129221543595</c:v>
                </c:pt>
                <c:pt idx="352">
                  <c:v>1.584126467598522</c:v>
                </c:pt>
                <c:pt idx="353">
                  <c:v>1.6111823075513048</c:v>
                </c:pt>
                <c:pt idx="354">
                  <c:v>1.6157466315031124</c:v>
                </c:pt>
                <c:pt idx="355">
                  <c:v>1.5386367525341906</c:v>
                </c:pt>
                <c:pt idx="356">
                  <c:v>1.5259238266679056</c:v>
                </c:pt>
                <c:pt idx="357">
                  <c:v>1.5224565715047527</c:v>
                </c:pt>
                <c:pt idx="358">
                  <c:v>1.4926010081631729</c:v>
                </c:pt>
                <c:pt idx="359">
                  <c:v>1.4935453682374604</c:v>
                </c:pt>
                <c:pt idx="360">
                  <c:v>1.4926683325954679</c:v>
                </c:pt>
                <c:pt idx="361">
                  <c:v>1.4887378938724762</c:v>
                </c:pt>
                <c:pt idx="362">
                  <c:v>1.4802391582977596</c:v>
                </c:pt>
                <c:pt idx="363">
                  <c:v>1.5236344787858294</c:v>
                </c:pt>
                <c:pt idx="364">
                  <c:v>1.5297842002105664</c:v>
                </c:pt>
                <c:pt idx="365">
                  <c:v>1.5170174083810581</c:v>
                </c:pt>
                <c:pt idx="366">
                  <c:v>1.5314975480436335</c:v>
                </c:pt>
                <c:pt idx="367">
                  <c:v>1.5416336066132217</c:v>
                </c:pt>
                <c:pt idx="368">
                  <c:v>1.6260874896639246</c:v>
                </c:pt>
                <c:pt idx="369">
                  <c:v>1.591276902184215</c:v>
                </c:pt>
                <c:pt idx="370">
                  <c:v>1.4976850820811967</c:v>
                </c:pt>
                <c:pt idx="371">
                  <c:v>1.5752569480842853</c:v>
                </c:pt>
                <c:pt idx="372">
                  <c:v>1.5701353038383719</c:v>
                </c:pt>
                <c:pt idx="373">
                  <c:v>1.6310804863663577</c:v>
                </c:pt>
                <c:pt idx="374">
                  <c:v>1.6399494781423039</c:v>
                </c:pt>
                <c:pt idx="375">
                  <c:v>1.7319101821310738</c:v>
                </c:pt>
                <c:pt idx="376">
                  <c:v>1.7398604288461585</c:v>
                </c:pt>
                <c:pt idx="377">
                  <c:v>1.67533152224087</c:v>
                </c:pt>
                <c:pt idx="378">
                  <c:v>1.6710991835274995</c:v>
                </c:pt>
                <c:pt idx="379">
                  <c:v>1.6709500455016377</c:v>
                </c:pt>
                <c:pt idx="380">
                  <c:v>1.6992831559355059</c:v>
                </c:pt>
                <c:pt idx="381">
                  <c:v>1.7421272408642237</c:v>
                </c:pt>
                <c:pt idx="382">
                  <c:v>1.8545726981926576</c:v>
                </c:pt>
                <c:pt idx="383">
                  <c:v>1.8534071299335215</c:v>
                </c:pt>
                <c:pt idx="384">
                  <c:v>1.9542838498459656</c:v>
                </c:pt>
                <c:pt idx="385">
                  <c:v>1.9714472693871949</c:v>
                </c:pt>
                <c:pt idx="386">
                  <c:v>1.9983259015270687</c:v>
                </c:pt>
                <c:pt idx="387">
                  <c:v>2.1099484765044938</c:v>
                </c:pt>
                <c:pt idx="388">
                  <c:v>2.0878926245467815</c:v>
                </c:pt>
                <c:pt idx="389">
                  <c:v>2.1375692571962142</c:v>
                </c:pt>
                <c:pt idx="390">
                  <c:v>2.109192669532197</c:v>
                </c:pt>
                <c:pt idx="391">
                  <c:v>2.092278529137892</c:v>
                </c:pt>
                <c:pt idx="392">
                  <c:v>2.0769667977967088</c:v>
                </c:pt>
                <c:pt idx="393">
                  <c:v>2.1468337297625473</c:v>
                </c:pt>
                <c:pt idx="394">
                  <c:v>2.1064019860118193</c:v>
                </c:pt>
                <c:pt idx="395">
                  <c:v>2.0688966025273943</c:v>
                </c:pt>
                <c:pt idx="396">
                  <c:v>2.0734468675671653</c:v>
                </c:pt>
                <c:pt idx="397">
                  <c:v>2.052466478238379</c:v>
                </c:pt>
                <c:pt idx="398">
                  <c:v>2.0296579538396275</c:v>
                </c:pt>
                <c:pt idx="399">
                  <c:v>2.0248556933090733</c:v>
                </c:pt>
                <c:pt idx="400">
                  <c:v>2.0849811909418672</c:v>
                </c:pt>
                <c:pt idx="401">
                  <c:v>2.0189469810693157</c:v>
                </c:pt>
                <c:pt idx="402">
                  <c:v>1.9850602919049543</c:v>
                </c:pt>
                <c:pt idx="403">
                  <c:v>2.0409103396161377</c:v>
                </c:pt>
                <c:pt idx="404">
                  <c:v>2.0916000087450315</c:v>
                </c:pt>
                <c:pt idx="405">
                  <c:v>2.0983830764185516</c:v>
                </c:pt>
                <c:pt idx="406">
                  <c:v>2.1335137640185171</c:v>
                </c:pt>
                <c:pt idx="407">
                  <c:v>2.1256287855451252</c:v>
                </c:pt>
                <c:pt idx="408">
                  <c:v>2.1454803892846401</c:v>
                </c:pt>
                <c:pt idx="409">
                  <c:v>2.1064371766034244</c:v>
                </c:pt>
                <c:pt idx="410">
                  <c:v>2.1070134595563972</c:v>
                </c:pt>
                <c:pt idx="411">
                  <c:v>2.0686258634731818</c:v>
                </c:pt>
                <c:pt idx="412">
                  <c:v>2.0795127314654622</c:v>
                </c:pt>
                <c:pt idx="413">
                  <c:v>2.1010043407333625</c:v>
                </c:pt>
                <c:pt idx="414">
                  <c:v>2.0882046314328364</c:v>
                </c:pt>
                <c:pt idx="415">
                  <c:v>2.0998063020601387</c:v>
                </c:pt>
                <c:pt idx="416">
                  <c:v>2.071707678871519</c:v>
                </c:pt>
                <c:pt idx="417">
                  <c:v>2.0511397215386178</c:v>
                </c:pt>
                <c:pt idx="418">
                  <c:v>2.0398427607355889</c:v>
                </c:pt>
                <c:pt idx="419">
                  <c:v>1.9766373979932281</c:v>
                </c:pt>
                <c:pt idx="420">
                  <c:v>1.9648979963759299</c:v>
                </c:pt>
                <c:pt idx="421">
                  <c:v>1.8999340617969696</c:v>
                </c:pt>
                <c:pt idx="422">
                  <c:v>1.9279232189930047</c:v>
                </c:pt>
                <c:pt idx="423">
                  <c:v>1.8983431240372644</c:v>
                </c:pt>
                <c:pt idx="424">
                  <c:v>1.8879721955295115</c:v>
                </c:pt>
                <c:pt idx="425">
                  <c:v>1.9013370196133994</c:v>
                </c:pt>
                <c:pt idx="426">
                  <c:v>1.8577789013348081</c:v>
                </c:pt>
                <c:pt idx="427">
                  <c:v>1.8648924684025607</c:v>
                </c:pt>
                <c:pt idx="428">
                  <c:v>1.8262747784907913</c:v>
                </c:pt>
                <c:pt idx="429">
                  <c:v>1.790114909747577</c:v>
                </c:pt>
                <c:pt idx="430">
                  <c:v>1.6780548550904288</c:v>
                </c:pt>
                <c:pt idx="431">
                  <c:v>1.6462591241856739</c:v>
                </c:pt>
                <c:pt idx="432">
                  <c:v>1.5935394316137017</c:v>
                </c:pt>
                <c:pt idx="433">
                  <c:v>1.704650698148801</c:v>
                </c:pt>
                <c:pt idx="434">
                  <c:v>1.7487413430591303</c:v>
                </c:pt>
                <c:pt idx="435">
                  <c:v>1.6642355074374848</c:v>
                </c:pt>
                <c:pt idx="436">
                  <c:v>1.7086488891621954</c:v>
                </c:pt>
                <c:pt idx="437">
                  <c:v>1.7199788460732437</c:v>
                </c:pt>
                <c:pt idx="438">
                  <c:v>1.7956711997983721</c:v>
                </c:pt>
                <c:pt idx="439">
                  <c:v>1.8016371240382074</c:v>
                </c:pt>
                <c:pt idx="440">
                  <c:v>1.8341505075859577</c:v>
                </c:pt>
                <c:pt idx="441">
                  <c:v>1.7875500852780855</c:v>
                </c:pt>
                <c:pt idx="442">
                  <c:v>1.7908063783068655</c:v>
                </c:pt>
                <c:pt idx="443">
                  <c:v>1.8062109603700351</c:v>
                </c:pt>
                <c:pt idx="444">
                  <c:v>1.8705882824798252</c:v>
                </c:pt>
                <c:pt idx="445">
                  <c:v>1.8445607555923598</c:v>
                </c:pt>
                <c:pt idx="446">
                  <c:v>1.8606431487287916</c:v>
                </c:pt>
                <c:pt idx="447">
                  <c:v>1.8576283517728662</c:v>
                </c:pt>
                <c:pt idx="448">
                  <c:v>1.7997496162809234</c:v>
                </c:pt>
                <c:pt idx="449">
                  <c:v>1.7789947113535243</c:v>
                </c:pt>
                <c:pt idx="450">
                  <c:v>1.7650142919432703</c:v>
                </c:pt>
                <c:pt idx="451">
                  <c:v>1.7034103031519578</c:v>
                </c:pt>
                <c:pt idx="452">
                  <c:v>1.6525578946504806</c:v>
                </c:pt>
                <c:pt idx="453">
                  <c:v>1.7089704379815975</c:v>
                </c:pt>
                <c:pt idx="454">
                  <c:v>1.6606393290408115</c:v>
                </c:pt>
                <c:pt idx="455">
                  <c:v>1.7913762852513937</c:v>
                </c:pt>
                <c:pt idx="456">
                  <c:v>1.8218016597834099</c:v>
                </c:pt>
                <c:pt idx="457">
                  <c:v>1.8189585705406408</c:v>
                </c:pt>
                <c:pt idx="458">
                  <c:v>1.8205878726648341</c:v>
                </c:pt>
                <c:pt idx="459">
                  <c:v>1.8342074680195319</c:v>
                </c:pt>
                <c:pt idx="460">
                  <c:v>1.8099699712039643</c:v>
                </c:pt>
                <c:pt idx="461">
                  <c:v>1.776066780825553</c:v>
                </c:pt>
                <c:pt idx="462">
                  <c:v>1.8083112353377515</c:v>
                </c:pt>
                <c:pt idx="463">
                  <c:v>1.7876417955333339</c:v>
                </c:pt>
                <c:pt idx="464">
                  <c:v>1.7290832777491947</c:v>
                </c:pt>
                <c:pt idx="465">
                  <c:v>1.769762098830397</c:v>
                </c:pt>
                <c:pt idx="466">
                  <c:v>1.7718558337642196</c:v>
                </c:pt>
                <c:pt idx="467">
                  <c:v>1.7921868775076621</c:v>
                </c:pt>
                <c:pt idx="468">
                  <c:v>1.7951211368251743</c:v>
                </c:pt>
                <c:pt idx="469">
                  <c:v>1.8331161819380941</c:v>
                </c:pt>
                <c:pt idx="470">
                  <c:v>1.8521250090151862</c:v>
                </c:pt>
                <c:pt idx="471">
                  <c:v>1.7865677860563289</c:v>
                </c:pt>
                <c:pt idx="472">
                  <c:v>1.8196154294316014</c:v>
                </c:pt>
                <c:pt idx="473">
                  <c:v>1.7903606148479385</c:v>
                </c:pt>
                <c:pt idx="474">
                  <c:v>1.8482132814865702</c:v>
                </c:pt>
                <c:pt idx="475">
                  <c:v>1.8693198008975322</c:v>
                </c:pt>
                <c:pt idx="476">
                  <c:v>1.9150331370747253</c:v>
                </c:pt>
                <c:pt idx="477">
                  <c:v>1.9156756593502735</c:v>
                </c:pt>
                <c:pt idx="478">
                  <c:v>1.9328301531621586</c:v>
                </c:pt>
                <c:pt idx="479">
                  <c:v>1.9622071676509716</c:v>
                </c:pt>
                <c:pt idx="480">
                  <c:v>2.0529502773099479</c:v>
                </c:pt>
                <c:pt idx="481">
                  <c:v>1.9431774297130311</c:v>
                </c:pt>
                <c:pt idx="482">
                  <c:v>1.8840672273809311</c:v>
                </c:pt>
                <c:pt idx="483">
                  <c:v>1.8494616797808476</c:v>
                </c:pt>
                <c:pt idx="484">
                  <c:v>1.8418139833264588</c:v>
                </c:pt>
                <c:pt idx="485">
                  <c:v>1.8136550687280177</c:v>
                </c:pt>
                <c:pt idx="486">
                  <c:v>1.7584499165836187</c:v>
                </c:pt>
                <c:pt idx="487">
                  <c:v>1.7358667699976511</c:v>
                </c:pt>
                <c:pt idx="488">
                  <c:v>1.741789897803258</c:v>
                </c:pt>
                <c:pt idx="489">
                  <c:v>1.7275513852145388</c:v>
                </c:pt>
                <c:pt idx="490">
                  <c:v>1.7385364235191085</c:v>
                </c:pt>
                <c:pt idx="491">
                  <c:v>1.6981744749921424</c:v>
                </c:pt>
                <c:pt idx="492">
                  <c:v>1.6260144919036259</c:v>
                </c:pt>
                <c:pt idx="493">
                  <c:v>1.6556412480339799</c:v>
                </c:pt>
                <c:pt idx="494">
                  <c:v>1.6734124423511896</c:v>
                </c:pt>
                <c:pt idx="495">
                  <c:v>1.7077280981460972</c:v>
                </c:pt>
                <c:pt idx="496">
                  <c:v>1.7317036542635893</c:v>
                </c:pt>
                <c:pt idx="497">
                  <c:v>1.7581071406317117</c:v>
                </c:pt>
                <c:pt idx="498">
                  <c:v>1.7588988902301657</c:v>
                </c:pt>
                <c:pt idx="499">
                  <c:v>1.7705316575529144</c:v>
                </c:pt>
                <c:pt idx="500">
                  <c:v>1.7736830284686491</c:v>
                </c:pt>
                <c:pt idx="501">
                  <c:v>1.7070640175989495</c:v>
                </c:pt>
                <c:pt idx="502">
                  <c:v>1.7067289871579578</c:v>
                </c:pt>
                <c:pt idx="503">
                  <c:v>1.5718498083572445</c:v>
                </c:pt>
                <c:pt idx="504">
                  <c:v>1.532609546679466</c:v>
                </c:pt>
                <c:pt idx="505">
                  <c:v>1.5824943757343835</c:v>
                </c:pt>
                <c:pt idx="506">
                  <c:v>1.6052917295940361</c:v>
                </c:pt>
                <c:pt idx="507">
                  <c:v>1.5899387079740024</c:v>
                </c:pt>
                <c:pt idx="508">
                  <c:v>1.5839241768367274</c:v>
                </c:pt>
                <c:pt idx="509">
                  <c:v>1.598025904964417</c:v>
                </c:pt>
                <c:pt idx="510">
                  <c:v>1.5805602746642868</c:v>
                </c:pt>
                <c:pt idx="511">
                  <c:v>1.5755251937690888</c:v>
                </c:pt>
                <c:pt idx="512">
                  <c:v>1.6132354776288418</c:v>
                </c:pt>
                <c:pt idx="513">
                  <c:v>1.5858701075295707</c:v>
                </c:pt>
                <c:pt idx="514">
                  <c:v>1.5944256123480385</c:v>
                </c:pt>
                <c:pt idx="515">
                  <c:v>1.5653221214032753</c:v>
                </c:pt>
                <c:pt idx="516">
                  <c:v>1.5618377350934536</c:v>
                </c:pt>
                <c:pt idx="517">
                  <c:v>1.5024995223282751</c:v>
                </c:pt>
                <c:pt idx="518">
                  <c:v>1.4590511234757155</c:v>
                </c:pt>
                <c:pt idx="519">
                  <c:v>1.4732201348385177</c:v>
                </c:pt>
                <c:pt idx="520">
                  <c:v>1.4283778100879141</c:v>
                </c:pt>
                <c:pt idx="521">
                  <c:v>1.4235894528760529</c:v>
                </c:pt>
                <c:pt idx="522">
                  <c:v>1.3604980789640317</c:v>
                </c:pt>
                <c:pt idx="523">
                  <c:v>1.3470771022474695</c:v>
                </c:pt>
                <c:pt idx="524">
                  <c:v>1.3055764731127533</c:v>
                </c:pt>
                <c:pt idx="525">
                  <c:v>1.3191704596236176</c:v>
                </c:pt>
                <c:pt idx="526">
                  <c:v>1.3079010484598836</c:v>
                </c:pt>
                <c:pt idx="527">
                  <c:v>1.2554775537384484</c:v>
                </c:pt>
                <c:pt idx="528">
                  <c:v>1.1092651040701691</c:v>
                </c:pt>
                <c:pt idx="529">
                  <c:v>1.111996674922739</c:v>
                </c:pt>
                <c:pt idx="530">
                  <c:v>1.1036471600735194</c:v>
                </c:pt>
                <c:pt idx="531">
                  <c:v>1.1293351355235604</c:v>
                </c:pt>
                <c:pt idx="532">
                  <c:v>1.0922551190147831</c:v>
                </c:pt>
                <c:pt idx="533">
                  <c:v>1.0691163987884922</c:v>
                </c:pt>
                <c:pt idx="534">
                  <c:v>1.0655696290182251</c:v>
                </c:pt>
                <c:pt idx="535">
                  <c:v>1.0581127252565092</c:v>
                </c:pt>
                <c:pt idx="536">
                  <c:v>1.0262335397047684</c:v>
                </c:pt>
                <c:pt idx="537">
                  <c:v>1.0345352484538144</c:v>
                </c:pt>
                <c:pt idx="538">
                  <c:v>1.0056333113003639</c:v>
                </c:pt>
                <c:pt idx="539">
                  <c:v>1.0350857345116389</c:v>
                </c:pt>
                <c:pt idx="540">
                  <c:v>1.066181086580662</c:v>
                </c:pt>
                <c:pt idx="541">
                  <c:v>1.038455040322519</c:v>
                </c:pt>
                <c:pt idx="542">
                  <c:v>0.98659151121435906</c:v>
                </c:pt>
                <c:pt idx="543">
                  <c:v>0.95988934952566862</c:v>
                </c:pt>
                <c:pt idx="544">
                  <c:v>0.94292631590652054</c:v>
                </c:pt>
                <c:pt idx="545">
                  <c:v>0.9027543551883348</c:v>
                </c:pt>
                <c:pt idx="546">
                  <c:v>0.92612536209620377</c:v>
                </c:pt>
                <c:pt idx="547">
                  <c:v>0.91251792887324501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4BA-4F30-BCE4-DB4E8BB4AF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171200"/>
        <c:axId val="224341416"/>
      </c:lineChart>
      <c:catAx>
        <c:axId val="270171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4341416"/>
        <c:crosses val="autoZero"/>
        <c:auto val="1"/>
        <c:lblAlgn val="ctr"/>
        <c:lblOffset val="100"/>
        <c:tickLblSkip val="36"/>
        <c:tickMarkSkip val="24"/>
        <c:noMultiLvlLbl val="0"/>
      </c:catAx>
      <c:valAx>
        <c:axId val="224341416"/>
        <c:scaling>
          <c:orientation val="minMax"/>
          <c:max val="3.2"/>
          <c:min val="0.8"/>
        </c:scaling>
        <c:delete val="0"/>
        <c:axPos val="l"/>
        <c:numFmt formatCode="0.00" sourceLinked="1"/>
        <c:majorTickMark val="out"/>
        <c:minorTickMark val="none"/>
        <c:tickLblPos val="nextTo"/>
        <c:crossAx val="270171200"/>
        <c:crosses val="autoZero"/>
        <c:crossBetween val="between"/>
      </c:valAx>
      <c:valAx>
        <c:axId val="270908904"/>
        <c:scaling>
          <c:orientation val="minMax"/>
          <c:max val="1"/>
        </c:scaling>
        <c:delete val="0"/>
        <c:axPos val="r"/>
        <c:numFmt formatCode="0" sourceLinked="1"/>
        <c:majorTickMark val="none"/>
        <c:minorTickMark val="none"/>
        <c:tickLblPos val="none"/>
        <c:crossAx val="271514048"/>
        <c:crosses val="max"/>
        <c:crossBetween val="between"/>
      </c:valAx>
      <c:catAx>
        <c:axId val="271514048"/>
        <c:scaling>
          <c:orientation val="minMax"/>
        </c:scaling>
        <c:delete val="1"/>
        <c:axPos val="b"/>
        <c:majorTickMark val="out"/>
        <c:minorTickMark val="none"/>
        <c:tickLblPos val="nextTo"/>
        <c:crossAx val="2709089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Georgia" panose="02040502050405020303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flat" cmpd="sng" algn="ctr">
              <a:solidFill>
                <a:schemeClr val="dk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NTBondRates!$AG$10:$AG$30</c:f>
              <c:numCache>
                <c:formatCode>0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NTBondRates!$AN$10:$AN$30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1.9108280254777069E-2</c:v>
                </c:pt>
                <c:pt idx="4">
                  <c:v>0.11464968152866242</c:v>
                </c:pt>
                <c:pt idx="5">
                  <c:v>0.20382165605095542</c:v>
                </c:pt>
                <c:pt idx="6">
                  <c:v>0.27707006369426751</c:v>
                </c:pt>
                <c:pt idx="7">
                  <c:v>0.24203821656050956</c:v>
                </c:pt>
                <c:pt idx="8">
                  <c:v>7.9617834394904455E-2</c:v>
                </c:pt>
                <c:pt idx="9">
                  <c:v>3.1847133757961783E-2</c:v>
                </c:pt>
                <c:pt idx="10">
                  <c:v>1.9108280254777069E-2</c:v>
                </c:pt>
                <c:pt idx="11">
                  <c:v>6.369426751592357E-3</c:v>
                </c:pt>
                <c:pt idx="12">
                  <c:v>3.1847133757961785E-3</c:v>
                </c:pt>
                <c:pt idx="13">
                  <c:v>0</c:v>
                </c:pt>
                <c:pt idx="14">
                  <c:v>0</c:v>
                </c:pt>
                <c:pt idx="15">
                  <c:v>3.1847133757961785E-3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A575-46DE-B9ED-4BA6E1545DB1}"/>
            </c:ext>
          </c:extLst>
        </c:ser>
        <c:ser>
          <c:idx val="1"/>
          <c:order val="1"/>
          <c:spPr>
            <a:ln w="38100" cap="flat" cmpd="sng" algn="ctr">
              <a:solidFill>
                <a:schemeClr val="dk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NTBondRates!$AG$10:$AG$30</c:f>
              <c:numCache>
                <c:formatCode>0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NTBondRates!$AO$10:$AO$30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4.9586776859504135E-3</c:v>
                </c:pt>
                <c:pt idx="3">
                  <c:v>4.9586776859504135E-3</c:v>
                </c:pt>
                <c:pt idx="4">
                  <c:v>1.3223140495867768E-2</c:v>
                </c:pt>
                <c:pt idx="5">
                  <c:v>6.4462809917355368E-2</c:v>
                </c:pt>
                <c:pt idx="6">
                  <c:v>6.7768595041322308E-2</c:v>
                </c:pt>
                <c:pt idx="7">
                  <c:v>9.9173553719008267E-2</c:v>
                </c:pt>
                <c:pt idx="8">
                  <c:v>0.14049586776859505</c:v>
                </c:pt>
                <c:pt idx="9">
                  <c:v>0.13719008264462809</c:v>
                </c:pt>
                <c:pt idx="10">
                  <c:v>0.1140495867768595</c:v>
                </c:pt>
                <c:pt idx="11">
                  <c:v>7.43801652892562E-2</c:v>
                </c:pt>
                <c:pt idx="12">
                  <c:v>5.9504132231404959E-2</c:v>
                </c:pt>
                <c:pt idx="13">
                  <c:v>5.7851239669421489E-2</c:v>
                </c:pt>
                <c:pt idx="14">
                  <c:v>7.1074380165289261E-2</c:v>
                </c:pt>
                <c:pt idx="15">
                  <c:v>2.9752066115702479E-2</c:v>
                </c:pt>
                <c:pt idx="16">
                  <c:v>2.4793388429752067E-2</c:v>
                </c:pt>
                <c:pt idx="17">
                  <c:v>9.9173553719008271E-3</c:v>
                </c:pt>
                <c:pt idx="18">
                  <c:v>1.3223140495867768E-2</c:v>
                </c:pt>
                <c:pt idx="19">
                  <c:v>4.9586776859504135E-3</c:v>
                </c:pt>
                <c:pt idx="20">
                  <c:v>8.2644628099173556E-3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A575-46DE-B9ED-4BA6E1545DB1}"/>
            </c:ext>
          </c:extLst>
        </c:ser>
        <c:ser>
          <c:idx val="3"/>
          <c:order val="2"/>
          <c:spPr>
            <a:ln w="381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NTBondRates!$AG$10:$AG$30</c:f>
              <c:numCache>
                <c:formatCode>0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NTBondRates!$AQ$10:$AQ$30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5.2910052910052907E-2</c:v>
                </c:pt>
                <c:pt idx="3">
                  <c:v>2.6455026455026454E-2</c:v>
                </c:pt>
                <c:pt idx="4">
                  <c:v>0.1693121693121693</c:v>
                </c:pt>
                <c:pt idx="5">
                  <c:v>0.40740740740740738</c:v>
                </c:pt>
                <c:pt idx="6">
                  <c:v>0.23809523809523808</c:v>
                </c:pt>
                <c:pt idx="7">
                  <c:v>6.3492063492063489E-2</c:v>
                </c:pt>
                <c:pt idx="8">
                  <c:v>1.0582010582010581E-2</c:v>
                </c:pt>
                <c:pt idx="9">
                  <c:v>1.0582010582010581E-2</c:v>
                </c:pt>
                <c:pt idx="10">
                  <c:v>5.2910052910052907E-3</c:v>
                </c:pt>
                <c:pt idx="11">
                  <c:v>5.2910052910052907E-3</c:v>
                </c:pt>
                <c:pt idx="12">
                  <c:v>1.0582010582010581E-2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A575-46DE-B9ED-4BA6E1545DB1}"/>
            </c:ext>
          </c:extLst>
        </c:ser>
        <c:ser>
          <c:idx val="4"/>
          <c:order val="3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NTBondRates!$AG$10:$AG$30</c:f>
              <c:numCache>
                <c:formatCode>0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NTBondRates!$AS$10:$AS$30</c:f>
              <c:numCache>
                <c:formatCode>General</c:formatCode>
                <c:ptCount val="21"/>
                <c:pt idx="0">
                  <c:v>0.47619047619047616</c:v>
                </c:pt>
                <c:pt idx="1">
                  <c:v>0.42857142857142855</c:v>
                </c:pt>
                <c:pt idx="2">
                  <c:v>4.7619047619047616E-2</c:v>
                </c:pt>
                <c:pt idx="3">
                  <c:v>4.7619047619047616E-2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A575-46DE-B9ED-4BA6E1545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264600"/>
        <c:axId val="342264992"/>
      </c:lineChart>
      <c:catAx>
        <c:axId val="34226460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42264992"/>
        <c:crosses val="autoZero"/>
        <c:auto val="1"/>
        <c:lblAlgn val="ctr"/>
        <c:lblOffset val="100"/>
        <c:noMultiLvlLbl val="0"/>
      </c:catAx>
      <c:valAx>
        <c:axId val="342264992"/>
        <c:scaling>
          <c:orientation val="minMax"/>
          <c:max val="0.5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42264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0" i="0" u="none" strike="noStrike" baseline="0">
          <a:solidFill>
            <a:srgbClr val="000000"/>
          </a:solidFill>
          <a:latin typeface="Georgia"/>
          <a:ea typeface="Georgia"/>
          <a:cs typeface="Georgia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Data!$BR$2</c:f>
              <c:strCache>
                <c:ptCount val="1"/>
                <c:pt idx="0">
                  <c:v>US Recession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val>
            <c:numRef>
              <c:f>Data!$BR$623:$BR$851</c:f>
              <c:numCache>
                <c:formatCode>0</c:formatCode>
                <c:ptCount val="22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C0-4A44-87A7-797056B04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342266952"/>
        <c:axId val="342266560"/>
      </c:barChart>
      <c:lineChart>
        <c:grouping val="standard"/>
        <c:varyColors val="0"/>
        <c:ser>
          <c:idx val="0"/>
          <c:order val="0"/>
          <c:tx>
            <c:v>VIX_MA</c:v>
          </c:tx>
          <c:spPr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marker>
            <c:symbol val="none"/>
          </c:marker>
          <c:cat>
            <c:numRef>
              <c:f>Data!$BQ$623:$BQ$851</c:f>
              <c:numCache>
                <c:formatCode>General</c:formatCode>
                <c:ptCount val="229"/>
                <c:pt idx="0">
                  <c:v>2001</c:v>
                </c:pt>
                <c:pt idx="1">
                  <c:v>2001</c:v>
                </c:pt>
                <c:pt idx="2">
                  <c:v>2001</c:v>
                </c:pt>
                <c:pt idx="3">
                  <c:v>2001</c:v>
                </c:pt>
                <c:pt idx="4">
                  <c:v>2001</c:v>
                </c:pt>
                <c:pt idx="5">
                  <c:v>2002</c:v>
                </c:pt>
                <c:pt idx="6">
                  <c:v>2002</c:v>
                </c:pt>
                <c:pt idx="7">
                  <c:v>2002</c:v>
                </c:pt>
                <c:pt idx="8">
                  <c:v>2002</c:v>
                </c:pt>
                <c:pt idx="9">
                  <c:v>2002</c:v>
                </c:pt>
                <c:pt idx="10">
                  <c:v>2002</c:v>
                </c:pt>
                <c:pt idx="11">
                  <c:v>2002</c:v>
                </c:pt>
                <c:pt idx="12">
                  <c:v>2002</c:v>
                </c:pt>
                <c:pt idx="13">
                  <c:v>2002</c:v>
                </c:pt>
                <c:pt idx="14">
                  <c:v>2002</c:v>
                </c:pt>
                <c:pt idx="15">
                  <c:v>2002</c:v>
                </c:pt>
                <c:pt idx="16">
                  <c:v>2002</c:v>
                </c:pt>
                <c:pt idx="17">
                  <c:v>2003</c:v>
                </c:pt>
                <c:pt idx="18">
                  <c:v>2003</c:v>
                </c:pt>
                <c:pt idx="19">
                  <c:v>2003</c:v>
                </c:pt>
                <c:pt idx="20">
                  <c:v>2003</c:v>
                </c:pt>
                <c:pt idx="21">
                  <c:v>2003</c:v>
                </c:pt>
                <c:pt idx="22">
                  <c:v>2003</c:v>
                </c:pt>
                <c:pt idx="23">
                  <c:v>2003</c:v>
                </c:pt>
                <c:pt idx="24">
                  <c:v>2003</c:v>
                </c:pt>
                <c:pt idx="25">
                  <c:v>2003</c:v>
                </c:pt>
                <c:pt idx="26">
                  <c:v>2003</c:v>
                </c:pt>
                <c:pt idx="27">
                  <c:v>2003</c:v>
                </c:pt>
                <c:pt idx="28">
                  <c:v>2003</c:v>
                </c:pt>
                <c:pt idx="29">
                  <c:v>2004</c:v>
                </c:pt>
                <c:pt idx="30">
                  <c:v>2004</c:v>
                </c:pt>
                <c:pt idx="31">
                  <c:v>2004</c:v>
                </c:pt>
                <c:pt idx="32">
                  <c:v>2004</c:v>
                </c:pt>
                <c:pt idx="33">
                  <c:v>2004</c:v>
                </c:pt>
                <c:pt idx="34">
                  <c:v>2004</c:v>
                </c:pt>
                <c:pt idx="35">
                  <c:v>2004</c:v>
                </c:pt>
                <c:pt idx="36">
                  <c:v>2004</c:v>
                </c:pt>
                <c:pt idx="37">
                  <c:v>2004</c:v>
                </c:pt>
                <c:pt idx="38">
                  <c:v>2004</c:v>
                </c:pt>
                <c:pt idx="39">
                  <c:v>2004</c:v>
                </c:pt>
                <c:pt idx="40">
                  <c:v>2004</c:v>
                </c:pt>
                <c:pt idx="41">
                  <c:v>2005</c:v>
                </c:pt>
                <c:pt idx="42">
                  <c:v>2005</c:v>
                </c:pt>
                <c:pt idx="43">
                  <c:v>2005</c:v>
                </c:pt>
                <c:pt idx="44">
                  <c:v>2005</c:v>
                </c:pt>
                <c:pt idx="45">
                  <c:v>2005</c:v>
                </c:pt>
                <c:pt idx="46">
                  <c:v>2005</c:v>
                </c:pt>
                <c:pt idx="47">
                  <c:v>2005</c:v>
                </c:pt>
                <c:pt idx="48">
                  <c:v>2005</c:v>
                </c:pt>
                <c:pt idx="49">
                  <c:v>2005</c:v>
                </c:pt>
                <c:pt idx="50">
                  <c:v>2005</c:v>
                </c:pt>
                <c:pt idx="51">
                  <c:v>2005</c:v>
                </c:pt>
                <c:pt idx="52">
                  <c:v>2005</c:v>
                </c:pt>
                <c:pt idx="53">
                  <c:v>2006</c:v>
                </c:pt>
                <c:pt idx="54">
                  <c:v>2006</c:v>
                </c:pt>
                <c:pt idx="55">
                  <c:v>2006</c:v>
                </c:pt>
                <c:pt idx="56">
                  <c:v>2006</c:v>
                </c:pt>
                <c:pt idx="57">
                  <c:v>2006</c:v>
                </c:pt>
                <c:pt idx="58">
                  <c:v>2006</c:v>
                </c:pt>
                <c:pt idx="59">
                  <c:v>2006</c:v>
                </c:pt>
                <c:pt idx="60">
                  <c:v>2006</c:v>
                </c:pt>
                <c:pt idx="61">
                  <c:v>2006</c:v>
                </c:pt>
                <c:pt idx="62">
                  <c:v>2006</c:v>
                </c:pt>
                <c:pt idx="63">
                  <c:v>2006</c:v>
                </c:pt>
                <c:pt idx="64">
                  <c:v>2006</c:v>
                </c:pt>
                <c:pt idx="65">
                  <c:v>2007</c:v>
                </c:pt>
                <c:pt idx="66">
                  <c:v>2007</c:v>
                </c:pt>
                <c:pt idx="67">
                  <c:v>2007</c:v>
                </c:pt>
                <c:pt idx="68">
                  <c:v>2007</c:v>
                </c:pt>
                <c:pt idx="69">
                  <c:v>2007</c:v>
                </c:pt>
                <c:pt idx="70">
                  <c:v>2007</c:v>
                </c:pt>
                <c:pt idx="71">
                  <c:v>2007</c:v>
                </c:pt>
                <c:pt idx="72">
                  <c:v>2007</c:v>
                </c:pt>
                <c:pt idx="73">
                  <c:v>2007</c:v>
                </c:pt>
                <c:pt idx="74">
                  <c:v>2007</c:v>
                </c:pt>
                <c:pt idx="75">
                  <c:v>2007</c:v>
                </c:pt>
                <c:pt idx="76">
                  <c:v>2007</c:v>
                </c:pt>
                <c:pt idx="77">
                  <c:v>2008</c:v>
                </c:pt>
                <c:pt idx="78">
                  <c:v>2008</c:v>
                </c:pt>
                <c:pt idx="79">
                  <c:v>2008</c:v>
                </c:pt>
                <c:pt idx="80">
                  <c:v>2008</c:v>
                </c:pt>
                <c:pt idx="81">
                  <c:v>2008</c:v>
                </c:pt>
                <c:pt idx="82">
                  <c:v>2008</c:v>
                </c:pt>
                <c:pt idx="83">
                  <c:v>2008</c:v>
                </c:pt>
                <c:pt idx="84">
                  <c:v>2008</c:v>
                </c:pt>
                <c:pt idx="85">
                  <c:v>2008</c:v>
                </c:pt>
                <c:pt idx="86">
                  <c:v>2008</c:v>
                </c:pt>
                <c:pt idx="87">
                  <c:v>2008</c:v>
                </c:pt>
                <c:pt idx="88">
                  <c:v>2008</c:v>
                </c:pt>
                <c:pt idx="89">
                  <c:v>2009</c:v>
                </c:pt>
                <c:pt idx="90">
                  <c:v>2009</c:v>
                </c:pt>
                <c:pt idx="91">
                  <c:v>2009</c:v>
                </c:pt>
                <c:pt idx="92">
                  <c:v>2009</c:v>
                </c:pt>
                <c:pt idx="93">
                  <c:v>2009</c:v>
                </c:pt>
                <c:pt idx="94">
                  <c:v>2009</c:v>
                </c:pt>
                <c:pt idx="95">
                  <c:v>2009</c:v>
                </c:pt>
                <c:pt idx="96">
                  <c:v>2009</c:v>
                </c:pt>
                <c:pt idx="97">
                  <c:v>2009</c:v>
                </c:pt>
                <c:pt idx="98">
                  <c:v>2009</c:v>
                </c:pt>
                <c:pt idx="99">
                  <c:v>2009</c:v>
                </c:pt>
                <c:pt idx="100">
                  <c:v>2009</c:v>
                </c:pt>
                <c:pt idx="101">
                  <c:v>2010</c:v>
                </c:pt>
                <c:pt idx="102">
                  <c:v>2010</c:v>
                </c:pt>
                <c:pt idx="103">
                  <c:v>2010</c:v>
                </c:pt>
                <c:pt idx="104">
                  <c:v>2010</c:v>
                </c:pt>
                <c:pt idx="105">
                  <c:v>2010</c:v>
                </c:pt>
                <c:pt idx="106">
                  <c:v>2010</c:v>
                </c:pt>
                <c:pt idx="107">
                  <c:v>2010</c:v>
                </c:pt>
                <c:pt idx="108">
                  <c:v>2010</c:v>
                </c:pt>
                <c:pt idx="109">
                  <c:v>2010</c:v>
                </c:pt>
                <c:pt idx="110">
                  <c:v>2010</c:v>
                </c:pt>
                <c:pt idx="111">
                  <c:v>2010</c:v>
                </c:pt>
                <c:pt idx="112">
                  <c:v>2010</c:v>
                </c:pt>
                <c:pt idx="113">
                  <c:v>2011</c:v>
                </c:pt>
                <c:pt idx="114">
                  <c:v>2011</c:v>
                </c:pt>
                <c:pt idx="115">
                  <c:v>2011</c:v>
                </c:pt>
                <c:pt idx="116">
                  <c:v>2011</c:v>
                </c:pt>
                <c:pt idx="117">
                  <c:v>2011</c:v>
                </c:pt>
                <c:pt idx="118">
                  <c:v>2011</c:v>
                </c:pt>
                <c:pt idx="119">
                  <c:v>2011</c:v>
                </c:pt>
                <c:pt idx="120">
                  <c:v>2011</c:v>
                </c:pt>
                <c:pt idx="121">
                  <c:v>2011</c:v>
                </c:pt>
                <c:pt idx="122">
                  <c:v>2011</c:v>
                </c:pt>
                <c:pt idx="123">
                  <c:v>2011</c:v>
                </c:pt>
                <c:pt idx="124">
                  <c:v>2011</c:v>
                </c:pt>
                <c:pt idx="125">
                  <c:v>2012</c:v>
                </c:pt>
                <c:pt idx="126">
                  <c:v>2012</c:v>
                </c:pt>
                <c:pt idx="127">
                  <c:v>2012</c:v>
                </c:pt>
                <c:pt idx="128">
                  <c:v>2012</c:v>
                </c:pt>
                <c:pt idx="129">
                  <c:v>2012</c:v>
                </c:pt>
                <c:pt idx="130">
                  <c:v>2012</c:v>
                </c:pt>
                <c:pt idx="131">
                  <c:v>2012</c:v>
                </c:pt>
                <c:pt idx="132">
                  <c:v>2012</c:v>
                </c:pt>
                <c:pt idx="133">
                  <c:v>2012</c:v>
                </c:pt>
                <c:pt idx="134">
                  <c:v>2012</c:v>
                </c:pt>
                <c:pt idx="135">
                  <c:v>2012</c:v>
                </c:pt>
                <c:pt idx="136">
                  <c:v>2012</c:v>
                </c:pt>
                <c:pt idx="137">
                  <c:v>2013</c:v>
                </c:pt>
                <c:pt idx="138">
                  <c:v>2013</c:v>
                </c:pt>
                <c:pt idx="139">
                  <c:v>2013</c:v>
                </c:pt>
                <c:pt idx="140">
                  <c:v>2013</c:v>
                </c:pt>
                <c:pt idx="141">
                  <c:v>2013</c:v>
                </c:pt>
                <c:pt idx="142">
                  <c:v>2013</c:v>
                </c:pt>
                <c:pt idx="143">
                  <c:v>2013</c:v>
                </c:pt>
                <c:pt idx="144">
                  <c:v>2013</c:v>
                </c:pt>
                <c:pt idx="145">
                  <c:v>2013</c:v>
                </c:pt>
                <c:pt idx="146">
                  <c:v>2013</c:v>
                </c:pt>
                <c:pt idx="147">
                  <c:v>2013</c:v>
                </c:pt>
                <c:pt idx="148">
                  <c:v>2013</c:v>
                </c:pt>
                <c:pt idx="149">
                  <c:v>2014</c:v>
                </c:pt>
                <c:pt idx="150">
                  <c:v>2014</c:v>
                </c:pt>
                <c:pt idx="151">
                  <c:v>2014</c:v>
                </c:pt>
                <c:pt idx="152">
                  <c:v>2014</c:v>
                </c:pt>
                <c:pt idx="153">
                  <c:v>2014</c:v>
                </c:pt>
                <c:pt idx="154">
                  <c:v>2014</c:v>
                </c:pt>
                <c:pt idx="155">
                  <c:v>2014</c:v>
                </c:pt>
                <c:pt idx="156">
                  <c:v>2014</c:v>
                </c:pt>
                <c:pt idx="157">
                  <c:v>2014</c:v>
                </c:pt>
                <c:pt idx="158">
                  <c:v>2014</c:v>
                </c:pt>
                <c:pt idx="159">
                  <c:v>2014</c:v>
                </c:pt>
                <c:pt idx="160">
                  <c:v>2014</c:v>
                </c:pt>
                <c:pt idx="161">
                  <c:v>2015</c:v>
                </c:pt>
                <c:pt idx="162">
                  <c:v>2015</c:v>
                </c:pt>
                <c:pt idx="163">
                  <c:v>2015</c:v>
                </c:pt>
                <c:pt idx="164">
                  <c:v>2015</c:v>
                </c:pt>
                <c:pt idx="165">
                  <c:v>2015</c:v>
                </c:pt>
                <c:pt idx="166">
                  <c:v>2015</c:v>
                </c:pt>
                <c:pt idx="167">
                  <c:v>2015</c:v>
                </c:pt>
                <c:pt idx="168">
                  <c:v>2015</c:v>
                </c:pt>
                <c:pt idx="169">
                  <c:v>2015</c:v>
                </c:pt>
                <c:pt idx="170">
                  <c:v>2015</c:v>
                </c:pt>
                <c:pt idx="171">
                  <c:v>2015</c:v>
                </c:pt>
                <c:pt idx="172">
                  <c:v>2015</c:v>
                </c:pt>
                <c:pt idx="173">
                  <c:v>2016</c:v>
                </c:pt>
                <c:pt idx="174">
                  <c:v>2016</c:v>
                </c:pt>
                <c:pt idx="175">
                  <c:v>2016</c:v>
                </c:pt>
                <c:pt idx="176">
                  <c:v>2016</c:v>
                </c:pt>
                <c:pt idx="177">
                  <c:v>2016</c:v>
                </c:pt>
                <c:pt idx="178">
                  <c:v>2016</c:v>
                </c:pt>
                <c:pt idx="179">
                  <c:v>2016</c:v>
                </c:pt>
                <c:pt idx="180">
                  <c:v>2016</c:v>
                </c:pt>
                <c:pt idx="181">
                  <c:v>2016</c:v>
                </c:pt>
                <c:pt idx="182">
                  <c:v>2016</c:v>
                </c:pt>
                <c:pt idx="183">
                  <c:v>2016</c:v>
                </c:pt>
                <c:pt idx="184">
                  <c:v>2016</c:v>
                </c:pt>
                <c:pt idx="185">
                  <c:v>2017</c:v>
                </c:pt>
                <c:pt idx="186">
                  <c:v>2017</c:v>
                </c:pt>
                <c:pt idx="187">
                  <c:v>2017</c:v>
                </c:pt>
                <c:pt idx="188">
                  <c:v>2017</c:v>
                </c:pt>
                <c:pt idx="189">
                  <c:v>2017</c:v>
                </c:pt>
                <c:pt idx="190">
                  <c:v>2017</c:v>
                </c:pt>
                <c:pt idx="191">
                  <c:v>2017</c:v>
                </c:pt>
                <c:pt idx="192">
                  <c:v>2017</c:v>
                </c:pt>
                <c:pt idx="193">
                  <c:v>2017</c:v>
                </c:pt>
                <c:pt idx="194">
                  <c:v>2017</c:v>
                </c:pt>
                <c:pt idx="195">
                  <c:v>2017</c:v>
                </c:pt>
                <c:pt idx="196">
                  <c:v>2017</c:v>
                </c:pt>
                <c:pt idx="197">
                  <c:v>2018</c:v>
                </c:pt>
                <c:pt idx="198">
                  <c:v>2018</c:v>
                </c:pt>
                <c:pt idx="199">
                  <c:v>2018</c:v>
                </c:pt>
                <c:pt idx="200">
                  <c:v>2018</c:v>
                </c:pt>
                <c:pt idx="201">
                  <c:v>2018</c:v>
                </c:pt>
                <c:pt idx="202">
                  <c:v>2018</c:v>
                </c:pt>
                <c:pt idx="203">
                  <c:v>2018</c:v>
                </c:pt>
                <c:pt idx="204">
                  <c:v>2018</c:v>
                </c:pt>
                <c:pt idx="205">
                  <c:v>2018</c:v>
                </c:pt>
                <c:pt idx="206">
                  <c:v>2018</c:v>
                </c:pt>
                <c:pt idx="207">
                  <c:v>2018</c:v>
                </c:pt>
                <c:pt idx="208">
                  <c:v>2018</c:v>
                </c:pt>
                <c:pt idx="209">
                  <c:v>2019</c:v>
                </c:pt>
                <c:pt idx="210">
                  <c:v>2019</c:v>
                </c:pt>
                <c:pt idx="211">
                  <c:v>2019</c:v>
                </c:pt>
                <c:pt idx="212">
                  <c:v>2019</c:v>
                </c:pt>
                <c:pt idx="213">
                  <c:v>2019</c:v>
                </c:pt>
                <c:pt idx="214">
                  <c:v>2019</c:v>
                </c:pt>
                <c:pt idx="215">
                  <c:v>2019</c:v>
                </c:pt>
                <c:pt idx="216">
                  <c:v>2019</c:v>
                </c:pt>
                <c:pt idx="217">
                  <c:v>2019</c:v>
                </c:pt>
                <c:pt idx="218">
                  <c:v>2019</c:v>
                </c:pt>
                <c:pt idx="219">
                  <c:v>2019</c:v>
                </c:pt>
                <c:pt idx="220">
                  <c:v>2019</c:v>
                </c:pt>
                <c:pt idx="221">
                  <c:v>2020</c:v>
                </c:pt>
                <c:pt idx="222">
                  <c:v>2020</c:v>
                </c:pt>
                <c:pt idx="223">
                  <c:v>2020</c:v>
                </c:pt>
                <c:pt idx="224">
                  <c:v>2020</c:v>
                </c:pt>
                <c:pt idx="225">
                  <c:v>2020</c:v>
                </c:pt>
                <c:pt idx="226">
                  <c:v>2020</c:v>
                </c:pt>
                <c:pt idx="227">
                  <c:v>2020</c:v>
                </c:pt>
                <c:pt idx="228">
                  <c:v>2020</c:v>
                </c:pt>
              </c:numCache>
            </c:numRef>
          </c:cat>
          <c:val>
            <c:numRef>
              <c:f>Data!$BL$623:$BL$851</c:f>
              <c:numCache>
                <c:formatCode>0.00</c:formatCode>
                <c:ptCount val="229"/>
                <c:pt idx="0">
                  <c:v>21.861739130434781</c:v>
                </c:pt>
                <c:pt idx="1">
                  <c:v>35.065333333333335</c:v>
                </c:pt>
                <c:pt idx="2">
                  <c:v>32.721304347826084</c:v>
                </c:pt>
                <c:pt idx="3">
                  <c:v>26.63095238095238</c:v>
                </c:pt>
                <c:pt idx="4">
                  <c:v>23.72</c:v>
                </c:pt>
                <c:pt idx="5">
                  <c:v>22.252857142857142</c:v>
                </c:pt>
                <c:pt idx="6">
                  <c:v>22.875789473684211</c:v>
                </c:pt>
                <c:pt idx="7">
                  <c:v>18.984999999999999</c:v>
                </c:pt>
                <c:pt idx="8">
                  <c:v>19.900454545454547</c:v>
                </c:pt>
                <c:pt idx="9">
                  <c:v>20.087727272727271</c:v>
                </c:pt>
                <c:pt idx="10">
                  <c:v>25.271000000000001</c:v>
                </c:pt>
                <c:pt idx="11">
                  <c:v>34.049545454545452</c:v>
                </c:pt>
                <c:pt idx="12">
                  <c:v>33.742727272727272</c:v>
                </c:pt>
                <c:pt idx="13">
                  <c:v>37.647500000000001</c:v>
                </c:pt>
                <c:pt idx="14">
                  <c:v>35.243043478260873</c:v>
                </c:pt>
                <c:pt idx="15">
                  <c:v>28.175000000000001</c:v>
                </c:pt>
                <c:pt idx="16">
                  <c:v>28.210476190476189</c:v>
                </c:pt>
                <c:pt idx="17">
                  <c:v>27.424285714285713</c:v>
                </c:pt>
                <c:pt idx="18">
                  <c:v>32.218421052631577</c:v>
                </c:pt>
                <c:pt idx="19">
                  <c:v>30.634285714285713</c:v>
                </c:pt>
                <c:pt idx="20">
                  <c:v>23.991904761904763</c:v>
                </c:pt>
                <c:pt idx="21">
                  <c:v>20.23952380952381</c:v>
                </c:pt>
                <c:pt idx="22">
                  <c:v>20.362380952380953</c:v>
                </c:pt>
                <c:pt idx="23">
                  <c:v>19.161363636363635</c:v>
                </c:pt>
                <c:pt idx="24">
                  <c:v>19.274285714285714</c:v>
                </c:pt>
                <c:pt idx="25">
                  <c:v>19.532380952380951</c:v>
                </c:pt>
                <c:pt idx="26">
                  <c:v>18.023478260869567</c:v>
                </c:pt>
                <c:pt idx="27">
                  <c:v>17.401052631578949</c:v>
                </c:pt>
                <c:pt idx="28">
                  <c:v>16.826363636363638</c:v>
                </c:pt>
                <c:pt idx="29">
                  <c:v>16.100999999999999</c:v>
                </c:pt>
                <c:pt idx="30">
                  <c:v>15.99842105263158</c:v>
                </c:pt>
                <c:pt idx="31">
                  <c:v>17.687391304347827</c:v>
                </c:pt>
                <c:pt idx="32">
                  <c:v>15.698571428571428</c:v>
                </c:pt>
                <c:pt idx="33">
                  <c:v>17.704999999999998</c:v>
                </c:pt>
                <c:pt idx="34">
                  <c:v>15.357142857142858</c:v>
                </c:pt>
                <c:pt idx="35">
                  <c:v>15.502380952380953</c:v>
                </c:pt>
                <c:pt idx="36">
                  <c:v>16.684090909090909</c:v>
                </c:pt>
                <c:pt idx="37">
                  <c:v>14.080952380952381</c:v>
                </c:pt>
                <c:pt idx="38">
                  <c:v>14.973809523809523</c:v>
                </c:pt>
                <c:pt idx="39">
                  <c:v>13.577142857142857</c:v>
                </c:pt>
                <c:pt idx="40">
                  <c:v>12.459545454545454</c:v>
                </c:pt>
                <c:pt idx="41">
                  <c:v>13.438000000000001</c:v>
                </c:pt>
                <c:pt idx="42">
                  <c:v>11.708947368421052</c:v>
                </c:pt>
                <c:pt idx="43">
                  <c:v>13.126363636363637</c:v>
                </c:pt>
                <c:pt idx="44">
                  <c:v>14.459047619047618</c:v>
                </c:pt>
                <c:pt idx="45">
                  <c:v>13.967619047619047</c:v>
                </c:pt>
                <c:pt idx="46">
                  <c:v>11.868636363636364</c:v>
                </c:pt>
                <c:pt idx="47">
                  <c:v>11.048999999999999</c:v>
                </c:pt>
                <c:pt idx="48">
                  <c:v>12.951304347826087</c:v>
                </c:pt>
                <c:pt idx="49">
                  <c:v>12.628095238095238</c:v>
                </c:pt>
                <c:pt idx="50">
                  <c:v>14.937619047619048</c:v>
                </c:pt>
                <c:pt idx="51">
                  <c:v>12.147619047619047</c:v>
                </c:pt>
                <c:pt idx="52">
                  <c:v>11.26</c:v>
                </c:pt>
                <c:pt idx="53">
                  <c:v>12.036</c:v>
                </c:pt>
                <c:pt idx="54">
                  <c:v>12.471052631578948</c:v>
                </c:pt>
                <c:pt idx="55">
                  <c:v>11.693913043478261</c:v>
                </c:pt>
                <c:pt idx="56">
                  <c:v>11.847368421052632</c:v>
                </c:pt>
                <c:pt idx="57">
                  <c:v>14.454545454545455</c:v>
                </c:pt>
                <c:pt idx="58">
                  <c:v>16.918636363636363</c:v>
                </c:pt>
                <c:pt idx="59">
                  <c:v>15.326000000000001</c:v>
                </c:pt>
                <c:pt idx="60">
                  <c:v>13.351739130434783</c:v>
                </c:pt>
                <c:pt idx="61">
                  <c:v>12.1845</c:v>
                </c:pt>
                <c:pt idx="62">
                  <c:v>11.306363636363637</c:v>
                </c:pt>
                <c:pt idx="63">
                  <c:v>10.817619047619047</c:v>
                </c:pt>
                <c:pt idx="64">
                  <c:v>10.964499999999999</c:v>
                </c:pt>
                <c:pt idx="65">
                  <c:v>11.0425</c:v>
                </c:pt>
                <c:pt idx="66">
                  <c:v>11.155263157894737</c:v>
                </c:pt>
                <c:pt idx="67">
                  <c:v>15.162727272727272</c:v>
                </c:pt>
                <c:pt idx="68">
                  <c:v>12.933</c:v>
                </c:pt>
                <c:pt idx="69">
                  <c:v>13.297727272727272</c:v>
                </c:pt>
                <c:pt idx="70">
                  <c:v>14.947619047619048</c:v>
                </c:pt>
                <c:pt idx="71">
                  <c:v>17.273333333333333</c:v>
                </c:pt>
                <c:pt idx="72">
                  <c:v>25.026086956521738</c:v>
                </c:pt>
                <c:pt idx="73">
                  <c:v>22.198947368421052</c:v>
                </c:pt>
                <c:pt idx="74">
                  <c:v>19.115652173913045</c:v>
                </c:pt>
                <c:pt idx="75">
                  <c:v>25.582380952380952</c:v>
                </c:pt>
                <c:pt idx="76">
                  <c:v>21.651</c:v>
                </c:pt>
                <c:pt idx="77">
                  <c:v>25.816190476190478</c:v>
                </c:pt>
                <c:pt idx="78">
                  <c:v>25.456</c:v>
                </c:pt>
                <c:pt idx="79">
                  <c:v>27.1035</c:v>
                </c:pt>
                <c:pt idx="80">
                  <c:v>21.562727272727273</c:v>
                </c:pt>
                <c:pt idx="81">
                  <c:v>18.303333333333335</c:v>
                </c:pt>
                <c:pt idx="82">
                  <c:v>22.110476190476192</c:v>
                </c:pt>
                <c:pt idx="83">
                  <c:v>24.321363636363635</c:v>
                </c:pt>
                <c:pt idx="84">
                  <c:v>20.695714285714285</c:v>
                </c:pt>
                <c:pt idx="85">
                  <c:v>30.238571428571429</c:v>
                </c:pt>
                <c:pt idx="86">
                  <c:v>61.177391304347829</c:v>
                </c:pt>
                <c:pt idx="87">
                  <c:v>62.639473684210529</c:v>
                </c:pt>
                <c:pt idx="88">
                  <c:v>52.405000000000001</c:v>
                </c:pt>
                <c:pt idx="89">
                  <c:v>44.683</c:v>
                </c:pt>
                <c:pt idx="90">
                  <c:v>45.570526315789472</c:v>
                </c:pt>
                <c:pt idx="91">
                  <c:v>44.795454545454547</c:v>
                </c:pt>
                <c:pt idx="92">
                  <c:v>38.063809523809525</c:v>
                </c:pt>
                <c:pt idx="93">
                  <c:v>31.978000000000002</c:v>
                </c:pt>
                <c:pt idx="94">
                  <c:v>29.140454545454546</c:v>
                </c:pt>
                <c:pt idx="95">
                  <c:v>26.162727272727274</c:v>
                </c:pt>
                <c:pt idx="96">
                  <c:v>25.337142857142858</c:v>
                </c:pt>
                <c:pt idx="97">
                  <c:v>24.926666666666666</c:v>
                </c:pt>
                <c:pt idx="98">
                  <c:v>24.252272727272729</c:v>
                </c:pt>
                <c:pt idx="99">
                  <c:v>23.7835</c:v>
                </c:pt>
                <c:pt idx="100">
                  <c:v>21.239545454545453</c:v>
                </c:pt>
                <c:pt idx="101">
                  <c:v>20.643157894736841</c:v>
                </c:pt>
                <c:pt idx="102">
                  <c:v>22.54</c:v>
                </c:pt>
                <c:pt idx="103">
                  <c:v>17.767391304347825</c:v>
                </c:pt>
                <c:pt idx="104">
                  <c:v>17.424285714285713</c:v>
                </c:pt>
                <c:pt idx="105">
                  <c:v>31.929500000000001</c:v>
                </c:pt>
                <c:pt idx="106">
                  <c:v>29.916363636363638</c:v>
                </c:pt>
                <c:pt idx="107">
                  <c:v>25.565238095238094</c:v>
                </c:pt>
                <c:pt idx="108">
                  <c:v>24.745909090909091</c:v>
                </c:pt>
                <c:pt idx="109">
                  <c:v>22.517619047619046</c:v>
                </c:pt>
                <c:pt idx="110">
                  <c:v>20.373333333333335</c:v>
                </c:pt>
                <c:pt idx="111">
                  <c:v>20.095714285714287</c:v>
                </c:pt>
                <c:pt idx="112">
                  <c:v>17.569545454545455</c:v>
                </c:pt>
                <c:pt idx="113">
                  <c:v>17.3155</c:v>
                </c:pt>
                <c:pt idx="114">
                  <c:v>17.43</c:v>
                </c:pt>
                <c:pt idx="115">
                  <c:v>20.723478260869566</c:v>
                </c:pt>
                <c:pt idx="116">
                  <c:v>16.244</c:v>
                </c:pt>
                <c:pt idx="117">
                  <c:v>16.911428571428573</c:v>
                </c:pt>
                <c:pt idx="118">
                  <c:v>19.153181818181817</c:v>
                </c:pt>
                <c:pt idx="119">
                  <c:v>19.227499999999999</c:v>
                </c:pt>
                <c:pt idx="120">
                  <c:v>35.029130434782608</c:v>
                </c:pt>
                <c:pt idx="121">
                  <c:v>36.53</c:v>
                </c:pt>
                <c:pt idx="122">
                  <c:v>32.829047619047621</c:v>
                </c:pt>
                <c:pt idx="123">
                  <c:v>31.941904761904762</c:v>
                </c:pt>
                <c:pt idx="124">
                  <c:v>25.047619047619047</c:v>
                </c:pt>
                <c:pt idx="125">
                  <c:v>20.228000000000002</c:v>
                </c:pt>
                <c:pt idx="126">
                  <c:v>18.420500000000001</c:v>
                </c:pt>
                <c:pt idx="127">
                  <c:v>16.167272727272728</c:v>
                </c:pt>
                <c:pt idx="128">
                  <c:v>17.823</c:v>
                </c:pt>
                <c:pt idx="129">
                  <c:v>21.00181818181818</c:v>
                </c:pt>
                <c:pt idx="130">
                  <c:v>21.13095238095238</c:v>
                </c:pt>
                <c:pt idx="131">
                  <c:v>17.565238095238094</c:v>
                </c:pt>
                <c:pt idx="132">
                  <c:v>15.689565217391305</c:v>
                </c:pt>
                <c:pt idx="133">
                  <c:v>15.284736842105263</c:v>
                </c:pt>
                <c:pt idx="134">
                  <c:v>16.276190476190475</c:v>
                </c:pt>
                <c:pt idx="135">
                  <c:v>16.70190476190476</c:v>
                </c:pt>
                <c:pt idx="136">
                  <c:v>17.306999999999999</c:v>
                </c:pt>
                <c:pt idx="137">
                  <c:v>13.505238095238095</c:v>
                </c:pt>
                <c:pt idx="138">
                  <c:v>14.072631578947368</c:v>
                </c:pt>
                <c:pt idx="139">
                  <c:v>13.031499999999999</c:v>
                </c:pt>
                <c:pt idx="140">
                  <c:v>13.967272727272727</c:v>
                </c:pt>
                <c:pt idx="141">
                  <c:v>13.493636363636364</c:v>
                </c:pt>
                <c:pt idx="142">
                  <c:v>17.2715</c:v>
                </c:pt>
                <c:pt idx="143">
                  <c:v>13.974545454545455</c:v>
                </c:pt>
                <c:pt idx="144">
                  <c:v>14.21</c:v>
                </c:pt>
                <c:pt idx="145">
                  <c:v>14.692</c:v>
                </c:pt>
                <c:pt idx="146">
                  <c:v>15.407826086956522</c:v>
                </c:pt>
                <c:pt idx="147">
                  <c:v>12.923999999999999</c:v>
                </c:pt>
                <c:pt idx="148">
                  <c:v>14.192380952380953</c:v>
                </c:pt>
                <c:pt idx="149">
                  <c:v>14.240952380952381</c:v>
                </c:pt>
                <c:pt idx="150">
                  <c:v>15.47</c:v>
                </c:pt>
                <c:pt idx="151">
                  <c:v>14.836666666666666</c:v>
                </c:pt>
                <c:pt idx="152">
                  <c:v>14.198095238095238</c:v>
                </c:pt>
                <c:pt idx="153">
                  <c:v>12.475238095238096</c:v>
                </c:pt>
                <c:pt idx="154">
                  <c:v>11.541428571428572</c:v>
                </c:pt>
                <c:pt idx="155">
                  <c:v>12.296363636363637</c:v>
                </c:pt>
                <c:pt idx="156">
                  <c:v>13.491904761904761</c:v>
                </c:pt>
                <c:pt idx="157">
                  <c:v>13.466666666666667</c:v>
                </c:pt>
                <c:pt idx="158">
                  <c:v>18.058695652173913</c:v>
                </c:pt>
                <c:pt idx="159">
                  <c:v>13.413157894736843</c:v>
                </c:pt>
                <c:pt idx="160">
                  <c:v>16.292272727272728</c:v>
                </c:pt>
                <c:pt idx="161">
                  <c:v>19.119499999999999</c:v>
                </c:pt>
                <c:pt idx="162">
                  <c:v>15.90421052631579</c:v>
                </c:pt>
                <c:pt idx="163">
                  <c:v>14.812727272727273</c:v>
                </c:pt>
                <c:pt idx="164">
                  <c:v>13.494761904761905</c:v>
                </c:pt>
                <c:pt idx="165">
                  <c:v>13.3385</c:v>
                </c:pt>
                <c:pt idx="166">
                  <c:v>14.339545454545455</c:v>
                </c:pt>
                <c:pt idx="167">
                  <c:v>14.352727272727273</c:v>
                </c:pt>
                <c:pt idx="168">
                  <c:v>19.428095238095239</c:v>
                </c:pt>
                <c:pt idx="169">
                  <c:v>24.377142857142857</c:v>
                </c:pt>
                <c:pt idx="170">
                  <c:v>16.789545454545454</c:v>
                </c:pt>
                <c:pt idx="171">
                  <c:v>16.21</c:v>
                </c:pt>
                <c:pt idx="172">
                  <c:v>18.025454545454547</c:v>
                </c:pt>
                <c:pt idx="173">
                  <c:v>23.717894736842105</c:v>
                </c:pt>
                <c:pt idx="174">
                  <c:v>22.516999999999999</c:v>
                </c:pt>
                <c:pt idx="175">
                  <c:v>15.84909090909091</c:v>
                </c:pt>
                <c:pt idx="176">
                  <c:v>14.300476190476191</c:v>
                </c:pt>
                <c:pt idx="177">
                  <c:v>14.852857142857143</c:v>
                </c:pt>
                <c:pt idx="178">
                  <c:v>17.774545454545454</c:v>
                </c:pt>
                <c:pt idx="179">
                  <c:v>13.1585</c:v>
                </c:pt>
                <c:pt idx="180">
                  <c:v>12.399565217391304</c:v>
                </c:pt>
                <c:pt idx="181">
                  <c:v>14.21952380952381</c:v>
                </c:pt>
                <c:pt idx="182">
                  <c:v>14.585238095238095</c:v>
                </c:pt>
                <c:pt idx="183">
                  <c:v>15.236190476190476</c:v>
                </c:pt>
                <c:pt idx="184">
                  <c:v>12.472380952380952</c:v>
                </c:pt>
                <c:pt idx="185">
                  <c:v>11.608499999999999</c:v>
                </c:pt>
                <c:pt idx="186">
                  <c:v>11.530526315789473</c:v>
                </c:pt>
                <c:pt idx="187">
                  <c:v>11.897826086956522</c:v>
                </c:pt>
                <c:pt idx="188">
                  <c:v>13.136315789473684</c:v>
                </c:pt>
                <c:pt idx="189">
                  <c:v>10.862272727272726</c:v>
                </c:pt>
                <c:pt idx="190">
                  <c:v>10.513636363636364</c:v>
                </c:pt>
                <c:pt idx="191">
                  <c:v>10.2645</c:v>
                </c:pt>
                <c:pt idx="192">
                  <c:v>11.975652173913044</c:v>
                </c:pt>
                <c:pt idx="193">
                  <c:v>10.438000000000001</c:v>
                </c:pt>
                <c:pt idx="194">
                  <c:v>10.125454545454545</c:v>
                </c:pt>
                <c:pt idx="195">
                  <c:v>10.540476190476191</c:v>
                </c:pt>
                <c:pt idx="196">
                  <c:v>10.2645</c:v>
                </c:pt>
                <c:pt idx="197">
                  <c:v>11.062380952380952</c:v>
                </c:pt>
                <c:pt idx="198">
                  <c:v>22.464736842105264</c:v>
                </c:pt>
                <c:pt idx="199">
                  <c:v>19.023809523809526</c:v>
                </c:pt>
                <c:pt idx="200">
                  <c:v>18.267619047619046</c:v>
                </c:pt>
                <c:pt idx="201">
                  <c:v>14.124545454545455</c:v>
                </c:pt>
                <c:pt idx="202">
                  <c:v>13.678095238095239</c:v>
                </c:pt>
                <c:pt idx="203">
                  <c:v>13.147619047619047</c:v>
                </c:pt>
                <c:pt idx="204">
                  <c:v>12.54695652173913</c:v>
                </c:pt>
                <c:pt idx="205">
                  <c:v>12.910526315789474</c:v>
                </c:pt>
                <c:pt idx="206">
                  <c:v>19.35217391304348</c:v>
                </c:pt>
                <c:pt idx="207">
                  <c:v>19.38904761904762</c:v>
                </c:pt>
                <c:pt idx="208">
                  <c:v>24.953157894736844</c:v>
                </c:pt>
                <c:pt idx="209">
                  <c:v>19.572380952380954</c:v>
                </c:pt>
                <c:pt idx="210">
                  <c:v>15.234736842105264</c:v>
                </c:pt>
                <c:pt idx="211">
                  <c:v>14.485238095238095</c:v>
                </c:pt>
                <c:pt idx="212">
                  <c:v>12.949047619047619</c:v>
                </c:pt>
                <c:pt idx="213">
                  <c:v>16.721818181818183</c:v>
                </c:pt>
                <c:pt idx="214">
                  <c:v>15.836</c:v>
                </c:pt>
                <c:pt idx="215">
                  <c:v>13.305909090909092</c:v>
                </c:pt>
                <c:pt idx="216">
                  <c:v>18.97909090909091</c:v>
                </c:pt>
                <c:pt idx="217">
                  <c:v>15.558999999999999</c:v>
                </c:pt>
                <c:pt idx="218">
                  <c:v>15.466521739130435</c:v>
                </c:pt>
                <c:pt idx="219">
                  <c:v>12.5235</c:v>
                </c:pt>
                <c:pt idx="220">
                  <c:v>13.756666666666666</c:v>
                </c:pt>
                <c:pt idx="221">
                  <c:v>13.940952380952382</c:v>
                </c:pt>
                <c:pt idx="222">
                  <c:v>19.628947368421052</c:v>
                </c:pt>
                <c:pt idx="223">
                  <c:v>57.73681818181818</c:v>
                </c:pt>
                <c:pt idx="224">
                  <c:v>41.453809523809525</c:v>
                </c:pt>
                <c:pt idx="225">
                  <c:v>30.896999999999998</c:v>
                </c:pt>
                <c:pt idx="226">
                  <c:v>31.119545454545456</c:v>
                </c:pt>
                <c:pt idx="227">
                  <c:v>26.84</c:v>
                </c:pt>
                <c:pt idx="228">
                  <c:v>22.89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3C0-4A44-87A7-797056B04E3A}"/>
            </c:ext>
          </c:extLst>
        </c:ser>
        <c:ser>
          <c:idx val="2"/>
          <c:order val="2"/>
          <c:tx>
            <c:v>VIX</c:v>
          </c:tx>
          <c:spPr>
            <a:ln w="25400" cap="flat" cmpd="sng" algn="ctr">
              <a:solidFill>
                <a:srgbClr val="0070C0"/>
              </a:solidFill>
              <a:prstDash val="solid"/>
            </a:ln>
            <a:effectLst/>
          </c:spPr>
          <c:marker>
            <c:symbol val="none"/>
          </c:marker>
          <c:cat>
            <c:numRef>
              <c:f>Data!$BQ$623:$BQ$851</c:f>
              <c:numCache>
                <c:formatCode>General</c:formatCode>
                <c:ptCount val="229"/>
                <c:pt idx="0">
                  <c:v>2001</c:v>
                </c:pt>
                <c:pt idx="1">
                  <c:v>2001</c:v>
                </c:pt>
                <c:pt idx="2">
                  <c:v>2001</c:v>
                </c:pt>
                <c:pt idx="3">
                  <c:v>2001</c:v>
                </c:pt>
                <c:pt idx="4">
                  <c:v>2001</c:v>
                </c:pt>
                <c:pt idx="5">
                  <c:v>2002</c:v>
                </c:pt>
                <c:pt idx="6">
                  <c:v>2002</c:v>
                </c:pt>
                <c:pt idx="7">
                  <c:v>2002</c:v>
                </c:pt>
                <c:pt idx="8">
                  <c:v>2002</c:v>
                </c:pt>
                <c:pt idx="9">
                  <c:v>2002</c:v>
                </c:pt>
                <c:pt idx="10">
                  <c:v>2002</c:v>
                </c:pt>
                <c:pt idx="11">
                  <c:v>2002</c:v>
                </c:pt>
                <c:pt idx="12">
                  <c:v>2002</c:v>
                </c:pt>
                <c:pt idx="13">
                  <c:v>2002</c:v>
                </c:pt>
                <c:pt idx="14">
                  <c:v>2002</c:v>
                </c:pt>
                <c:pt idx="15">
                  <c:v>2002</c:v>
                </c:pt>
                <c:pt idx="16">
                  <c:v>2002</c:v>
                </c:pt>
                <c:pt idx="17">
                  <c:v>2003</c:v>
                </c:pt>
                <c:pt idx="18">
                  <c:v>2003</c:v>
                </c:pt>
                <c:pt idx="19">
                  <c:v>2003</c:v>
                </c:pt>
                <c:pt idx="20">
                  <c:v>2003</c:v>
                </c:pt>
                <c:pt idx="21">
                  <c:v>2003</c:v>
                </c:pt>
                <c:pt idx="22">
                  <c:v>2003</c:v>
                </c:pt>
                <c:pt idx="23">
                  <c:v>2003</c:v>
                </c:pt>
                <c:pt idx="24">
                  <c:v>2003</c:v>
                </c:pt>
                <c:pt idx="25">
                  <c:v>2003</c:v>
                </c:pt>
                <c:pt idx="26">
                  <c:v>2003</c:v>
                </c:pt>
                <c:pt idx="27">
                  <c:v>2003</c:v>
                </c:pt>
                <c:pt idx="28">
                  <c:v>2003</c:v>
                </c:pt>
                <c:pt idx="29">
                  <c:v>2004</c:v>
                </c:pt>
                <c:pt idx="30">
                  <c:v>2004</c:v>
                </c:pt>
                <c:pt idx="31">
                  <c:v>2004</c:v>
                </c:pt>
                <c:pt idx="32">
                  <c:v>2004</c:v>
                </c:pt>
                <c:pt idx="33">
                  <c:v>2004</c:v>
                </c:pt>
                <c:pt idx="34">
                  <c:v>2004</c:v>
                </c:pt>
                <c:pt idx="35">
                  <c:v>2004</c:v>
                </c:pt>
                <c:pt idx="36">
                  <c:v>2004</c:v>
                </c:pt>
                <c:pt idx="37">
                  <c:v>2004</c:v>
                </c:pt>
                <c:pt idx="38">
                  <c:v>2004</c:v>
                </c:pt>
                <c:pt idx="39">
                  <c:v>2004</c:v>
                </c:pt>
                <c:pt idx="40">
                  <c:v>2004</c:v>
                </c:pt>
                <c:pt idx="41">
                  <c:v>2005</c:v>
                </c:pt>
                <c:pt idx="42">
                  <c:v>2005</c:v>
                </c:pt>
                <c:pt idx="43">
                  <c:v>2005</c:v>
                </c:pt>
                <c:pt idx="44">
                  <c:v>2005</c:v>
                </c:pt>
                <c:pt idx="45">
                  <c:v>2005</c:v>
                </c:pt>
                <c:pt idx="46">
                  <c:v>2005</c:v>
                </c:pt>
                <c:pt idx="47">
                  <c:v>2005</c:v>
                </c:pt>
                <c:pt idx="48">
                  <c:v>2005</c:v>
                </c:pt>
                <c:pt idx="49">
                  <c:v>2005</c:v>
                </c:pt>
                <c:pt idx="50">
                  <c:v>2005</c:v>
                </c:pt>
                <c:pt idx="51">
                  <c:v>2005</c:v>
                </c:pt>
                <c:pt idx="52">
                  <c:v>2005</c:v>
                </c:pt>
                <c:pt idx="53">
                  <c:v>2006</c:v>
                </c:pt>
                <c:pt idx="54">
                  <c:v>2006</c:v>
                </c:pt>
                <c:pt idx="55">
                  <c:v>2006</c:v>
                </c:pt>
                <c:pt idx="56">
                  <c:v>2006</c:v>
                </c:pt>
                <c:pt idx="57">
                  <c:v>2006</c:v>
                </c:pt>
                <c:pt idx="58">
                  <c:v>2006</c:v>
                </c:pt>
                <c:pt idx="59">
                  <c:v>2006</c:v>
                </c:pt>
                <c:pt idx="60">
                  <c:v>2006</c:v>
                </c:pt>
                <c:pt idx="61">
                  <c:v>2006</c:v>
                </c:pt>
                <c:pt idx="62">
                  <c:v>2006</c:v>
                </c:pt>
                <c:pt idx="63">
                  <c:v>2006</c:v>
                </c:pt>
                <c:pt idx="64">
                  <c:v>2006</c:v>
                </c:pt>
                <c:pt idx="65">
                  <c:v>2007</c:v>
                </c:pt>
                <c:pt idx="66">
                  <c:v>2007</c:v>
                </c:pt>
                <c:pt idx="67">
                  <c:v>2007</c:v>
                </c:pt>
                <c:pt idx="68">
                  <c:v>2007</c:v>
                </c:pt>
                <c:pt idx="69">
                  <c:v>2007</c:v>
                </c:pt>
                <c:pt idx="70">
                  <c:v>2007</c:v>
                </c:pt>
                <c:pt idx="71">
                  <c:v>2007</c:v>
                </c:pt>
                <c:pt idx="72">
                  <c:v>2007</c:v>
                </c:pt>
                <c:pt idx="73">
                  <c:v>2007</c:v>
                </c:pt>
                <c:pt idx="74">
                  <c:v>2007</c:v>
                </c:pt>
                <c:pt idx="75">
                  <c:v>2007</c:v>
                </c:pt>
                <c:pt idx="76">
                  <c:v>2007</c:v>
                </c:pt>
                <c:pt idx="77">
                  <c:v>2008</c:v>
                </c:pt>
                <c:pt idx="78">
                  <c:v>2008</c:v>
                </c:pt>
                <c:pt idx="79">
                  <c:v>2008</c:v>
                </c:pt>
                <c:pt idx="80">
                  <c:v>2008</c:v>
                </c:pt>
                <c:pt idx="81">
                  <c:v>2008</c:v>
                </c:pt>
                <c:pt idx="82">
                  <c:v>2008</c:v>
                </c:pt>
                <c:pt idx="83">
                  <c:v>2008</c:v>
                </c:pt>
                <c:pt idx="84">
                  <c:v>2008</c:v>
                </c:pt>
                <c:pt idx="85">
                  <c:v>2008</c:v>
                </c:pt>
                <c:pt idx="86">
                  <c:v>2008</c:v>
                </c:pt>
                <c:pt idx="87">
                  <c:v>2008</c:v>
                </c:pt>
                <c:pt idx="88">
                  <c:v>2008</c:v>
                </c:pt>
                <c:pt idx="89">
                  <c:v>2009</c:v>
                </c:pt>
                <c:pt idx="90">
                  <c:v>2009</c:v>
                </c:pt>
                <c:pt idx="91">
                  <c:v>2009</c:v>
                </c:pt>
                <c:pt idx="92">
                  <c:v>2009</c:v>
                </c:pt>
                <c:pt idx="93">
                  <c:v>2009</c:v>
                </c:pt>
                <c:pt idx="94">
                  <c:v>2009</c:v>
                </c:pt>
                <c:pt idx="95">
                  <c:v>2009</c:v>
                </c:pt>
                <c:pt idx="96">
                  <c:v>2009</c:v>
                </c:pt>
                <c:pt idx="97">
                  <c:v>2009</c:v>
                </c:pt>
                <c:pt idx="98">
                  <c:v>2009</c:v>
                </c:pt>
                <c:pt idx="99">
                  <c:v>2009</c:v>
                </c:pt>
                <c:pt idx="100">
                  <c:v>2009</c:v>
                </c:pt>
                <c:pt idx="101">
                  <c:v>2010</c:v>
                </c:pt>
                <c:pt idx="102">
                  <c:v>2010</c:v>
                </c:pt>
                <c:pt idx="103">
                  <c:v>2010</c:v>
                </c:pt>
                <c:pt idx="104">
                  <c:v>2010</c:v>
                </c:pt>
                <c:pt idx="105">
                  <c:v>2010</c:v>
                </c:pt>
                <c:pt idx="106">
                  <c:v>2010</c:v>
                </c:pt>
                <c:pt idx="107">
                  <c:v>2010</c:v>
                </c:pt>
                <c:pt idx="108">
                  <c:v>2010</c:v>
                </c:pt>
                <c:pt idx="109">
                  <c:v>2010</c:v>
                </c:pt>
                <c:pt idx="110">
                  <c:v>2010</c:v>
                </c:pt>
                <c:pt idx="111">
                  <c:v>2010</c:v>
                </c:pt>
                <c:pt idx="112">
                  <c:v>2010</c:v>
                </c:pt>
                <c:pt idx="113">
                  <c:v>2011</c:v>
                </c:pt>
                <c:pt idx="114">
                  <c:v>2011</c:v>
                </c:pt>
                <c:pt idx="115">
                  <c:v>2011</c:v>
                </c:pt>
                <c:pt idx="116">
                  <c:v>2011</c:v>
                </c:pt>
                <c:pt idx="117">
                  <c:v>2011</c:v>
                </c:pt>
                <c:pt idx="118">
                  <c:v>2011</c:v>
                </c:pt>
                <c:pt idx="119">
                  <c:v>2011</c:v>
                </c:pt>
                <c:pt idx="120">
                  <c:v>2011</c:v>
                </c:pt>
                <c:pt idx="121">
                  <c:v>2011</c:v>
                </c:pt>
                <c:pt idx="122">
                  <c:v>2011</c:v>
                </c:pt>
                <c:pt idx="123">
                  <c:v>2011</c:v>
                </c:pt>
                <c:pt idx="124">
                  <c:v>2011</c:v>
                </c:pt>
                <c:pt idx="125">
                  <c:v>2012</c:v>
                </c:pt>
                <c:pt idx="126">
                  <c:v>2012</c:v>
                </c:pt>
                <c:pt idx="127">
                  <c:v>2012</c:v>
                </c:pt>
                <c:pt idx="128">
                  <c:v>2012</c:v>
                </c:pt>
                <c:pt idx="129">
                  <c:v>2012</c:v>
                </c:pt>
                <c:pt idx="130">
                  <c:v>2012</c:v>
                </c:pt>
                <c:pt idx="131">
                  <c:v>2012</c:v>
                </c:pt>
                <c:pt idx="132">
                  <c:v>2012</c:v>
                </c:pt>
                <c:pt idx="133">
                  <c:v>2012</c:v>
                </c:pt>
                <c:pt idx="134">
                  <c:v>2012</c:v>
                </c:pt>
                <c:pt idx="135">
                  <c:v>2012</c:v>
                </c:pt>
                <c:pt idx="136">
                  <c:v>2012</c:v>
                </c:pt>
                <c:pt idx="137">
                  <c:v>2013</c:v>
                </c:pt>
                <c:pt idx="138">
                  <c:v>2013</c:v>
                </c:pt>
                <c:pt idx="139">
                  <c:v>2013</c:v>
                </c:pt>
                <c:pt idx="140">
                  <c:v>2013</c:v>
                </c:pt>
                <c:pt idx="141">
                  <c:v>2013</c:v>
                </c:pt>
                <c:pt idx="142">
                  <c:v>2013</c:v>
                </c:pt>
                <c:pt idx="143">
                  <c:v>2013</c:v>
                </c:pt>
                <c:pt idx="144">
                  <c:v>2013</c:v>
                </c:pt>
                <c:pt idx="145">
                  <c:v>2013</c:v>
                </c:pt>
                <c:pt idx="146">
                  <c:v>2013</c:v>
                </c:pt>
                <c:pt idx="147">
                  <c:v>2013</c:v>
                </c:pt>
                <c:pt idx="148">
                  <c:v>2013</c:v>
                </c:pt>
                <c:pt idx="149">
                  <c:v>2014</c:v>
                </c:pt>
                <c:pt idx="150">
                  <c:v>2014</c:v>
                </c:pt>
                <c:pt idx="151">
                  <c:v>2014</c:v>
                </c:pt>
                <c:pt idx="152">
                  <c:v>2014</c:v>
                </c:pt>
                <c:pt idx="153">
                  <c:v>2014</c:v>
                </c:pt>
                <c:pt idx="154">
                  <c:v>2014</c:v>
                </c:pt>
                <c:pt idx="155">
                  <c:v>2014</c:v>
                </c:pt>
                <c:pt idx="156">
                  <c:v>2014</c:v>
                </c:pt>
                <c:pt idx="157">
                  <c:v>2014</c:v>
                </c:pt>
                <c:pt idx="158">
                  <c:v>2014</c:v>
                </c:pt>
                <c:pt idx="159">
                  <c:v>2014</c:v>
                </c:pt>
                <c:pt idx="160">
                  <c:v>2014</c:v>
                </c:pt>
                <c:pt idx="161">
                  <c:v>2015</c:v>
                </c:pt>
                <c:pt idx="162">
                  <c:v>2015</c:v>
                </c:pt>
                <c:pt idx="163">
                  <c:v>2015</c:v>
                </c:pt>
                <c:pt idx="164">
                  <c:v>2015</c:v>
                </c:pt>
                <c:pt idx="165">
                  <c:v>2015</c:v>
                </c:pt>
                <c:pt idx="166">
                  <c:v>2015</c:v>
                </c:pt>
                <c:pt idx="167">
                  <c:v>2015</c:v>
                </c:pt>
                <c:pt idx="168">
                  <c:v>2015</c:v>
                </c:pt>
                <c:pt idx="169">
                  <c:v>2015</c:v>
                </c:pt>
                <c:pt idx="170">
                  <c:v>2015</c:v>
                </c:pt>
                <c:pt idx="171">
                  <c:v>2015</c:v>
                </c:pt>
                <c:pt idx="172">
                  <c:v>2015</c:v>
                </c:pt>
                <c:pt idx="173">
                  <c:v>2016</c:v>
                </c:pt>
                <c:pt idx="174">
                  <c:v>2016</c:v>
                </c:pt>
                <c:pt idx="175">
                  <c:v>2016</c:v>
                </c:pt>
                <c:pt idx="176">
                  <c:v>2016</c:v>
                </c:pt>
                <c:pt idx="177">
                  <c:v>2016</c:v>
                </c:pt>
                <c:pt idx="178">
                  <c:v>2016</c:v>
                </c:pt>
                <c:pt idx="179">
                  <c:v>2016</c:v>
                </c:pt>
                <c:pt idx="180">
                  <c:v>2016</c:v>
                </c:pt>
                <c:pt idx="181">
                  <c:v>2016</c:v>
                </c:pt>
                <c:pt idx="182">
                  <c:v>2016</c:v>
                </c:pt>
                <c:pt idx="183">
                  <c:v>2016</c:v>
                </c:pt>
                <c:pt idx="184">
                  <c:v>2016</c:v>
                </c:pt>
                <c:pt idx="185">
                  <c:v>2017</c:v>
                </c:pt>
                <c:pt idx="186">
                  <c:v>2017</c:v>
                </c:pt>
                <c:pt idx="187">
                  <c:v>2017</c:v>
                </c:pt>
                <c:pt idx="188">
                  <c:v>2017</c:v>
                </c:pt>
                <c:pt idx="189">
                  <c:v>2017</c:v>
                </c:pt>
                <c:pt idx="190">
                  <c:v>2017</c:v>
                </c:pt>
                <c:pt idx="191">
                  <c:v>2017</c:v>
                </c:pt>
                <c:pt idx="192">
                  <c:v>2017</c:v>
                </c:pt>
                <c:pt idx="193">
                  <c:v>2017</c:v>
                </c:pt>
                <c:pt idx="194">
                  <c:v>2017</c:v>
                </c:pt>
                <c:pt idx="195">
                  <c:v>2017</c:v>
                </c:pt>
                <c:pt idx="196">
                  <c:v>2017</c:v>
                </c:pt>
                <c:pt idx="197">
                  <c:v>2018</c:v>
                </c:pt>
                <c:pt idx="198">
                  <c:v>2018</c:v>
                </c:pt>
                <c:pt idx="199">
                  <c:v>2018</c:v>
                </c:pt>
                <c:pt idx="200">
                  <c:v>2018</c:v>
                </c:pt>
                <c:pt idx="201">
                  <c:v>2018</c:v>
                </c:pt>
                <c:pt idx="202">
                  <c:v>2018</c:v>
                </c:pt>
                <c:pt idx="203">
                  <c:v>2018</c:v>
                </c:pt>
                <c:pt idx="204">
                  <c:v>2018</c:v>
                </c:pt>
                <c:pt idx="205">
                  <c:v>2018</c:v>
                </c:pt>
                <c:pt idx="206">
                  <c:v>2018</c:v>
                </c:pt>
                <c:pt idx="207">
                  <c:v>2018</c:v>
                </c:pt>
                <c:pt idx="208">
                  <c:v>2018</c:v>
                </c:pt>
                <c:pt idx="209">
                  <c:v>2019</c:v>
                </c:pt>
                <c:pt idx="210">
                  <c:v>2019</c:v>
                </c:pt>
                <c:pt idx="211">
                  <c:v>2019</c:v>
                </c:pt>
                <c:pt idx="212">
                  <c:v>2019</c:v>
                </c:pt>
                <c:pt idx="213">
                  <c:v>2019</c:v>
                </c:pt>
                <c:pt idx="214">
                  <c:v>2019</c:v>
                </c:pt>
                <c:pt idx="215">
                  <c:v>2019</c:v>
                </c:pt>
                <c:pt idx="216">
                  <c:v>2019</c:v>
                </c:pt>
                <c:pt idx="217">
                  <c:v>2019</c:v>
                </c:pt>
                <c:pt idx="218">
                  <c:v>2019</c:v>
                </c:pt>
                <c:pt idx="219">
                  <c:v>2019</c:v>
                </c:pt>
                <c:pt idx="220">
                  <c:v>2019</c:v>
                </c:pt>
                <c:pt idx="221">
                  <c:v>2020</c:v>
                </c:pt>
                <c:pt idx="222">
                  <c:v>2020</c:v>
                </c:pt>
                <c:pt idx="223">
                  <c:v>2020</c:v>
                </c:pt>
                <c:pt idx="224">
                  <c:v>2020</c:v>
                </c:pt>
                <c:pt idx="225">
                  <c:v>2020</c:v>
                </c:pt>
                <c:pt idx="226">
                  <c:v>2020</c:v>
                </c:pt>
                <c:pt idx="227">
                  <c:v>2020</c:v>
                </c:pt>
                <c:pt idx="228">
                  <c:v>2020</c:v>
                </c:pt>
              </c:numCache>
            </c:numRef>
          </c:cat>
          <c:val>
            <c:numRef>
              <c:f>Data!$BJ$623:$BJ$851</c:f>
              <c:numCache>
                <c:formatCode>0.00</c:formatCode>
                <c:ptCount val="229"/>
                <c:pt idx="0">
                  <c:v>10.273503</c:v>
                </c:pt>
                <c:pt idx="1">
                  <c:v>10.504242</c:v>
                </c:pt>
                <c:pt idx="2">
                  <c:v>10.116514</c:v>
                </c:pt>
                <c:pt idx="3">
                  <c:v>9.6737514999999998</c:v>
                </c:pt>
                <c:pt idx="4">
                  <c:v>9.9103173000000009</c:v>
                </c:pt>
                <c:pt idx="5">
                  <c:v>9.5202068000000004</c:v>
                </c:pt>
                <c:pt idx="6">
                  <c:v>8.8527655000000003</c:v>
                </c:pt>
                <c:pt idx="7">
                  <c:v>8.3340663999999993</c:v>
                </c:pt>
                <c:pt idx="8">
                  <c:v>7.9237386000000001</c:v>
                </c:pt>
                <c:pt idx="9">
                  <c:v>8.1910200999999994</c:v>
                </c:pt>
                <c:pt idx="10">
                  <c:v>8.9991394000000007</c:v>
                </c:pt>
                <c:pt idx="11">
                  <c:v>10.054531000000001</c:v>
                </c:pt>
                <c:pt idx="12">
                  <c:v>9.5082334999999993</c:v>
                </c:pt>
                <c:pt idx="13">
                  <c:v>9.4968886999999995</c:v>
                </c:pt>
                <c:pt idx="14">
                  <c:v>8.5846532999999994</c:v>
                </c:pt>
                <c:pt idx="15">
                  <c:v>8.4991076000000003</c:v>
                </c:pt>
                <c:pt idx="16">
                  <c:v>8.8618082999999999</c:v>
                </c:pt>
                <c:pt idx="17">
                  <c:v>9.1930786999999992</c:v>
                </c:pt>
                <c:pt idx="18">
                  <c:v>9.1846367999999998</c:v>
                </c:pt>
                <c:pt idx="19">
                  <c:v>9.3807155000000009</c:v>
                </c:pt>
                <c:pt idx="20">
                  <c:v>8.9771403999999997</c:v>
                </c:pt>
                <c:pt idx="21">
                  <c:v>9.4669931999999992</c:v>
                </c:pt>
                <c:pt idx="22">
                  <c:v>9.1248530999999993</c:v>
                </c:pt>
                <c:pt idx="23">
                  <c:v>9.0190788000000008</c:v>
                </c:pt>
                <c:pt idx="24">
                  <c:v>8.9513868999999993</c:v>
                </c:pt>
                <c:pt idx="25">
                  <c:v>9.7570794000000003</c:v>
                </c:pt>
                <c:pt idx="26">
                  <c:v>10.012933</c:v>
                </c:pt>
                <c:pt idx="27">
                  <c:v>9.5087165000000002</c:v>
                </c:pt>
                <c:pt idx="28">
                  <c:v>9.5443048000000008</c:v>
                </c:pt>
                <c:pt idx="29">
                  <c:v>9.9686462000000002</c:v>
                </c:pt>
                <c:pt idx="30">
                  <c:v>9.9460677999999998</c:v>
                </c:pt>
                <c:pt idx="31">
                  <c:v>10.380655000000001</c:v>
                </c:pt>
                <c:pt idx="32">
                  <c:v>10.673143</c:v>
                </c:pt>
                <c:pt idx="33">
                  <c:v>10.629740999999999</c:v>
                </c:pt>
                <c:pt idx="34">
                  <c:v>10.363051</c:v>
                </c:pt>
                <c:pt idx="35">
                  <c:v>9.4288013999999993</c:v>
                </c:pt>
                <c:pt idx="36">
                  <c:v>9.3234768999999993</c:v>
                </c:pt>
                <c:pt idx="37">
                  <c:v>9.0221929999999997</c:v>
                </c:pt>
                <c:pt idx="38">
                  <c:v>8.7397685000000003</c:v>
                </c:pt>
                <c:pt idx="39">
                  <c:v>9.3571831000000003</c:v>
                </c:pt>
                <c:pt idx="40">
                  <c:v>9.6454947000000004</c:v>
                </c:pt>
                <c:pt idx="41">
                  <c:v>9.3536908000000007</c:v>
                </c:pt>
                <c:pt idx="42">
                  <c:v>8.7603864999999992</c:v>
                </c:pt>
                <c:pt idx="43">
                  <c:v>8.6413115000000005</c:v>
                </c:pt>
                <c:pt idx="44">
                  <c:v>8.3880978000000006</c:v>
                </c:pt>
                <c:pt idx="45">
                  <c:v>8.2752008999999997</c:v>
                </c:pt>
                <c:pt idx="46">
                  <c:v>8.3741389000000002</c:v>
                </c:pt>
                <c:pt idx="47">
                  <c:v>8.3880092000000008</c:v>
                </c:pt>
                <c:pt idx="48">
                  <c:v>8.2004014999999999</c:v>
                </c:pt>
                <c:pt idx="49">
                  <c:v>8.4173337000000004</c:v>
                </c:pt>
                <c:pt idx="50">
                  <c:v>8.3227221999999994</c:v>
                </c:pt>
                <c:pt idx="51">
                  <c:v>8.4342380000000006</c:v>
                </c:pt>
                <c:pt idx="52">
                  <c:v>8.4242028999999992</c:v>
                </c:pt>
                <c:pt idx="53">
                  <c:v>8.5266140999999998</c:v>
                </c:pt>
                <c:pt idx="54">
                  <c:v>8.2972131999999998</c:v>
                </c:pt>
                <c:pt idx="55">
                  <c:v>7.9327503999999998</c:v>
                </c:pt>
                <c:pt idx="56">
                  <c:v>8.0259152</c:v>
                </c:pt>
                <c:pt idx="57">
                  <c:v>8.9643840000000008</c:v>
                </c:pt>
                <c:pt idx="58">
                  <c:v>8.3710544000000002</c:v>
                </c:pt>
                <c:pt idx="59">
                  <c:v>7.9754227000000002</c:v>
                </c:pt>
                <c:pt idx="60">
                  <c:v>7.9357053999999998</c:v>
                </c:pt>
                <c:pt idx="61">
                  <c:v>7.6083081000000004</c:v>
                </c:pt>
                <c:pt idx="62">
                  <c:v>6.7335735999999997</c:v>
                </c:pt>
                <c:pt idx="63">
                  <c:v>6.5688300000000002</c:v>
                </c:pt>
                <c:pt idx="64">
                  <c:v>6.9753949999999998</c:v>
                </c:pt>
                <c:pt idx="65">
                  <c:v>6.4685543000000001</c:v>
                </c:pt>
                <c:pt idx="66">
                  <c:v>6.3453432000000003</c:v>
                </c:pt>
                <c:pt idx="67">
                  <c:v>6.7181867000000004</c:v>
                </c:pt>
                <c:pt idx="68">
                  <c:v>6.4760344999999999</c:v>
                </c:pt>
                <c:pt idx="69">
                  <c:v>5.9661020999999996</c:v>
                </c:pt>
                <c:pt idx="70">
                  <c:v>5.7199362999999996</c:v>
                </c:pt>
                <c:pt idx="71">
                  <c:v>6.1905210999999998</c:v>
                </c:pt>
                <c:pt idx="72">
                  <c:v>8.0237219999999994</c:v>
                </c:pt>
                <c:pt idx="73">
                  <c:v>8.1170205000000006</c:v>
                </c:pt>
                <c:pt idx="74">
                  <c:v>7.5926935000000002</c:v>
                </c:pt>
                <c:pt idx="75">
                  <c:v>9.6303868000000001</c:v>
                </c:pt>
                <c:pt idx="76">
                  <c:v>9.4392136999999998</c:v>
                </c:pt>
                <c:pt idx="77">
                  <c:v>10.193655</c:v>
                </c:pt>
                <c:pt idx="78">
                  <c:v>9.7888684999999995</c:v>
                </c:pt>
                <c:pt idx="79">
                  <c:v>11.509766000000001</c:v>
                </c:pt>
                <c:pt idx="80">
                  <c:v>10.948549</c:v>
                </c:pt>
                <c:pt idx="81">
                  <c:v>10.122165000000001</c:v>
                </c:pt>
                <c:pt idx="82">
                  <c:v>10.073338</c:v>
                </c:pt>
                <c:pt idx="83">
                  <c:v>9.8365454999999997</c:v>
                </c:pt>
                <c:pt idx="84">
                  <c:v>10.0144</c:v>
                </c:pt>
                <c:pt idx="85">
                  <c:v>12.352909</c:v>
                </c:pt>
                <c:pt idx="86">
                  <c:v>18.054473999999999</c:v>
                </c:pt>
                <c:pt idx="87">
                  <c:v>21.423870000000001</c:v>
                </c:pt>
                <c:pt idx="88">
                  <c:v>21.319109999999998</c:v>
                </c:pt>
                <c:pt idx="89">
                  <c:v>20.757224000000001</c:v>
                </c:pt>
                <c:pt idx="90">
                  <c:v>19.147805000000002</c:v>
                </c:pt>
                <c:pt idx="91">
                  <c:v>17.565294999999999</c:v>
                </c:pt>
                <c:pt idx="92">
                  <c:v>15.225505</c:v>
                </c:pt>
                <c:pt idx="93">
                  <c:v>14.441425000000001</c:v>
                </c:pt>
                <c:pt idx="94">
                  <c:v>15.15075</c:v>
                </c:pt>
                <c:pt idx="95">
                  <c:v>13.545769999999999</c:v>
                </c:pt>
                <c:pt idx="96">
                  <c:v>13.110385000000001</c:v>
                </c:pt>
                <c:pt idx="97">
                  <c:v>12.614917999999999</c:v>
                </c:pt>
                <c:pt idx="98">
                  <c:v>12.672682</c:v>
                </c:pt>
                <c:pt idx="99">
                  <c:v>13.213171000000001</c:v>
                </c:pt>
                <c:pt idx="100">
                  <c:v>13.132942999999999</c:v>
                </c:pt>
                <c:pt idx="101">
                  <c:v>11.97911</c:v>
                </c:pt>
                <c:pt idx="102">
                  <c:v>12.194278000000001</c:v>
                </c:pt>
                <c:pt idx="103">
                  <c:v>11.488362</c:v>
                </c:pt>
                <c:pt idx="104">
                  <c:v>11.254225</c:v>
                </c:pt>
                <c:pt idx="105">
                  <c:v>14.517982999999999</c:v>
                </c:pt>
                <c:pt idx="106">
                  <c:v>13.829195</c:v>
                </c:pt>
                <c:pt idx="107">
                  <c:v>12.418155</c:v>
                </c:pt>
                <c:pt idx="108">
                  <c:v>12.058128999999999</c:v>
                </c:pt>
                <c:pt idx="109">
                  <c:v>11.947736000000001</c:v>
                </c:pt>
                <c:pt idx="110">
                  <c:v>12.630214</c:v>
                </c:pt>
                <c:pt idx="111">
                  <c:v>12.579155</c:v>
                </c:pt>
                <c:pt idx="112">
                  <c:v>12.456213999999999</c:v>
                </c:pt>
                <c:pt idx="113">
                  <c:v>11.818975</c:v>
                </c:pt>
                <c:pt idx="114">
                  <c:v>10.79298</c:v>
                </c:pt>
                <c:pt idx="115">
                  <c:v>10.788451999999999</c:v>
                </c:pt>
                <c:pt idx="116">
                  <c:v>10.807091</c:v>
                </c:pt>
                <c:pt idx="117">
                  <c:v>11.661</c:v>
                </c:pt>
                <c:pt idx="118">
                  <c:v>11.292776999999999</c:v>
                </c:pt>
                <c:pt idx="119">
                  <c:v>11.270424</c:v>
                </c:pt>
                <c:pt idx="120">
                  <c:v>12.935264999999999</c:v>
                </c:pt>
                <c:pt idx="121">
                  <c:v>14.057509</c:v>
                </c:pt>
                <c:pt idx="122">
                  <c:v>13.222</c:v>
                </c:pt>
                <c:pt idx="123">
                  <c:v>13.461608999999999</c:v>
                </c:pt>
                <c:pt idx="124">
                  <c:v>12.760395000000001</c:v>
                </c:pt>
                <c:pt idx="125">
                  <c:v>10.972324</c:v>
                </c:pt>
                <c:pt idx="126">
                  <c:v>10.2005</c:v>
                </c:pt>
                <c:pt idx="127">
                  <c:v>10.213182</c:v>
                </c:pt>
                <c:pt idx="128">
                  <c:v>9.7363157999999999</c:v>
                </c:pt>
                <c:pt idx="129">
                  <c:v>10.649545</c:v>
                </c:pt>
                <c:pt idx="130">
                  <c:v>10.773332999999999</c:v>
                </c:pt>
                <c:pt idx="131">
                  <c:v>9.4152380999999998</c:v>
                </c:pt>
                <c:pt idx="132">
                  <c:v>8.9436841999999999</c:v>
                </c:pt>
                <c:pt idx="133">
                  <c:v>8.2545000000000002</c:v>
                </c:pt>
                <c:pt idx="134">
                  <c:v>7.8250000000000002</c:v>
                </c:pt>
                <c:pt idx="135">
                  <c:v>7.5022726999999998</c:v>
                </c:pt>
                <c:pt idx="136">
                  <c:v>7.4994117999999999</c:v>
                </c:pt>
                <c:pt idx="137">
                  <c:v>8.1966666999999998</c:v>
                </c:pt>
                <c:pt idx="138">
                  <c:v>9.1944999999999997</c:v>
                </c:pt>
                <c:pt idx="139">
                  <c:v>9.0633333</c:v>
                </c:pt>
                <c:pt idx="140">
                  <c:v>8.8218181999999992</c:v>
                </c:pt>
                <c:pt idx="141">
                  <c:v>9.0868181999999997</c:v>
                </c:pt>
                <c:pt idx="142">
                  <c:v>10.2355</c:v>
                </c:pt>
                <c:pt idx="143">
                  <c:v>9.7304347999999994</c:v>
                </c:pt>
                <c:pt idx="144">
                  <c:v>9.1886364</c:v>
                </c:pt>
                <c:pt idx="145">
                  <c:v>8.7080953000000001</c:v>
                </c:pt>
                <c:pt idx="146">
                  <c:v>7.9191304000000002</c:v>
                </c:pt>
                <c:pt idx="147">
                  <c:v>7.8747619000000002</c:v>
                </c:pt>
                <c:pt idx="148">
                  <c:v>8.1950000000000003</c:v>
                </c:pt>
                <c:pt idx="149">
                  <c:v>7.8454544999999998</c:v>
                </c:pt>
                <c:pt idx="150">
                  <c:v>7.6384999999999996</c:v>
                </c:pt>
                <c:pt idx="151">
                  <c:v>7.3276190000000003</c:v>
                </c:pt>
                <c:pt idx="152">
                  <c:v>6.6174999999999997</c:v>
                </c:pt>
                <c:pt idx="153">
                  <c:v>6.0871428999999999</c:v>
                </c:pt>
                <c:pt idx="154">
                  <c:v>5.5828571</c:v>
                </c:pt>
                <c:pt idx="155">
                  <c:v>5.2978261</c:v>
                </c:pt>
                <c:pt idx="156">
                  <c:v>5.6752631999999998</c:v>
                </c:pt>
                <c:pt idx="157">
                  <c:v>7.1728570999999999</c:v>
                </c:pt>
                <c:pt idx="158">
                  <c:v>7.3860869999999998</c:v>
                </c:pt>
                <c:pt idx="159">
                  <c:v>8.3175000000000008</c:v>
                </c:pt>
                <c:pt idx="160">
                  <c:v>9.2142856999999996</c:v>
                </c:pt>
                <c:pt idx="161">
                  <c:v>10.542857</c:v>
                </c:pt>
                <c:pt idx="162">
                  <c:v>10.64301</c:v>
                </c:pt>
                <c:pt idx="163">
                  <c:v>10.861364</c:v>
                </c:pt>
                <c:pt idx="164">
                  <c:v>10.679474000000001</c:v>
                </c:pt>
                <c:pt idx="165">
                  <c:v>10.178889</c:v>
                </c:pt>
                <c:pt idx="166">
                  <c:v>10.337142999999999</c:v>
                </c:pt>
                <c:pt idx="167">
                  <c:v>9.8142856999999992</c:v>
                </c:pt>
                <c:pt idx="168">
                  <c:v>9.7188234999999992</c:v>
                </c:pt>
                <c:pt idx="169">
                  <c:v>10.445909</c:v>
                </c:pt>
                <c:pt idx="170">
                  <c:v>9.4894999999999996</c:v>
                </c:pt>
                <c:pt idx="171">
                  <c:v>10.202631999999999</c:v>
                </c:pt>
                <c:pt idx="172">
                  <c:v>9.5571429000000006</c:v>
                </c:pt>
                <c:pt idx="173">
                  <c:v>9.9626315999999999</c:v>
                </c:pt>
                <c:pt idx="174">
                  <c:v>11.180999999999999</c:v>
                </c:pt>
                <c:pt idx="175">
                  <c:v>10.831</c:v>
                </c:pt>
                <c:pt idx="176">
                  <c:v>11.25619</c:v>
                </c:pt>
                <c:pt idx="177">
                  <c:v>10.716111</c:v>
                </c:pt>
                <c:pt idx="178">
                  <c:v>11.279</c:v>
                </c:pt>
                <c:pt idx="179">
                  <c:v>10.474762</c:v>
                </c:pt>
                <c:pt idx="180">
                  <c:v>9.6</c:v>
                </c:pt>
                <c:pt idx="181">
                  <c:v>9.5409091000000004</c:v>
                </c:pt>
                <c:pt idx="182">
                  <c:v>9.6328571000000007</c:v>
                </c:pt>
                <c:pt idx="183">
                  <c:v>10.206</c:v>
                </c:pt>
                <c:pt idx="184">
                  <c:v>10.691667000000001</c:v>
                </c:pt>
                <c:pt idx="185">
                  <c:v>10.282999999999999</c:v>
                </c:pt>
                <c:pt idx="186">
                  <c:v>10.41</c:v>
                </c:pt>
                <c:pt idx="187">
                  <c:v>9.3337500000000002</c:v>
                </c:pt>
                <c:pt idx="188">
                  <c:v>8.9852632000000003</c:v>
                </c:pt>
                <c:pt idx="189">
                  <c:v>7.4859090999999998</c:v>
                </c:pt>
                <c:pt idx="190">
                  <c:v>7.2949999999999999</c:v>
                </c:pt>
                <c:pt idx="191">
                  <c:v>7.6176190000000004</c:v>
                </c:pt>
                <c:pt idx="192">
                  <c:v>8.1394736999999999</c:v>
                </c:pt>
                <c:pt idx="193">
                  <c:v>8.5066667000000002</c:v>
                </c:pt>
                <c:pt idx="194">
                  <c:v>7.6245455</c:v>
                </c:pt>
                <c:pt idx="195">
                  <c:v>7.1542857</c:v>
                </c:pt>
                <c:pt idx="196">
                  <c:v>7.2922222000000003</c:v>
                </c:pt>
                <c:pt idx="197">
                  <c:v>7.3704999999999998</c:v>
                </c:pt>
                <c:pt idx="198">
                  <c:v>8.26</c:v>
                </c:pt>
                <c:pt idx="199">
                  <c:v>7.7005882000000003</c:v>
                </c:pt>
                <c:pt idx="200">
                  <c:v>7.0272221999999998</c:v>
                </c:pt>
                <c:pt idx="201">
                  <c:v>7.1964286</c:v>
                </c:pt>
                <c:pt idx="202">
                  <c:v>7.4447368000000003</c:v>
                </c:pt>
                <c:pt idx="203">
                  <c:v>7.1609999999999996</c:v>
                </c:pt>
                <c:pt idx="204">
                  <c:v>7.5715788999999996</c:v>
                </c:pt>
                <c:pt idx="205">
                  <c:v>7.6805000000000003</c:v>
                </c:pt>
                <c:pt idx="206">
                  <c:v>7.7243478000000003</c:v>
                </c:pt>
                <c:pt idx="207">
                  <c:v>8.0777272999999994</c:v>
                </c:pt>
                <c:pt idx="208">
                  <c:v>8.3509524000000006</c:v>
                </c:pt>
                <c:pt idx="209">
                  <c:v>7.9882134999999996</c:v>
                </c:pt>
                <c:pt idx="210">
                  <c:v>7.3179999999999996</c:v>
                </c:pt>
                <c:pt idx="211">
                  <c:v>6.7942856999999997</c:v>
                </c:pt>
                <c:pt idx="212">
                  <c:v>5.9668181999999996</c:v>
                </c:pt>
                <c:pt idx="213">
                  <c:v>6.09</c:v>
                </c:pt>
                <c:pt idx="214">
                  <c:v>6.1135000000000002</c:v>
                </c:pt>
                <c:pt idx="215">
                  <c:v>5.9952173999999996</c:v>
                </c:pt>
                <c:pt idx="216">
                  <c:v>7.7104545</c:v>
                </c:pt>
                <c:pt idx="217">
                  <c:v>7.0819048000000002</c:v>
                </c:pt>
                <c:pt idx="218">
                  <c:v>6.5573912999999999</c:v>
                </c:pt>
                <c:pt idx="219">
                  <c:v>5.9328570999999997</c:v>
                </c:pt>
                <c:pt idx="220">
                  <c:v>5.6190476</c:v>
                </c:pt>
                <c:pt idx="221">
                  <c:v>5.1781817999999999</c:v>
                </c:pt>
                <c:pt idx="222">
                  <c:v>5.2642104999999999</c:v>
                </c:pt>
                <c:pt idx="223">
                  <c:v>11.062856999999999</c:v>
                </c:pt>
                <c:pt idx="224">
                  <c:v>9.1685713999999994</c:v>
                </c:pt>
                <c:pt idx="225">
                  <c:v>7.7957894999999997</c:v>
                </c:pt>
                <c:pt idx="226">
                  <c:v>7.6974999999999998</c:v>
                </c:pt>
                <c:pt idx="227">
                  <c:v>7.047272727272726</c:v>
                </c:pt>
                <c:pt idx="228" formatCode="General">
                  <c:v>8.2270000000000003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3C0-4A44-87A7-797056B04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265776"/>
        <c:axId val="342266168"/>
      </c:lineChart>
      <c:catAx>
        <c:axId val="34226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2266168"/>
        <c:crossesAt val="-4"/>
        <c:auto val="1"/>
        <c:lblAlgn val="ctr"/>
        <c:lblOffset val="100"/>
        <c:tickLblSkip val="36"/>
        <c:tickMarkSkip val="24"/>
        <c:noMultiLvlLbl val="0"/>
      </c:catAx>
      <c:valAx>
        <c:axId val="342266168"/>
        <c:scaling>
          <c:orientation val="minMax"/>
          <c:max val="65"/>
          <c:min val="5"/>
        </c:scaling>
        <c:delete val="0"/>
        <c:axPos val="r"/>
        <c:numFmt formatCode="0" sourceLinked="0"/>
        <c:majorTickMark val="out"/>
        <c:minorTickMark val="none"/>
        <c:tickLblPos val="nextTo"/>
        <c:crossAx val="342265776"/>
        <c:crosses val="max"/>
        <c:crossBetween val="between"/>
      </c:valAx>
      <c:valAx>
        <c:axId val="342266560"/>
        <c:scaling>
          <c:orientation val="minMax"/>
          <c:max val="1"/>
        </c:scaling>
        <c:delete val="0"/>
        <c:axPos val="r"/>
        <c:numFmt formatCode="0" sourceLinked="1"/>
        <c:majorTickMark val="none"/>
        <c:minorTickMark val="none"/>
        <c:tickLblPos val="none"/>
        <c:crossAx val="342266952"/>
        <c:crosses val="max"/>
        <c:crossBetween val="between"/>
      </c:valAx>
      <c:catAx>
        <c:axId val="342266952"/>
        <c:scaling>
          <c:orientation val="minMax"/>
        </c:scaling>
        <c:delete val="1"/>
        <c:axPos val="b"/>
        <c:majorTickMark val="out"/>
        <c:minorTickMark val="none"/>
        <c:tickLblPos val="nextTo"/>
        <c:crossAx val="3422665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Georgia" panose="02040502050405020303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M2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CC!$IL$175:$IL$902</c:f>
              <c:numCache>
                <c:formatCode>General</c:formatCode>
                <c:ptCount val="728"/>
                <c:pt idx="0">
                  <c:v>1960</c:v>
                </c:pt>
                <c:pt idx="1">
                  <c:v>1960</c:v>
                </c:pt>
                <c:pt idx="2">
                  <c:v>1960</c:v>
                </c:pt>
                <c:pt idx="3">
                  <c:v>1960</c:v>
                </c:pt>
                <c:pt idx="4">
                  <c:v>1960</c:v>
                </c:pt>
                <c:pt idx="5">
                  <c:v>1960</c:v>
                </c:pt>
                <c:pt idx="6">
                  <c:v>1960</c:v>
                </c:pt>
                <c:pt idx="7">
                  <c:v>1960</c:v>
                </c:pt>
                <c:pt idx="8">
                  <c:v>1960</c:v>
                </c:pt>
                <c:pt idx="9">
                  <c:v>1960</c:v>
                </c:pt>
                <c:pt idx="10">
                  <c:v>1960</c:v>
                </c:pt>
                <c:pt idx="11">
                  <c:v>1960</c:v>
                </c:pt>
                <c:pt idx="12">
                  <c:v>1961</c:v>
                </c:pt>
                <c:pt idx="13">
                  <c:v>1961</c:v>
                </c:pt>
                <c:pt idx="14">
                  <c:v>1961</c:v>
                </c:pt>
                <c:pt idx="15">
                  <c:v>1961</c:v>
                </c:pt>
                <c:pt idx="16">
                  <c:v>1961</c:v>
                </c:pt>
                <c:pt idx="17">
                  <c:v>1961</c:v>
                </c:pt>
                <c:pt idx="18">
                  <c:v>1961</c:v>
                </c:pt>
                <c:pt idx="19">
                  <c:v>1961</c:v>
                </c:pt>
                <c:pt idx="20">
                  <c:v>1961</c:v>
                </c:pt>
                <c:pt idx="21">
                  <c:v>1961</c:v>
                </c:pt>
                <c:pt idx="22">
                  <c:v>1961</c:v>
                </c:pt>
                <c:pt idx="23">
                  <c:v>1961</c:v>
                </c:pt>
                <c:pt idx="24">
                  <c:v>1962</c:v>
                </c:pt>
                <c:pt idx="25">
                  <c:v>1962</c:v>
                </c:pt>
                <c:pt idx="26">
                  <c:v>1962</c:v>
                </c:pt>
                <c:pt idx="27">
                  <c:v>1962</c:v>
                </c:pt>
                <c:pt idx="28">
                  <c:v>1962</c:v>
                </c:pt>
                <c:pt idx="29">
                  <c:v>1962</c:v>
                </c:pt>
                <c:pt idx="30">
                  <c:v>1962</c:v>
                </c:pt>
                <c:pt idx="31">
                  <c:v>1962</c:v>
                </c:pt>
                <c:pt idx="32">
                  <c:v>1962</c:v>
                </c:pt>
                <c:pt idx="33">
                  <c:v>1962</c:v>
                </c:pt>
                <c:pt idx="34">
                  <c:v>1962</c:v>
                </c:pt>
                <c:pt idx="35">
                  <c:v>1962</c:v>
                </c:pt>
                <c:pt idx="36">
                  <c:v>1963</c:v>
                </c:pt>
                <c:pt idx="37">
                  <c:v>1963</c:v>
                </c:pt>
                <c:pt idx="38">
                  <c:v>1963</c:v>
                </c:pt>
                <c:pt idx="39">
                  <c:v>1963</c:v>
                </c:pt>
                <c:pt idx="40">
                  <c:v>1963</c:v>
                </c:pt>
                <c:pt idx="41">
                  <c:v>1963</c:v>
                </c:pt>
                <c:pt idx="42">
                  <c:v>1963</c:v>
                </c:pt>
                <c:pt idx="43">
                  <c:v>1963</c:v>
                </c:pt>
                <c:pt idx="44">
                  <c:v>1963</c:v>
                </c:pt>
                <c:pt idx="45">
                  <c:v>1963</c:v>
                </c:pt>
                <c:pt idx="46">
                  <c:v>1963</c:v>
                </c:pt>
                <c:pt idx="47">
                  <c:v>1963</c:v>
                </c:pt>
                <c:pt idx="48">
                  <c:v>1964</c:v>
                </c:pt>
                <c:pt idx="49">
                  <c:v>1964</c:v>
                </c:pt>
                <c:pt idx="50">
                  <c:v>1964</c:v>
                </c:pt>
                <c:pt idx="51">
                  <c:v>1964</c:v>
                </c:pt>
                <c:pt idx="52">
                  <c:v>1964</c:v>
                </c:pt>
                <c:pt idx="53">
                  <c:v>1964</c:v>
                </c:pt>
                <c:pt idx="54">
                  <c:v>1964</c:v>
                </c:pt>
                <c:pt idx="55">
                  <c:v>1964</c:v>
                </c:pt>
                <c:pt idx="56">
                  <c:v>1964</c:v>
                </c:pt>
                <c:pt idx="57">
                  <c:v>1964</c:v>
                </c:pt>
                <c:pt idx="58">
                  <c:v>1964</c:v>
                </c:pt>
                <c:pt idx="59">
                  <c:v>1964</c:v>
                </c:pt>
                <c:pt idx="60">
                  <c:v>1965</c:v>
                </c:pt>
                <c:pt idx="61">
                  <c:v>1965</c:v>
                </c:pt>
                <c:pt idx="62">
                  <c:v>1965</c:v>
                </c:pt>
                <c:pt idx="63">
                  <c:v>1965</c:v>
                </c:pt>
                <c:pt idx="64">
                  <c:v>1965</c:v>
                </c:pt>
                <c:pt idx="65">
                  <c:v>1965</c:v>
                </c:pt>
                <c:pt idx="66">
                  <c:v>1965</c:v>
                </c:pt>
                <c:pt idx="67">
                  <c:v>1965</c:v>
                </c:pt>
                <c:pt idx="68">
                  <c:v>1965</c:v>
                </c:pt>
                <c:pt idx="69">
                  <c:v>1965</c:v>
                </c:pt>
                <c:pt idx="70">
                  <c:v>1965</c:v>
                </c:pt>
                <c:pt idx="71">
                  <c:v>1965</c:v>
                </c:pt>
                <c:pt idx="72">
                  <c:v>1966</c:v>
                </c:pt>
                <c:pt idx="73">
                  <c:v>1966</c:v>
                </c:pt>
                <c:pt idx="74">
                  <c:v>1966</c:v>
                </c:pt>
                <c:pt idx="75">
                  <c:v>1966</c:v>
                </c:pt>
                <c:pt idx="76">
                  <c:v>1966</c:v>
                </c:pt>
                <c:pt idx="77">
                  <c:v>1966</c:v>
                </c:pt>
                <c:pt idx="78">
                  <c:v>1966</c:v>
                </c:pt>
                <c:pt idx="79">
                  <c:v>1966</c:v>
                </c:pt>
                <c:pt idx="80">
                  <c:v>1966</c:v>
                </c:pt>
                <c:pt idx="81">
                  <c:v>1966</c:v>
                </c:pt>
                <c:pt idx="82">
                  <c:v>1966</c:v>
                </c:pt>
                <c:pt idx="83">
                  <c:v>1966</c:v>
                </c:pt>
                <c:pt idx="84">
                  <c:v>1967</c:v>
                </c:pt>
                <c:pt idx="85">
                  <c:v>1967</c:v>
                </c:pt>
                <c:pt idx="86">
                  <c:v>1967</c:v>
                </c:pt>
                <c:pt idx="87">
                  <c:v>1967</c:v>
                </c:pt>
                <c:pt idx="88">
                  <c:v>1967</c:v>
                </c:pt>
                <c:pt idx="89">
                  <c:v>1967</c:v>
                </c:pt>
                <c:pt idx="90">
                  <c:v>1967</c:v>
                </c:pt>
                <c:pt idx="91">
                  <c:v>1967</c:v>
                </c:pt>
                <c:pt idx="92">
                  <c:v>1967</c:v>
                </c:pt>
                <c:pt idx="93">
                  <c:v>1967</c:v>
                </c:pt>
                <c:pt idx="94">
                  <c:v>1967</c:v>
                </c:pt>
                <c:pt idx="95">
                  <c:v>1967</c:v>
                </c:pt>
                <c:pt idx="96">
                  <c:v>1968</c:v>
                </c:pt>
                <c:pt idx="97">
                  <c:v>1968</c:v>
                </c:pt>
                <c:pt idx="98">
                  <c:v>1968</c:v>
                </c:pt>
                <c:pt idx="99">
                  <c:v>1968</c:v>
                </c:pt>
                <c:pt idx="100">
                  <c:v>1968</c:v>
                </c:pt>
                <c:pt idx="101">
                  <c:v>1968</c:v>
                </c:pt>
                <c:pt idx="102">
                  <c:v>1968</c:v>
                </c:pt>
                <c:pt idx="103">
                  <c:v>1968</c:v>
                </c:pt>
                <c:pt idx="104">
                  <c:v>1968</c:v>
                </c:pt>
                <c:pt idx="105">
                  <c:v>1968</c:v>
                </c:pt>
                <c:pt idx="106">
                  <c:v>1968</c:v>
                </c:pt>
                <c:pt idx="107">
                  <c:v>1968</c:v>
                </c:pt>
                <c:pt idx="108">
                  <c:v>1969</c:v>
                </c:pt>
                <c:pt idx="109">
                  <c:v>1969</c:v>
                </c:pt>
                <c:pt idx="110">
                  <c:v>1969</c:v>
                </c:pt>
                <c:pt idx="111">
                  <c:v>1969</c:v>
                </c:pt>
                <c:pt idx="112">
                  <c:v>1969</c:v>
                </c:pt>
                <c:pt idx="113">
                  <c:v>1969</c:v>
                </c:pt>
                <c:pt idx="114">
                  <c:v>1969</c:v>
                </c:pt>
                <c:pt idx="115">
                  <c:v>1969</c:v>
                </c:pt>
                <c:pt idx="116">
                  <c:v>1969</c:v>
                </c:pt>
                <c:pt idx="117">
                  <c:v>1969</c:v>
                </c:pt>
                <c:pt idx="118">
                  <c:v>1969</c:v>
                </c:pt>
                <c:pt idx="119">
                  <c:v>1969</c:v>
                </c:pt>
                <c:pt idx="120">
                  <c:v>1970</c:v>
                </c:pt>
                <c:pt idx="121">
                  <c:v>1970</c:v>
                </c:pt>
                <c:pt idx="122">
                  <c:v>1970</c:v>
                </c:pt>
                <c:pt idx="123">
                  <c:v>1970</c:v>
                </c:pt>
                <c:pt idx="124">
                  <c:v>1970</c:v>
                </c:pt>
                <c:pt idx="125">
                  <c:v>1970</c:v>
                </c:pt>
                <c:pt idx="126">
                  <c:v>1970</c:v>
                </c:pt>
                <c:pt idx="127">
                  <c:v>1970</c:v>
                </c:pt>
                <c:pt idx="128">
                  <c:v>1970</c:v>
                </c:pt>
                <c:pt idx="129">
                  <c:v>1970</c:v>
                </c:pt>
                <c:pt idx="130">
                  <c:v>1970</c:v>
                </c:pt>
                <c:pt idx="131">
                  <c:v>1970</c:v>
                </c:pt>
                <c:pt idx="132">
                  <c:v>1971</c:v>
                </c:pt>
                <c:pt idx="133">
                  <c:v>1971</c:v>
                </c:pt>
                <c:pt idx="134">
                  <c:v>1971</c:v>
                </c:pt>
                <c:pt idx="135">
                  <c:v>1971</c:v>
                </c:pt>
                <c:pt idx="136">
                  <c:v>1971</c:v>
                </c:pt>
                <c:pt idx="137">
                  <c:v>1971</c:v>
                </c:pt>
                <c:pt idx="138">
                  <c:v>1971</c:v>
                </c:pt>
                <c:pt idx="139">
                  <c:v>1971</c:v>
                </c:pt>
                <c:pt idx="140">
                  <c:v>1971</c:v>
                </c:pt>
                <c:pt idx="141">
                  <c:v>1971</c:v>
                </c:pt>
                <c:pt idx="142">
                  <c:v>1971</c:v>
                </c:pt>
                <c:pt idx="143">
                  <c:v>1971</c:v>
                </c:pt>
                <c:pt idx="144">
                  <c:v>1972</c:v>
                </c:pt>
                <c:pt idx="145">
                  <c:v>1972</c:v>
                </c:pt>
                <c:pt idx="146">
                  <c:v>1972</c:v>
                </c:pt>
                <c:pt idx="147">
                  <c:v>1972</c:v>
                </c:pt>
                <c:pt idx="148">
                  <c:v>1972</c:v>
                </c:pt>
                <c:pt idx="149">
                  <c:v>1972</c:v>
                </c:pt>
                <c:pt idx="150">
                  <c:v>1972</c:v>
                </c:pt>
                <c:pt idx="151">
                  <c:v>1972</c:v>
                </c:pt>
                <c:pt idx="152">
                  <c:v>1972</c:v>
                </c:pt>
                <c:pt idx="153">
                  <c:v>1972</c:v>
                </c:pt>
                <c:pt idx="154">
                  <c:v>1972</c:v>
                </c:pt>
                <c:pt idx="155">
                  <c:v>1972</c:v>
                </c:pt>
                <c:pt idx="156">
                  <c:v>1973</c:v>
                </c:pt>
                <c:pt idx="157">
                  <c:v>1973</c:v>
                </c:pt>
                <c:pt idx="158">
                  <c:v>1973</c:v>
                </c:pt>
                <c:pt idx="159">
                  <c:v>1973</c:v>
                </c:pt>
                <c:pt idx="160">
                  <c:v>1973</c:v>
                </c:pt>
                <c:pt idx="161">
                  <c:v>1973</c:v>
                </c:pt>
                <c:pt idx="162">
                  <c:v>1973</c:v>
                </c:pt>
                <c:pt idx="163">
                  <c:v>1973</c:v>
                </c:pt>
                <c:pt idx="164">
                  <c:v>1973</c:v>
                </c:pt>
                <c:pt idx="165">
                  <c:v>1973</c:v>
                </c:pt>
                <c:pt idx="166">
                  <c:v>1973</c:v>
                </c:pt>
                <c:pt idx="167">
                  <c:v>1973</c:v>
                </c:pt>
                <c:pt idx="168">
                  <c:v>1974</c:v>
                </c:pt>
                <c:pt idx="169">
                  <c:v>1974</c:v>
                </c:pt>
                <c:pt idx="170">
                  <c:v>1974</c:v>
                </c:pt>
                <c:pt idx="171">
                  <c:v>1974</c:v>
                </c:pt>
                <c:pt idx="172">
                  <c:v>1974</c:v>
                </c:pt>
                <c:pt idx="173">
                  <c:v>1974</c:v>
                </c:pt>
                <c:pt idx="174">
                  <c:v>1974</c:v>
                </c:pt>
                <c:pt idx="175">
                  <c:v>1974</c:v>
                </c:pt>
                <c:pt idx="176">
                  <c:v>1974</c:v>
                </c:pt>
                <c:pt idx="177">
                  <c:v>1974</c:v>
                </c:pt>
                <c:pt idx="178">
                  <c:v>1974</c:v>
                </c:pt>
                <c:pt idx="179">
                  <c:v>1974</c:v>
                </c:pt>
                <c:pt idx="180">
                  <c:v>1975</c:v>
                </c:pt>
                <c:pt idx="181">
                  <c:v>1975</c:v>
                </c:pt>
                <c:pt idx="182">
                  <c:v>1975</c:v>
                </c:pt>
                <c:pt idx="183">
                  <c:v>1975</c:v>
                </c:pt>
                <c:pt idx="184">
                  <c:v>1975</c:v>
                </c:pt>
                <c:pt idx="185">
                  <c:v>1975</c:v>
                </c:pt>
                <c:pt idx="186">
                  <c:v>1975</c:v>
                </c:pt>
                <c:pt idx="187">
                  <c:v>1975</c:v>
                </c:pt>
                <c:pt idx="188">
                  <c:v>1975</c:v>
                </c:pt>
                <c:pt idx="189">
                  <c:v>1975</c:v>
                </c:pt>
                <c:pt idx="190">
                  <c:v>1975</c:v>
                </c:pt>
                <c:pt idx="191">
                  <c:v>1975</c:v>
                </c:pt>
                <c:pt idx="192">
                  <c:v>1976</c:v>
                </c:pt>
                <c:pt idx="193">
                  <c:v>1976</c:v>
                </c:pt>
                <c:pt idx="194">
                  <c:v>1976</c:v>
                </c:pt>
                <c:pt idx="195">
                  <c:v>1976</c:v>
                </c:pt>
                <c:pt idx="196">
                  <c:v>1976</c:v>
                </c:pt>
                <c:pt idx="197">
                  <c:v>1976</c:v>
                </c:pt>
                <c:pt idx="198">
                  <c:v>1976</c:v>
                </c:pt>
                <c:pt idx="199">
                  <c:v>1976</c:v>
                </c:pt>
                <c:pt idx="200">
                  <c:v>1976</c:v>
                </c:pt>
                <c:pt idx="201">
                  <c:v>1976</c:v>
                </c:pt>
                <c:pt idx="202">
                  <c:v>1976</c:v>
                </c:pt>
                <c:pt idx="203">
                  <c:v>1976</c:v>
                </c:pt>
                <c:pt idx="204">
                  <c:v>1977</c:v>
                </c:pt>
                <c:pt idx="205">
                  <c:v>1977</c:v>
                </c:pt>
                <c:pt idx="206">
                  <c:v>1977</c:v>
                </c:pt>
                <c:pt idx="207">
                  <c:v>1977</c:v>
                </c:pt>
                <c:pt idx="208">
                  <c:v>1977</c:v>
                </c:pt>
                <c:pt idx="209">
                  <c:v>1977</c:v>
                </c:pt>
                <c:pt idx="210">
                  <c:v>1977</c:v>
                </c:pt>
                <c:pt idx="211">
                  <c:v>1977</c:v>
                </c:pt>
                <c:pt idx="212">
                  <c:v>1977</c:v>
                </c:pt>
                <c:pt idx="213">
                  <c:v>1977</c:v>
                </c:pt>
                <c:pt idx="214">
                  <c:v>1977</c:v>
                </c:pt>
                <c:pt idx="215">
                  <c:v>1977</c:v>
                </c:pt>
                <c:pt idx="216">
                  <c:v>1978</c:v>
                </c:pt>
                <c:pt idx="217">
                  <c:v>1978</c:v>
                </c:pt>
                <c:pt idx="218">
                  <c:v>1978</c:v>
                </c:pt>
                <c:pt idx="219">
                  <c:v>1978</c:v>
                </c:pt>
                <c:pt idx="220">
                  <c:v>1978</c:v>
                </c:pt>
                <c:pt idx="221">
                  <c:v>1978</c:v>
                </c:pt>
                <c:pt idx="222">
                  <c:v>1978</c:v>
                </c:pt>
                <c:pt idx="223">
                  <c:v>1978</c:v>
                </c:pt>
                <c:pt idx="224">
                  <c:v>1978</c:v>
                </c:pt>
                <c:pt idx="225">
                  <c:v>1978</c:v>
                </c:pt>
                <c:pt idx="226">
                  <c:v>1978</c:v>
                </c:pt>
                <c:pt idx="227">
                  <c:v>1978</c:v>
                </c:pt>
                <c:pt idx="228">
                  <c:v>1979</c:v>
                </c:pt>
                <c:pt idx="229">
                  <c:v>1979</c:v>
                </c:pt>
                <c:pt idx="230">
                  <c:v>1979</c:v>
                </c:pt>
                <c:pt idx="231">
                  <c:v>1979</c:v>
                </c:pt>
                <c:pt idx="232">
                  <c:v>1979</c:v>
                </c:pt>
                <c:pt idx="233">
                  <c:v>1979</c:v>
                </c:pt>
                <c:pt idx="234">
                  <c:v>1979</c:v>
                </c:pt>
                <c:pt idx="235">
                  <c:v>1979</c:v>
                </c:pt>
                <c:pt idx="236">
                  <c:v>1979</c:v>
                </c:pt>
                <c:pt idx="237">
                  <c:v>1979</c:v>
                </c:pt>
                <c:pt idx="238">
                  <c:v>1979</c:v>
                </c:pt>
                <c:pt idx="239">
                  <c:v>1979</c:v>
                </c:pt>
                <c:pt idx="240">
                  <c:v>1980</c:v>
                </c:pt>
                <c:pt idx="241">
                  <c:v>1980</c:v>
                </c:pt>
                <c:pt idx="242">
                  <c:v>1980</c:v>
                </c:pt>
                <c:pt idx="243">
                  <c:v>1980</c:v>
                </c:pt>
                <c:pt idx="244">
                  <c:v>1980</c:v>
                </c:pt>
                <c:pt idx="245">
                  <c:v>1980</c:v>
                </c:pt>
                <c:pt idx="246">
                  <c:v>1980</c:v>
                </c:pt>
                <c:pt idx="247">
                  <c:v>1980</c:v>
                </c:pt>
                <c:pt idx="248">
                  <c:v>1980</c:v>
                </c:pt>
                <c:pt idx="249">
                  <c:v>1980</c:v>
                </c:pt>
                <c:pt idx="250">
                  <c:v>1980</c:v>
                </c:pt>
                <c:pt idx="251">
                  <c:v>1980</c:v>
                </c:pt>
                <c:pt idx="252">
                  <c:v>1981</c:v>
                </c:pt>
                <c:pt idx="253">
                  <c:v>1981</c:v>
                </c:pt>
                <c:pt idx="254">
                  <c:v>1981</c:v>
                </c:pt>
                <c:pt idx="255">
                  <c:v>1981</c:v>
                </c:pt>
                <c:pt idx="256">
                  <c:v>1981</c:v>
                </c:pt>
                <c:pt idx="257">
                  <c:v>1981</c:v>
                </c:pt>
                <c:pt idx="258">
                  <c:v>1981</c:v>
                </c:pt>
                <c:pt idx="259">
                  <c:v>1981</c:v>
                </c:pt>
                <c:pt idx="260">
                  <c:v>1981</c:v>
                </c:pt>
                <c:pt idx="261">
                  <c:v>1981</c:v>
                </c:pt>
                <c:pt idx="262">
                  <c:v>1981</c:v>
                </c:pt>
                <c:pt idx="263">
                  <c:v>1981</c:v>
                </c:pt>
                <c:pt idx="264">
                  <c:v>1982</c:v>
                </c:pt>
                <c:pt idx="265">
                  <c:v>1982</c:v>
                </c:pt>
                <c:pt idx="266">
                  <c:v>1982</c:v>
                </c:pt>
                <c:pt idx="267">
                  <c:v>1982</c:v>
                </c:pt>
                <c:pt idx="268">
                  <c:v>1982</c:v>
                </c:pt>
                <c:pt idx="269">
                  <c:v>1982</c:v>
                </c:pt>
                <c:pt idx="270">
                  <c:v>1982</c:v>
                </c:pt>
                <c:pt idx="271">
                  <c:v>1982</c:v>
                </c:pt>
                <c:pt idx="272">
                  <c:v>1982</c:v>
                </c:pt>
                <c:pt idx="273">
                  <c:v>1982</c:v>
                </c:pt>
                <c:pt idx="274">
                  <c:v>1982</c:v>
                </c:pt>
                <c:pt idx="275">
                  <c:v>1982</c:v>
                </c:pt>
                <c:pt idx="276">
                  <c:v>1983</c:v>
                </c:pt>
                <c:pt idx="277">
                  <c:v>1983</c:v>
                </c:pt>
                <c:pt idx="278">
                  <c:v>1983</c:v>
                </c:pt>
                <c:pt idx="279">
                  <c:v>1983</c:v>
                </c:pt>
                <c:pt idx="280">
                  <c:v>1983</c:v>
                </c:pt>
                <c:pt idx="281">
                  <c:v>1983</c:v>
                </c:pt>
                <c:pt idx="282">
                  <c:v>1983</c:v>
                </c:pt>
                <c:pt idx="283">
                  <c:v>1983</c:v>
                </c:pt>
                <c:pt idx="284">
                  <c:v>1983</c:v>
                </c:pt>
                <c:pt idx="285">
                  <c:v>1983</c:v>
                </c:pt>
                <c:pt idx="286">
                  <c:v>1983</c:v>
                </c:pt>
                <c:pt idx="287">
                  <c:v>1983</c:v>
                </c:pt>
                <c:pt idx="288">
                  <c:v>1984</c:v>
                </c:pt>
                <c:pt idx="289">
                  <c:v>1984</c:v>
                </c:pt>
                <c:pt idx="290">
                  <c:v>1984</c:v>
                </c:pt>
                <c:pt idx="291">
                  <c:v>1984</c:v>
                </c:pt>
                <c:pt idx="292">
                  <c:v>1984</c:v>
                </c:pt>
                <c:pt idx="293">
                  <c:v>1984</c:v>
                </c:pt>
                <c:pt idx="294">
                  <c:v>1984</c:v>
                </c:pt>
                <c:pt idx="295">
                  <c:v>1984</c:v>
                </c:pt>
                <c:pt idx="296">
                  <c:v>1984</c:v>
                </c:pt>
                <c:pt idx="297">
                  <c:v>1984</c:v>
                </c:pt>
                <c:pt idx="298">
                  <c:v>1984</c:v>
                </c:pt>
                <c:pt idx="299">
                  <c:v>1984</c:v>
                </c:pt>
                <c:pt idx="300">
                  <c:v>1985</c:v>
                </c:pt>
                <c:pt idx="301">
                  <c:v>1985</c:v>
                </c:pt>
                <c:pt idx="302">
                  <c:v>1985</c:v>
                </c:pt>
                <c:pt idx="303">
                  <c:v>1985</c:v>
                </c:pt>
                <c:pt idx="304">
                  <c:v>1985</c:v>
                </c:pt>
                <c:pt idx="305">
                  <c:v>1985</c:v>
                </c:pt>
                <c:pt idx="306">
                  <c:v>1985</c:v>
                </c:pt>
                <c:pt idx="307">
                  <c:v>1985</c:v>
                </c:pt>
                <c:pt idx="308">
                  <c:v>1985</c:v>
                </c:pt>
                <c:pt idx="309">
                  <c:v>1985</c:v>
                </c:pt>
                <c:pt idx="310">
                  <c:v>1985</c:v>
                </c:pt>
                <c:pt idx="311">
                  <c:v>1985</c:v>
                </c:pt>
                <c:pt idx="312">
                  <c:v>1986</c:v>
                </c:pt>
                <c:pt idx="313">
                  <c:v>1986</c:v>
                </c:pt>
                <c:pt idx="314">
                  <c:v>1986</c:v>
                </c:pt>
                <c:pt idx="315">
                  <c:v>1986</c:v>
                </c:pt>
                <c:pt idx="316">
                  <c:v>1986</c:v>
                </c:pt>
                <c:pt idx="317">
                  <c:v>1986</c:v>
                </c:pt>
                <c:pt idx="318">
                  <c:v>1986</c:v>
                </c:pt>
                <c:pt idx="319">
                  <c:v>1986</c:v>
                </c:pt>
                <c:pt idx="320">
                  <c:v>1986</c:v>
                </c:pt>
                <c:pt idx="321">
                  <c:v>1986</c:v>
                </c:pt>
                <c:pt idx="322">
                  <c:v>1986</c:v>
                </c:pt>
                <c:pt idx="323">
                  <c:v>1986</c:v>
                </c:pt>
                <c:pt idx="324">
                  <c:v>1987</c:v>
                </c:pt>
                <c:pt idx="325">
                  <c:v>1987</c:v>
                </c:pt>
                <c:pt idx="326">
                  <c:v>1987</c:v>
                </c:pt>
                <c:pt idx="327">
                  <c:v>1987</c:v>
                </c:pt>
                <c:pt idx="328">
                  <c:v>1987</c:v>
                </c:pt>
                <c:pt idx="329">
                  <c:v>1987</c:v>
                </c:pt>
                <c:pt idx="330">
                  <c:v>1987</c:v>
                </c:pt>
                <c:pt idx="331">
                  <c:v>1987</c:v>
                </c:pt>
                <c:pt idx="332">
                  <c:v>1987</c:v>
                </c:pt>
                <c:pt idx="333">
                  <c:v>1987</c:v>
                </c:pt>
                <c:pt idx="334">
                  <c:v>1987</c:v>
                </c:pt>
                <c:pt idx="335">
                  <c:v>1987</c:v>
                </c:pt>
                <c:pt idx="336">
                  <c:v>1988</c:v>
                </c:pt>
                <c:pt idx="337">
                  <c:v>1988</c:v>
                </c:pt>
                <c:pt idx="338">
                  <c:v>1988</c:v>
                </c:pt>
                <c:pt idx="339">
                  <c:v>1988</c:v>
                </c:pt>
                <c:pt idx="340">
                  <c:v>1988</c:v>
                </c:pt>
                <c:pt idx="341">
                  <c:v>1988</c:v>
                </c:pt>
                <c:pt idx="342">
                  <c:v>1988</c:v>
                </c:pt>
                <c:pt idx="343">
                  <c:v>1988</c:v>
                </c:pt>
                <c:pt idx="344">
                  <c:v>1988</c:v>
                </c:pt>
                <c:pt idx="345">
                  <c:v>1988</c:v>
                </c:pt>
                <c:pt idx="346">
                  <c:v>1988</c:v>
                </c:pt>
                <c:pt idx="347">
                  <c:v>1988</c:v>
                </c:pt>
                <c:pt idx="348">
                  <c:v>1989</c:v>
                </c:pt>
                <c:pt idx="349">
                  <c:v>1989</c:v>
                </c:pt>
                <c:pt idx="350">
                  <c:v>1989</c:v>
                </c:pt>
                <c:pt idx="351">
                  <c:v>1989</c:v>
                </c:pt>
                <c:pt idx="352">
                  <c:v>1989</c:v>
                </c:pt>
                <c:pt idx="353">
                  <c:v>1989</c:v>
                </c:pt>
                <c:pt idx="354">
                  <c:v>1989</c:v>
                </c:pt>
                <c:pt idx="355">
                  <c:v>1989</c:v>
                </c:pt>
                <c:pt idx="356">
                  <c:v>1989</c:v>
                </c:pt>
                <c:pt idx="357">
                  <c:v>1989</c:v>
                </c:pt>
                <c:pt idx="358">
                  <c:v>1989</c:v>
                </c:pt>
                <c:pt idx="359">
                  <c:v>1989</c:v>
                </c:pt>
                <c:pt idx="360">
                  <c:v>1990</c:v>
                </c:pt>
                <c:pt idx="361">
                  <c:v>1990</c:v>
                </c:pt>
                <c:pt idx="362">
                  <c:v>1990</c:v>
                </c:pt>
                <c:pt idx="363">
                  <c:v>1990</c:v>
                </c:pt>
                <c:pt idx="364">
                  <c:v>1990</c:v>
                </c:pt>
                <c:pt idx="365">
                  <c:v>1990</c:v>
                </c:pt>
                <c:pt idx="366">
                  <c:v>1990</c:v>
                </c:pt>
                <c:pt idx="367">
                  <c:v>1990</c:v>
                </c:pt>
                <c:pt idx="368">
                  <c:v>1990</c:v>
                </c:pt>
                <c:pt idx="369">
                  <c:v>1990</c:v>
                </c:pt>
                <c:pt idx="370">
                  <c:v>1990</c:v>
                </c:pt>
                <c:pt idx="371">
                  <c:v>1990</c:v>
                </c:pt>
                <c:pt idx="372">
                  <c:v>1991</c:v>
                </c:pt>
                <c:pt idx="373">
                  <c:v>1991</c:v>
                </c:pt>
                <c:pt idx="374">
                  <c:v>1991</c:v>
                </c:pt>
                <c:pt idx="375">
                  <c:v>1991</c:v>
                </c:pt>
                <c:pt idx="376">
                  <c:v>1991</c:v>
                </c:pt>
                <c:pt idx="377">
                  <c:v>1991</c:v>
                </c:pt>
                <c:pt idx="378">
                  <c:v>1991</c:v>
                </c:pt>
                <c:pt idx="379">
                  <c:v>1991</c:v>
                </c:pt>
                <c:pt idx="380">
                  <c:v>1991</c:v>
                </c:pt>
                <c:pt idx="381">
                  <c:v>1991</c:v>
                </c:pt>
                <c:pt idx="382">
                  <c:v>1991</c:v>
                </c:pt>
                <c:pt idx="383">
                  <c:v>1991</c:v>
                </c:pt>
                <c:pt idx="384">
                  <c:v>1992</c:v>
                </c:pt>
                <c:pt idx="385">
                  <c:v>1992</c:v>
                </c:pt>
                <c:pt idx="386">
                  <c:v>1992</c:v>
                </c:pt>
                <c:pt idx="387">
                  <c:v>1992</c:v>
                </c:pt>
                <c:pt idx="388">
                  <c:v>1992</c:v>
                </c:pt>
                <c:pt idx="389">
                  <c:v>1992</c:v>
                </c:pt>
                <c:pt idx="390">
                  <c:v>1992</c:v>
                </c:pt>
                <c:pt idx="391">
                  <c:v>1992</c:v>
                </c:pt>
                <c:pt idx="392">
                  <c:v>1992</c:v>
                </c:pt>
                <c:pt idx="393">
                  <c:v>1992</c:v>
                </c:pt>
                <c:pt idx="394">
                  <c:v>1992</c:v>
                </c:pt>
                <c:pt idx="395">
                  <c:v>1992</c:v>
                </c:pt>
                <c:pt idx="396">
                  <c:v>1993</c:v>
                </c:pt>
                <c:pt idx="397">
                  <c:v>1993</c:v>
                </c:pt>
                <c:pt idx="398">
                  <c:v>1993</c:v>
                </c:pt>
                <c:pt idx="399">
                  <c:v>1993</c:v>
                </c:pt>
                <c:pt idx="400">
                  <c:v>1993</c:v>
                </c:pt>
                <c:pt idx="401">
                  <c:v>1993</c:v>
                </c:pt>
                <c:pt idx="402">
                  <c:v>1993</c:v>
                </c:pt>
                <c:pt idx="403">
                  <c:v>1993</c:v>
                </c:pt>
                <c:pt idx="404">
                  <c:v>1993</c:v>
                </c:pt>
                <c:pt idx="405">
                  <c:v>1993</c:v>
                </c:pt>
                <c:pt idx="406">
                  <c:v>1993</c:v>
                </c:pt>
                <c:pt idx="407">
                  <c:v>1993</c:v>
                </c:pt>
                <c:pt idx="408">
                  <c:v>1994</c:v>
                </c:pt>
                <c:pt idx="409">
                  <c:v>1994</c:v>
                </c:pt>
                <c:pt idx="410">
                  <c:v>1994</c:v>
                </c:pt>
                <c:pt idx="411">
                  <c:v>1994</c:v>
                </c:pt>
                <c:pt idx="412">
                  <c:v>1994</c:v>
                </c:pt>
                <c:pt idx="413">
                  <c:v>1994</c:v>
                </c:pt>
                <c:pt idx="414">
                  <c:v>1994</c:v>
                </c:pt>
                <c:pt idx="415">
                  <c:v>1994</c:v>
                </c:pt>
                <c:pt idx="416">
                  <c:v>1994</c:v>
                </c:pt>
                <c:pt idx="417">
                  <c:v>1994</c:v>
                </c:pt>
                <c:pt idx="418">
                  <c:v>1994</c:v>
                </c:pt>
                <c:pt idx="419">
                  <c:v>1994</c:v>
                </c:pt>
                <c:pt idx="420">
                  <c:v>1995</c:v>
                </c:pt>
                <c:pt idx="421">
                  <c:v>1995</c:v>
                </c:pt>
                <c:pt idx="422">
                  <c:v>1995</c:v>
                </c:pt>
                <c:pt idx="423">
                  <c:v>1995</c:v>
                </c:pt>
                <c:pt idx="424">
                  <c:v>1995</c:v>
                </c:pt>
                <c:pt idx="425">
                  <c:v>1995</c:v>
                </c:pt>
                <c:pt idx="426">
                  <c:v>1995</c:v>
                </c:pt>
                <c:pt idx="427">
                  <c:v>1995</c:v>
                </c:pt>
                <c:pt idx="428">
                  <c:v>1995</c:v>
                </c:pt>
                <c:pt idx="429">
                  <c:v>1995</c:v>
                </c:pt>
                <c:pt idx="430">
                  <c:v>1995</c:v>
                </c:pt>
                <c:pt idx="431">
                  <c:v>1995</c:v>
                </c:pt>
                <c:pt idx="432">
                  <c:v>1996</c:v>
                </c:pt>
                <c:pt idx="433">
                  <c:v>1996</c:v>
                </c:pt>
                <c:pt idx="434">
                  <c:v>1996</c:v>
                </c:pt>
                <c:pt idx="435">
                  <c:v>1996</c:v>
                </c:pt>
                <c:pt idx="436">
                  <c:v>1996</c:v>
                </c:pt>
                <c:pt idx="437">
                  <c:v>1996</c:v>
                </c:pt>
                <c:pt idx="438">
                  <c:v>1996</c:v>
                </c:pt>
                <c:pt idx="439">
                  <c:v>1996</c:v>
                </c:pt>
                <c:pt idx="440">
                  <c:v>1996</c:v>
                </c:pt>
                <c:pt idx="441">
                  <c:v>1996</c:v>
                </c:pt>
                <c:pt idx="442">
                  <c:v>1996</c:v>
                </c:pt>
                <c:pt idx="443">
                  <c:v>1996</c:v>
                </c:pt>
                <c:pt idx="444">
                  <c:v>1997</c:v>
                </c:pt>
                <c:pt idx="445">
                  <c:v>1997</c:v>
                </c:pt>
                <c:pt idx="446">
                  <c:v>1997</c:v>
                </c:pt>
                <c:pt idx="447">
                  <c:v>1997</c:v>
                </c:pt>
                <c:pt idx="448">
                  <c:v>1997</c:v>
                </c:pt>
                <c:pt idx="449">
                  <c:v>1997</c:v>
                </c:pt>
                <c:pt idx="450">
                  <c:v>1997</c:v>
                </c:pt>
                <c:pt idx="451">
                  <c:v>1997</c:v>
                </c:pt>
                <c:pt idx="452">
                  <c:v>1997</c:v>
                </c:pt>
                <c:pt idx="453">
                  <c:v>1997</c:v>
                </c:pt>
                <c:pt idx="454">
                  <c:v>1997</c:v>
                </c:pt>
                <c:pt idx="455">
                  <c:v>1997</c:v>
                </c:pt>
                <c:pt idx="456">
                  <c:v>1998</c:v>
                </c:pt>
                <c:pt idx="457">
                  <c:v>1998</c:v>
                </c:pt>
                <c:pt idx="458">
                  <c:v>1998</c:v>
                </c:pt>
                <c:pt idx="459">
                  <c:v>1998</c:v>
                </c:pt>
                <c:pt idx="460">
                  <c:v>1998</c:v>
                </c:pt>
                <c:pt idx="461">
                  <c:v>1998</c:v>
                </c:pt>
                <c:pt idx="462">
                  <c:v>1998</c:v>
                </c:pt>
                <c:pt idx="463">
                  <c:v>1998</c:v>
                </c:pt>
                <c:pt idx="464">
                  <c:v>1998</c:v>
                </c:pt>
                <c:pt idx="465">
                  <c:v>1998</c:v>
                </c:pt>
                <c:pt idx="466">
                  <c:v>1998</c:v>
                </c:pt>
                <c:pt idx="467">
                  <c:v>1998</c:v>
                </c:pt>
                <c:pt idx="468">
                  <c:v>1999</c:v>
                </c:pt>
                <c:pt idx="469">
                  <c:v>1999</c:v>
                </c:pt>
                <c:pt idx="470">
                  <c:v>1999</c:v>
                </c:pt>
                <c:pt idx="471">
                  <c:v>1999</c:v>
                </c:pt>
                <c:pt idx="472">
                  <c:v>1999</c:v>
                </c:pt>
                <c:pt idx="473">
                  <c:v>1999</c:v>
                </c:pt>
                <c:pt idx="474">
                  <c:v>1999</c:v>
                </c:pt>
                <c:pt idx="475">
                  <c:v>1999</c:v>
                </c:pt>
                <c:pt idx="476">
                  <c:v>1999</c:v>
                </c:pt>
                <c:pt idx="477">
                  <c:v>1999</c:v>
                </c:pt>
                <c:pt idx="478">
                  <c:v>1999</c:v>
                </c:pt>
                <c:pt idx="479">
                  <c:v>1999</c:v>
                </c:pt>
                <c:pt idx="480">
                  <c:v>2000</c:v>
                </c:pt>
                <c:pt idx="481">
                  <c:v>2000</c:v>
                </c:pt>
                <c:pt idx="482">
                  <c:v>2000</c:v>
                </c:pt>
                <c:pt idx="483">
                  <c:v>2000</c:v>
                </c:pt>
                <c:pt idx="484">
                  <c:v>2000</c:v>
                </c:pt>
                <c:pt idx="485">
                  <c:v>2000</c:v>
                </c:pt>
                <c:pt idx="486">
                  <c:v>2000</c:v>
                </c:pt>
                <c:pt idx="487">
                  <c:v>2000</c:v>
                </c:pt>
                <c:pt idx="488">
                  <c:v>2000</c:v>
                </c:pt>
                <c:pt idx="489">
                  <c:v>2000</c:v>
                </c:pt>
                <c:pt idx="490">
                  <c:v>2000</c:v>
                </c:pt>
                <c:pt idx="491">
                  <c:v>2000</c:v>
                </c:pt>
                <c:pt idx="492">
                  <c:v>2001</c:v>
                </c:pt>
                <c:pt idx="493">
                  <c:v>2001</c:v>
                </c:pt>
                <c:pt idx="494">
                  <c:v>2001</c:v>
                </c:pt>
                <c:pt idx="495">
                  <c:v>2001</c:v>
                </c:pt>
                <c:pt idx="496">
                  <c:v>2001</c:v>
                </c:pt>
                <c:pt idx="497">
                  <c:v>2001</c:v>
                </c:pt>
                <c:pt idx="498">
                  <c:v>2001</c:v>
                </c:pt>
                <c:pt idx="499">
                  <c:v>2001</c:v>
                </c:pt>
                <c:pt idx="500">
                  <c:v>2001</c:v>
                </c:pt>
                <c:pt idx="501">
                  <c:v>2001</c:v>
                </c:pt>
                <c:pt idx="502">
                  <c:v>2001</c:v>
                </c:pt>
                <c:pt idx="503">
                  <c:v>2001</c:v>
                </c:pt>
                <c:pt idx="504">
                  <c:v>2002</c:v>
                </c:pt>
                <c:pt idx="505">
                  <c:v>2002</c:v>
                </c:pt>
                <c:pt idx="506">
                  <c:v>2002</c:v>
                </c:pt>
                <c:pt idx="507">
                  <c:v>2002</c:v>
                </c:pt>
                <c:pt idx="508">
                  <c:v>2002</c:v>
                </c:pt>
                <c:pt idx="509">
                  <c:v>2002</c:v>
                </c:pt>
                <c:pt idx="510">
                  <c:v>2002</c:v>
                </c:pt>
                <c:pt idx="511">
                  <c:v>2002</c:v>
                </c:pt>
                <c:pt idx="512">
                  <c:v>2002</c:v>
                </c:pt>
                <c:pt idx="513">
                  <c:v>2002</c:v>
                </c:pt>
                <c:pt idx="514">
                  <c:v>2002</c:v>
                </c:pt>
                <c:pt idx="515">
                  <c:v>2002</c:v>
                </c:pt>
                <c:pt idx="516">
                  <c:v>2003</c:v>
                </c:pt>
                <c:pt idx="517">
                  <c:v>2003</c:v>
                </c:pt>
                <c:pt idx="518">
                  <c:v>2003</c:v>
                </c:pt>
                <c:pt idx="519">
                  <c:v>2003</c:v>
                </c:pt>
                <c:pt idx="520">
                  <c:v>2003</c:v>
                </c:pt>
                <c:pt idx="521">
                  <c:v>2003</c:v>
                </c:pt>
                <c:pt idx="522">
                  <c:v>2003</c:v>
                </c:pt>
                <c:pt idx="523">
                  <c:v>2003</c:v>
                </c:pt>
                <c:pt idx="524">
                  <c:v>2003</c:v>
                </c:pt>
                <c:pt idx="525">
                  <c:v>2003</c:v>
                </c:pt>
                <c:pt idx="526">
                  <c:v>2003</c:v>
                </c:pt>
                <c:pt idx="527">
                  <c:v>2003</c:v>
                </c:pt>
                <c:pt idx="528">
                  <c:v>2004</c:v>
                </c:pt>
                <c:pt idx="529">
                  <c:v>2004</c:v>
                </c:pt>
                <c:pt idx="530">
                  <c:v>2004</c:v>
                </c:pt>
                <c:pt idx="531">
                  <c:v>2004</c:v>
                </c:pt>
                <c:pt idx="532">
                  <c:v>2004</c:v>
                </c:pt>
                <c:pt idx="533">
                  <c:v>2004</c:v>
                </c:pt>
                <c:pt idx="534">
                  <c:v>2004</c:v>
                </c:pt>
                <c:pt idx="535">
                  <c:v>2004</c:v>
                </c:pt>
                <c:pt idx="536">
                  <c:v>2004</c:v>
                </c:pt>
                <c:pt idx="537">
                  <c:v>2004</c:v>
                </c:pt>
                <c:pt idx="538">
                  <c:v>2004</c:v>
                </c:pt>
                <c:pt idx="539">
                  <c:v>2004</c:v>
                </c:pt>
                <c:pt idx="540">
                  <c:v>2005</c:v>
                </c:pt>
                <c:pt idx="541">
                  <c:v>2005</c:v>
                </c:pt>
                <c:pt idx="542">
                  <c:v>2005</c:v>
                </c:pt>
                <c:pt idx="543">
                  <c:v>2005</c:v>
                </c:pt>
                <c:pt idx="544">
                  <c:v>2005</c:v>
                </c:pt>
                <c:pt idx="545">
                  <c:v>2005</c:v>
                </c:pt>
                <c:pt idx="546">
                  <c:v>2005</c:v>
                </c:pt>
                <c:pt idx="547">
                  <c:v>2005</c:v>
                </c:pt>
                <c:pt idx="548">
                  <c:v>2005</c:v>
                </c:pt>
                <c:pt idx="549">
                  <c:v>2005</c:v>
                </c:pt>
                <c:pt idx="550">
                  <c:v>2005</c:v>
                </c:pt>
                <c:pt idx="551">
                  <c:v>2005</c:v>
                </c:pt>
                <c:pt idx="552">
                  <c:v>2006</c:v>
                </c:pt>
                <c:pt idx="553">
                  <c:v>2006</c:v>
                </c:pt>
                <c:pt idx="554">
                  <c:v>2006</c:v>
                </c:pt>
                <c:pt idx="555">
                  <c:v>2006</c:v>
                </c:pt>
                <c:pt idx="556">
                  <c:v>2006</c:v>
                </c:pt>
                <c:pt idx="557">
                  <c:v>2006</c:v>
                </c:pt>
                <c:pt idx="558">
                  <c:v>2006</c:v>
                </c:pt>
                <c:pt idx="559">
                  <c:v>2006</c:v>
                </c:pt>
                <c:pt idx="560">
                  <c:v>2006</c:v>
                </c:pt>
                <c:pt idx="561">
                  <c:v>2006</c:v>
                </c:pt>
                <c:pt idx="562">
                  <c:v>2006</c:v>
                </c:pt>
                <c:pt idx="563">
                  <c:v>2006</c:v>
                </c:pt>
                <c:pt idx="564">
                  <c:v>2007</c:v>
                </c:pt>
                <c:pt idx="565">
                  <c:v>2007</c:v>
                </c:pt>
                <c:pt idx="566">
                  <c:v>2007</c:v>
                </c:pt>
                <c:pt idx="567">
                  <c:v>2007</c:v>
                </c:pt>
                <c:pt idx="568">
                  <c:v>2007</c:v>
                </c:pt>
                <c:pt idx="569">
                  <c:v>2007</c:v>
                </c:pt>
                <c:pt idx="570">
                  <c:v>2007</c:v>
                </c:pt>
                <c:pt idx="571">
                  <c:v>2007</c:v>
                </c:pt>
                <c:pt idx="572">
                  <c:v>2007</c:v>
                </c:pt>
                <c:pt idx="573">
                  <c:v>2007</c:v>
                </c:pt>
                <c:pt idx="574">
                  <c:v>2007</c:v>
                </c:pt>
                <c:pt idx="575">
                  <c:v>2007</c:v>
                </c:pt>
                <c:pt idx="576">
                  <c:v>2008</c:v>
                </c:pt>
                <c:pt idx="577">
                  <c:v>2008</c:v>
                </c:pt>
                <c:pt idx="578">
                  <c:v>2008</c:v>
                </c:pt>
                <c:pt idx="579">
                  <c:v>2008</c:v>
                </c:pt>
                <c:pt idx="580">
                  <c:v>2008</c:v>
                </c:pt>
                <c:pt idx="581">
                  <c:v>2008</c:v>
                </c:pt>
                <c:pt idx="582">
                  <c:v>2008</c:v>
                </c:pt>
                <c:pt idx="583">
                  <c:v>2008</c:v>
                </c:pt>
                <c:pt idx="584">
                  <c:v>2008</c:v>
                </c:pt>
                <c:pt idx="585">
                  <c:v>2008</c:v>
                </c:pt>
                <c:pt idx="586">
                  <c:v>2008</c:v>
                </c:pt>
                <c:pt idx="587">
                  <c:v>2008</c:v>
                </c:pt>
                <c:pt idx="588">
                  <c:v>2009</c:v>
                </c:pt>
                <c:pt idx="589">
                  <c:v>2009</c:v>
                </c:pt>
                <c:pt idx="590">
                  <c:v>2009</c:v>
                </c:pt>
                <c:pt idx="591">
                  <c:v>2009</c:v>
                </c:pt>
                <c:pt idx="592">
                  <c:v>2009</c:v>
                </c:pt>
                <c:pt idx="593">
                  <c:v>2009</c:v>
                </c:pt>
                <c:pt idx="594">
                  <c:v>2009</c:v>
                </c:pt>
                <c:pt idx="595">
                  <c:v>2009</c:v>
                </c:pt>
                <c:pt idx="596">
                  <c:v>2009</c:v>
                </c:pt>
                <c:pt idx="597">
                  <c:v>2009</c:v>
                </c:pt>
                <c:pt idx="598">
                  <c:v>2009</c:v>
                </c:pt>
                <c:pt idx="599">
                  <c:v>2009</c:v>
                </c:pt>
                <c:pt idx="600">
                  <c:v>2010</c:v>
                </c:pt>
                <c:pt idx="601">
                  <c:v>2010</c:v>
                </c:pt>
                <c:pt idx="602">
                  <c:v>2010</c:v>
                </c:pt>
                <c:pt idx="603">
                  <c:v>2010</c:v>
                </c:pt>
                <c:pt idx="604">
                  <c:v>2010</c:v>
                </c:pt>
                <c:pt idx="605">
                  <c:v>2010</c:v>
                </c:pt>
                <c:pt idx="606">
                  <c:v>2010</c:v>
                </c:pt>
                <c:pt idx="607">
                  <c:v>2010</c:v>
                </c:pt>
                <c:pt idx="608">
                  <c:v>2010</c:v>
                </c:pt>
                <c:pt idx="609">
                  <c:v>2010</c:v>
                </c:pt>
                <c:pt idx="610">
                  <c:v>2010</c:v>
                </c:pt>
                <c:pt idx="611">
                  <c:v>2010</c:v>
                </c:pt>
                <c:pt idx="612">
                  <c:v>2011</c:v>
                </c:pt>
                <c:pt idx="613">
                  <c:v>2011</c:v>
                </c:pt>
                <c:pt idx="614">
                  <c:v>2011</c:v>
                </c:pt>
                <c:pt idx="615">
                  <c:v>2011</c:v>
                </c:pt>
                <c:pt idx="616">
                  <c:v>2011</c:v>
                </c:pt>
                <c:pt idx="617">
                  <c:v>2011</c:v>
                </c:pt>
                <c:pt idx="618">
                  <c:v>2011</c:v>
                </c:pt>
                <c:pt idx="619">
                  <c:v>2011</c:v>
                </c:pt>
                <c:pt idx="620">
                  <c:v>2011</c:v>
                </c:pt>
                <c:pt idx="621">
                  <c:v>2011</c:v>
                </c:pt>
                <c:pt idx="622">
                  <c:v>2011</c:v>
                </c:pt>
                <c:pt idx="623">
                  <c:v>2011</c:v>
                </c:pt>
                <c:pt idx="624">
                  <c:v>2012</c:v>
                </c:pt>
                <c:pt idx="625">
                  <c:v>2012</c:v>
                </c:pt>
                <c:pt idx="626">
                  <c:v>2012</c:v>
                </c:pt>
                <c:pt idx="627">
                  <c:v>2012</c:v>
                </c:pt>
                <c:pt idx="628">
                  <c:v>2012</c:v>
                </c:pt>
                <c:pt idx="629">
                  <c:v>2012</c:v>
                </c:pt>
                <c:pt idx="630">
                  <c:v>2012</c:v>
                </c:pt>
                <c:pt idx="631">
                  <c:v>2012</c:v>
                </c:pt>
                <c:pt idx="632">
                  <c:v>2012</c:v>
                </c:pt>
                <c:pt idx="633">
                  <c:v>2012</c:v>
                </c:pt>
                <c:pt idx="634">
                  <c:v>2012</c:v>
                </c:pt>
                <c:pt idx="635">
                  <c:v>2012</c:v>
                </c:pt>
                <c:pt idx="636">
                  <c:v>2013</c:v>
                </c:pt>
                <c:pt idx="637">
                  <c:v>2013</c:v>
                </c:pt>
                <c:pt idx="638">
                  <c:v>2013</c:v>
                </c:pt>
                <c:pt idx="639">
                  <c:v>2013</c:v>
                </c:pt>
                <c:pt idx="640">
                  <c:v>2013</c:v>
                </c:pt>
                <c:pt idx="641">
                  <c:v>2013</c:v>
                </c:pt>
                <c:pt idx="642">
                  <c:v>2013</c:v>
                </c:pt>
                <c:pt idx="643">
                  <c:v>2013</c:v>
                </c:pt>
                <c:pt idx="644">
                  <c:v>2013</c:v>
                </c:pt>
                <c:pt idx="645">
                  <c:v>2013</c:v>
                </c:pt>
                <c:pt idx="646">
                  <c:v>2013</c:v>
                </c:pt>
                <c:pt idx="647">
                  <c:v>2013</c:v>
                </c:pt>
                <c:pt idx="648">
                  <c:v>2014</c:v>
                </c:pt>
                <c:pt idx="649">
                  <c:v>2014</c:v>
                </c:pt>
                <c:pt idx="650">
                  <c:v>2014</c:v>
                </c:pt>
                <c:pt idx="651">
                  <c:v>2014</c:v>
                </c:pt>
                <c:pt idx="652">
                  <c:v>2014</c:v>
                </c:pt>
                <c:pt idx="653">
                  <c:v>2014</c:v>
                </c:pt>
                <c:pt idx="654">
                  <c:v>2014</c:v>
                </c:pt>
                <c:pt idx="655">
                  <c:v>2014</c:v>
                </c:pt>
                <c:pt idx="656">
                  <c:v>2014</c:v>
                </c:pt>
                <c:pt idx="657">
                  <c:v>2014</c:v>
                </c:pt>
                <c:pt idx="658">
                  <c:v>2014</c:v>
                </c:pt>
                <c:pt idx="659">
                  <c:v>2014</c:v>
                </c:pt>
                <c:pt idx="660">
                  <c:v>2015</c:v>
                </c:pt>
                <c:pt idx="661">
                  <c:v>2015</c:v>
                </c:pt>
                <c:pt idx="662">
                  <c:v>2015</c:v>
                </c:pt>
                <c:pt idx="663">
                  <c:v>2015</c:v>
                </c:pt>
                <c:pt idx="664">
                  <c:v>2015</c:v>
                </c:pt>
                <c:pt idx="665">
                  <c:v>2015</c:v>
                </c:pt>
                <c:pt idx="666">
                  <c:v>2015</c:v>
                </c:pt>
                <c:pt idx="667">
                  <c:v>2015</c:v>
                </c:pt>
                <c:pt idx="668">
                  <c:v>2015</c:v>
                </c:pt>
                <c:pt idx="669">
                  <c:v>2015</c:v>
                </c:pt>
                <c:pt idx="670">
                  <c:v>2015</c:v>
                </c:pt>
                <c:pt idx="671">
                  <c:v>2015</c:v>
                </c:pt>
                <c:pt idx="672">
                  <c:v>2016</c:v>
                </c:pt>
                <c:pt idx="673">
                  <c:v>2016</c:v>
                </c:pt>
                <c:pt idx="674">
                  <c:v>2016</c:v>
                </c:pt>
                <c:pt idx="675">
                  <c:v>2016</c:v>
                </c:pt>
                <c:pt idx="676">
                  <c:v>2016</c:v>
                </c:pt>
                <c:pt idx="677">
                  <c:v>2016</c:v>
                </c:pt>
                <c:pt idx="678">
                  <c:v>2016</c:v>
                </c:pt>
                <c:pt idx="679">
                  <c:v>2016</c:v>
                </c:pt>
                <c:pt idx="680">
                  <c:v>2016</c:v>
                </c:pt>
                <c:pt idx="681">
                  <c:v>2016</c:v>
                </c:pt>
                <c:pt idx="682">
                  <c:v>2016</c:v>
                </c:pt>
                <c:pt idx="683">
                  <c:v>2016</c:v>
                </c:pt>
                <c:pt idx="684">
                  <c:v>2017</c:v>
                </c:pt>
                <c:pt idx="685">
                  <c:v>2017</c:v>
                </c:pt>
                <c:pt idx="686">
                  <c:v>2017</c:v>
                </c:pt>
                <c:pt idx="687">
                  <c:v>2017</c:v>
                </c:pt>
                <c:pt idx="688">
                  <c:v>2017</c:v>
                </c:pt>
                <c:pt idx="689">
                  <c:v>2017</c:v>
                </c:pt>
                <c:pt idx="690">
                  <c:v>2017</c:v>
                </c:pt>
                <c:pt idx="691">
                  <c:v>2017</c:v>
                </c:pt>
                <c:pt idx="692">
                  <c:v>2017</c:v>
                </c:pt>
                <c:pt idx="693">
                  <c:v>2017</c:v>
                </c:pt>
                <c:pt idx="694">
                  <c:v>2017</c:v>
                </c:pt>
                <c:pt idx="695">
                  <c:v>2017</c:v>
                </c:pt>
                <c:pt idx="696">
                  <c:v>2018</c:v>
                </c:pt>
                <c:pt idx="697">
                  <c:v>2018</c:v>
                </c:pt>
                <c:pt idx="698">
                  <c:v>2018</c:v>
                </c:pt>
                <c:pt idx="699">
                  <c:v>2018</c:v>
                </c:pt>
                <c:pt idx="700">
                  <c:v>2018</c:v>
                </c:pt>
                <c:pt idx="701">
                  <c:v>2018</c:v>
                </c:pt>
                <c:pt idx="702">
                  <c:v>2018</c:v>
                </c:pt>
                <c:pt idx="703">
                  <c:v>2018</c:v>
                </c:pt>
                <c:pt idx="704">
                  <c:v>2018</c:v>
                </c:pt>
                <c:pt idx="705">
                  <c:v>2018</c:v>
                </c:pt>
                <c:pt idx="706">
                  <c:v>2018</c:v>
                </c:pt>
                <c:pt idx="707">
                  <c:v>2018</c:v>
                </c:pt>
                <c:pt idx="708">
                  <c:v>2019</c:v>
                </c:pt>
                <c:pt idx="709">
                  <c:v>2019</c:v>
                </c:pt>
                <c:pt idx="710">
                  <c:v>2019</c:v>
                </c:pt>
                <c:pt idx="711">
                  <c:v>2019</c:v>
                </c:pt>
                <c:pt idx="712">
                  <c:v>2019</c:v>
                </c:pt>
                <c:pt idx="713">
                  <c:v>2019</c:v>
                </c:pt>
                <c:pt idx="714">
                  <c:v>2019</c:v>
                </c:pt>
                <c:pt idx="715">
                  <c:v>2019</c:v>
                </c:pt>
                <c:pt idx="716">
                  <c:v>2019</c:v>
                </c:pt>
                <c:pt idx="717">
                  <c:v>2019</c:v>
                </c:pt>
                <c:pt idx="718">
                  <c:v>2019</c:v>
                </c:pt>
                <c:pt idx="719">
                  <c:v>2019</c:v>
                </c:pt>
                <c:pt idx="720">
                  <c:v>2020</c:v>
                </c:pt>
                <c:pt idx="721">
                  <c:v>2020</c:v>
                </c:pt>
                <c:pt idx="722">
                  <c:v>2020</c:v>
                </c:pt>
                <c:pt idx="723">
                  <c:v>2020</c:v>
                </c:pt>
                <c:pt idx="724">
                  <c:v>2020</c:v>
                </c:pt>
                <c:pt idx="725">
                  <c:v>2020</c:v>
                </c:pt>
                <c:pt idx="726">
                  <c:v>2020</c:v>
                </c:pt>
                <c:pt idx="727">
                  <c:v>2020</c:v>
                </c:pt>
              </c:numCache>
            </c:numRef>
          </c:cat>
          <c:val>
            <c:numRef>
              <c:f>CC!$IW$175:$IW$902</c:f>
              <c:numCache>
                <c:formatCode>0%</c:formatCode>
                <c:ptCount val="728"/>
                <c:pt idx="0">
                  <c:v>4.0474528960223077E-2</c:v>
                </c:pt>
                <c:pt idx="1">
                  <c:v>3.7539103232533844E-2</c:v>
                </c:pt>
                <c:pt idx="2">
                  <c:v>3.5269709543568339E-2</c:v>
                </c:pt>
                <c:pt idx="3">
                  <c:v>3.4470872113064432E-2</c:v>
                </c:pt>
                <c:pt idx="4">
                  <c:v>2.9774127310061571E-2</c:v>
                </c:pt>
                <c:pt idx="5">
                  <c:v>2.7881672900373911E-2</c:v>
                </c:pt>
                <c:pt idx="6">
                  <c:v>3.0149051490514944E-2</c:v>
                </c:pt>
                <c:pt idx="7">
                  <c:v>3.5425101214574983E-2</c:v>
                </c:pt>
                <c:pt idx="8">
                  <c:v>3.9433771486349745E-2</c:v>
                </c:pt>
                <c:pt idx="9">
                  <c:v>4.3844856661045428E-2</c:v>
                </c:pt>
                <c:pt idx="10">
                  <c:v>4.6449007068326997E-2</c:v>
                </c:pt>
                <c:pt idx="11">
                  <c:v>4.9026192075218189E-2</c:v>
                </c:pt>
                <c:pt idx="12">
                  <c:v>5.3319919517102798E-2</c:v>
                </c:pt>
                <c:pt idx="13">
                  <c:v>6.0301507537688481E-2</c:v>
                </c:pt>
                <c:pt idx="14">
                  <c:v>6.312625250501025E-2</c:v>
                </c:pt>
                <c:pt idx="15">
                  <c:v>6.5978007330889543E-2</c:v>
                </c:pt>
                <c:pt idx="16">
                  <c:v>7.0787637088733923E-2</c:v>
                </c:pt>
                <c:pt idx="17">
                  <c:v>7.2775388686735054E-2</c:v>
                </c:pt>
                <c:pt idx="18">
                  <c:v>7.0700427490956841E-2</c:v>
                </c:pt>
                <c:pt idx="19">
                  <c:v>6.744868035190632E-2</c:v>
                </c:pt>
                <c:pt idx="20">
                  <c:v>6.841763942931256E-2</c:v>
                </c:pt>
                <c:pt idx="21">
                  <c:v>6.9789983844911196E-2</c:v>
                </c:pt>
                <c:pt idx="22">
                  <c:v>7.2370537150209024E-2</c:v>
                </c:pt>
                <c:pt idx="23">
                  <c:v>7.3943661971830998E-2</c:v>
                </c:pt>
                <c:pt idx="24">
                  <c:v>7.4498567335243404E-2</c:v>
                </c:pt>
                <c:pt idx="25">
                  <c:v>7.4565560821485022E-2</c:v>
                </c:pt>
                <c:pt idx="26">
                  <c:v>7.7913917687715939E-2</c:v>
                </c:pt>
                <c:pt idx="27">
                  <c:v>8.0025007814942262E-2</c:v>
                </c:pt>
                <c:pt idx="28">
                  <c:v>7.8522656734947294E-2</c:v>
                </c:pt>
                <c:pt idx="29">
                  <c:v>7.7089115016959697E-2</c:v>
                </c:pt>
                <c:pt idx="30">
                  <c:v>7.7395577395577453E-2</c:v>
                </c:pt>
                <c:pt idx="31">
                  <c:v>7.6923076923076872E-2</c:v>
                </c:pt>
                <c:pt idx="32">
                  <c:v>7.708649468892248E-2</c:v>
                </c:pt>
                <c:pt idx="33">
                  <c:v>7.8828148595590397E-2</c:v>
                </c:pt>
                <c:pt idx="34">
                  <c:v>7.918416316736665E-2</c:v>
                </c:pt>
                <c:pt idx="35">
                  <c:v>8.1073025335320459E-2</c:v>
                </c:pt>
                <c:pt idx="36">
                  <c:v>8.2074074074073966E-2</c:v>
                </c:pt>
                <c:pt idx="37">
                  <c:v>8.1740664510437933E-2</c:v>
                </c:pt>
                <c:pt idx="38">
                  <c:v>8.0443019527834281E-2</c:v>
                </c:pt>
                <c:pt idx="39">
                  <c:v>8.0463096960926128E-2</c:v>
                </c:pt>
                <c:pt idx="40">
                  <c:v>8.2302158273381387E-2</c:v>
                </c:pt>
                <c:pt idx="41">
                  <c:v>8.3309476095047241E-2</c:v>
                </c:pt>
                <c:pt idx="42">
                  <c:v>8.6374002280501738E-2</c:v>
                </c:pt>
                <c:pt idx="43">
                  <c:v>8.7301587301587436E-2</c:v>
                </c:pt>
                <c:pt idx="44">
                  <c:v>8.7630318399549267E-2</c:v>
                </c:pt>
                <c:pt idx="45">
                  <c:v>8.7066069428891391E-2</c:v>
                </c:pt>
                <c:pt idx="46">
                  <c:v>8.810450250138957E-2</c:v>
                </c:pt>
                <c:pt idx="47">
                  <c:v>8.4091535704438947E-2</c:v>
                </c:pt>
                <c:pt idx="48">
                  <c:v>8.2146768893756938E-2</c:v>
                </c:pt>
                <c:pt idx="49">
                  <c:v>8.0728458820331639E-2</c:v>
                </c:pt>
                <c:pt idx="50">
                  <c:v>7.8500134879956995E-2</c:v>
                </c:pt>
                <c:pt idx="51">
                  <c:v>7.6078221269756163E-2</c:v>
                </c:pt>
                <c:pt idx="52">
                  <c:v>7.4714171762829018E-2</c:v>
                </c:pt>
                <c:pt idx="53">
                  <c:v>7.5845665961945086E-2</c:v>
                </c:pt>
                <c:pt idx="54">
                  <c:v>7.6095512988716862E-2</c:v>
                </c:pt>
                <c:pt idx="55">
                  <c:v>7.7685088633993704E-2</c:v>
                </c:pt>
                <c:pt idx="56">
                  <c:v>8.0051813471502475E-2</c:v>
                </c:pt>
                <c:pt idx="57">
                  <c:v>7.932011331444766E-2</c:v>
                </c:pt>
                <c:pt idx="58">
                  <c:v>7.7905491698595064E-2</c:v>
                </c:pt>
                <c:pt idx="59">
                  <c:v>8.0111902339776275E-2</c:v>
                </c:pt>
                <c:pt idx="60">
                  <c:v>8.1730769230769162E-2</c:v>
                </c:pt>
                <c:pt idx="61">
                  <c:v>8.2494969818913466E-2</c:v>
                </c:pt>
                <c:pt idx="62">
                  <c:v>8.3541770885442679E-2</c:v>
                </c:pt>
                <c:pt idx="63">
                  <c:v>8.3893452825491543E-2</c:v>
                </c:pt>
                <c:pt idx="64">
                  <c:v>8.1395348837209447E-2</c:v>
                </c:pt>
                <c:pt idx="65">
                  <c:v>8.1061164333087632E-2</c:v>
                </c:pt>
                <c:pt idx="66">
                  <c:v>7.9980492562789385E-2</c:v>
                </c:pt>
                <c:pt idx="67">
                  <c:v>7.8374455732946435E-2</c:v>
                </c:pt>
                <c:pt idx="68">
                  <c:v>7.8196210122331467E-2</c:v>
                </c:pt>
                <c:pt idx="69">
                  <c:v>7.9933190169410695E-2</c:v>
                </c:pt>
                <c:pt idx="70">
                  <c:v>7.9857819905213345E-2</c:v>
                </c:pt>
                <c:pt idx="71">
                  <c:v>8.1233812102660785E-2</c:v>
                </c:pt>
                <c:pt idx="72">
                  <c:v>8.0701754385964941E-2</c:v>
                </c:pt>
                <c:pt idx="73">
                  <c:v>7.9460966542751033E-2</c:v>
                </c:pt>
                <c:pt idx="74">
                  <c:v>7.8485687903970369E-2</c:v>
                </c:pt>
                <c:pt idx="75">
                  <c:v>7.7859439595774127E-2</c:v>
                </c:pt>
                <c:pt idx="76">
                  <c:v>7.549759780370624E-2</c:v>
                </c:pt>
                <c:pt idx="77">
                  <c:v>7.0665757782322203E-2</c:v>
                </c:pt>
                <c:pt idx="78">
                  <c:v>6.3219688417250008E-2</c:v>
                </c:pt>
                <c:pt idx="79">
                  <c:v>6.0116644235083116E-2</c:v>
                </c:pt>
                <c:pt idx="80">
                  <c:v>5.7619577308120062E-2</c:v>
                </c:pt>
                <c:pt idx="81">
                  <c:v>5.1038444542642392E-2</c:v>
                </c:pt>
                <c:pt idx="82">
                  <c:v>4.7399605003291656E-2</c:v>
                </c:pt>
                <c:pt idx="83">
                  <c:v>4.57317073170731E-2</c:v>
                </c:pt>
                <c:pt idx="84">
                  <c:v>4.2424242424242475E-2</c:v>
                </c:pt>
                <c:pt idx="85">
                  <c:v>4.4123977615152743E-2</c:v>
                </c:pt>
                <c:pt idx="86">
                  <c:v>4.8159246575342429E-2</c:v>
                </c:pt>
                <c:pt idx="87">
                  <c:v>4.8582995951417018E-2</c:v>
                </c:pt>
                <c:pt idx="88">
                  <c:v>5.7647309083173726E-2</c:v>
                </c:pt>
                <c:pt idx="89">
                  <c:v>6.5365025466893156E-2</c:v>
                </c:pt>
                <c:pt idx="90">
                  <c:v>7.51751964323637E-2</c:v>
                </c:pt>
                <c:pt idx="91">
                  <c:v>8.0829454083791719E-2</c:v>
                </c:pt>
                <c:pt idx="92">
                  <c:v>8.266722759781242E-2</c:v>
                </c:pt>
                <c:pt idx="93">
                  <c:v>8.9342022282951516E-2</c:v>
                </c:pt>
                <c:pt idx="94">
                  <c:v>9.1975696626859449E-2</c:v>
                </c:pt>
                <c:pt idx="95">
                  <c:v>9.2877967513536053E-2</c:v>
                </c:pt>
                <c:pt idx="96">
                  <c:v>9.5099667774086294E-2</c:v>
                </c:pt>
                <c:pt idx="97">
                  <c:v>9.3382807668521917E-2</c:v>
                </c:pt>
                <c:pt idx="98">
                  <c:v>8.882989585460499E-2</c:v>
                </c:pt>
                <c:pt idx="99">
                  <c:v>8.8599878073562399E-2</c:v>
                </c:pt>
                <c:pt idx="100">
                  <c:v>8.3869670152856068E-2</c:v>
                </c:pt>
                <c:pt idx="101">
                  <c:v>8.0876494023904399E-2</c:v>
                </c:pt>
                <c:pt idx="102">
                  <c:v>7.7621963262887617E-2</c:v>
                </c:pt>
                <c:pt idx="103">
                  <c:v>7.5567736883320302E-2</c:v>
                </c:pt>
                <c:pt idx="104">
                  <c:v>7.5578006605789838E-2</c:v>
                </c:pt>
                <c:pt idx="105">
                  <c:v>7.6032419915090577E-2</c:v>
                </c:pt>
                <c:pt idx="106">
                  <c:v>7.9048349961626796E-2</c:v>
                </c:pt>
                <c:pt idx="107">
                  <c:v>8.0030487804878092E-2</c:v>
                </c:pt>
                <c:pt idx="108">
                  <c:v>7.9446340538490645E-2</c:v>
                </c:pt>
                <c:pt idx="109">
                  <c:v>7.8242835595776716E-2</c:v>
                </c:pt>
                <c:pt idx="110">
                  <c:v>7.7269317329332177E-2</c:v>
                </c:pt>
                <c:pt idx="111">
                  <c:v>7.4668657830875507E-2</c:v>
                </c:pt>
                <c:pt idx="112">
                  <c:v>6.977175728335494E-2</c:v>
                </c:pt>
                <c:pt idx="113">
                  <c:v>6.6162919277552579E-2</c:v>
                </c:pt>
                <c:pt idx="114">
                  <c:v>6.2133431085043878E-2</c:v>
                </c:pt>
                <c:pt idx="115">
                  <c:v>5.5879140880961131E-2</c:v>
                </c:pt>
                <c:pt idx="116">
                  <c:v>5.1481213872832443E-2</c:v>
                </c:pt>
                <c:pt idx="117">
                  <c:v>4.6269727403156269E-2</c:v>
                </c:pt>
                <c:pt idx="118">
                  <c:v>4.0896159317211911E-2</c:v>
                </c:pt>
                <c:pt idx="119">
                  <c:v>3.7226534932957023E-2</c:v>
                </c:pt>
                <c:pt idx="120">
                  <c:v>3.5657825399613596E-2</c:v>
                </c:pt>
                <c:pt idx="121">
                  <c:v>2.5179227137611448E-2</c:v>
                </c:pt>
                <c:pt idx="122">
                  <c:v>2.2458217270195036E-2</c:v>
                </c:pt>
                <c:pt idx="123">
                  <c:v>2.2060100746916778E-2</c:v>
                </c:pt>
                <c:pt idx="124">
                  <c:v>2.601908065915004E-2</c:v>
                </c:pt>
                <c:pt idx="125">
                  <c:v>2.8867761452031182E-2</c:v>
                </c:pt>
                <c:pt idx="126">
                  <c:v>3.3822260569456475E-2</c:v>
                </c:pt>
                <c:pt idx="127">
                  <c:v>4.275124978451994E-2</c:v>
                </c:pt>
                <c:pt idx="128">
                  <c:v>4.9991410410582304E-2</c:v>
                </c:pt>
                <c:pt idx="129">
                  <c:v>5.6564964004113927E-2</c:v>
                </c:pt>
                <c:pt idx="130">
                  <c:v>6.0983942603348273E-2</c:v>
                </c:pt>
                <c:pt idx="131">
                  <c:v>6.5657424732097347E-2</c:v>
                </c:pt>
                <c:pt idx="132">
                  <c:v>7.3439620081411139E-2</c:v>
                </c:pt>
                <c:pt idx="133">
                  <c:v>9.3296946955483628E-2</c:v>
                </c:pt>
                <c:pt idx="134">
                  <c:v>0.10658947726885759</c:v>
                </c:pt>
                <c:pt idx="135">
                  <c:v>0.11896668932698851</c:v>
                </c:pt>
                <c:pt idx="136">
                  <c:v>0.12713440405748111</c:v>
                </c:pt>
                <c:pt idx="137">
                  <c:v>0.13071236559139776</c:v>
                </c:pt>
                <c:pt idx="138">
                  <c:v>0.13436821899515938</c:v>
                </c:pt>
                <c:pt idx="139">
                  <c:v>0.13324516448999835</c:v>
                </c:pt>
                <c:pt idx="140">
                  <c:v>0.13301701570680624</c:v>
                </c:pt>
                <c:pt idx="141">
                  <c:v>0.13303049967553537</c:v>
                </c:pt>
                <c:pt idx="142">
                  <c:v>0.13443889872806314</c:v>
                </c:pt>
                <c:pt idx="143">
                  <c:v>0.13375897845171592</c:v>
                </c:pt>
                <c:pt idx="144">
                  <c:v>0.13398641175541171</c:v>
                </c:pt>
                <c:pt idx="145">
                  <c:v>0.13213728549141979</c:v>
                </c:pt>
                <c:pt idx="146">
                  <c:v>0.12863517464225271</c:v>
                </c:pt>
                <c:pt idx="147">
                  <c:v>0.12150668286755772</c:v>
                </c:pt>
                <c:pt idx="148">
                  <c:v>0.1148942552872354</c:v>
                </c:pt>
                <c:pt idx="149">
                  <c:v>0.11396731054977716</c:v>
                </c:pt>
                <c:pt idx="150">
                  <c:v>0.1175691583284284</c:v>
                </c:pt>
                <c:pt idx="151">
                  <c:v>0.12137126185266234</c:v>
                </c:pt>
                <c:pt idx="152">
                  <c:v>0.12389891696750888</c:v>
                </c:pt>
                <c:pt idx="153">
                  <c:v>0.12671821305841924</c:v>
                </c:pt>
                <c:pt idx="154">
                  <c:v>0.1267385750780583</c:v>
                </c:pt>
                <c:pt idx="155">
                  <c:v>0.12952273687174443</c:v>
                </c:pt>
                <c:pt idx="156">
                  <c:v>0.12902326877525416</c:v>
                </c:pt>
                <c:pt idx="157">
                  <c:v>0.12181342152404562</c:v>
                </c:pt>
                <c:pt idx="158">
                  <c:v>0.11152010906612131</c:v>
                </c:pt>
                <c:pt idx="159">
                  <c:v>0.11010292524377041</c:v>
                </c:pt>
                <c:pt idx="160">
                  <c:v>0.11233687609309828</c:v>
                </c:pt>
                <c:pt idx="161">
                  <c:v>0.11151127117513648</c:v>
                </c:pt>
                <c:pt idx="162">
                  <c:v>0.10138248847926268</c:v>
                </c:pt>
                <c:pt idx="163">
                  <c:v>9.1192923116950597E-2</c:v>
                </c:pt>
                <c:pt idx="164">
                  <c:v>7.8375947578054772E-2</c:v>
                </c:pt>
                <c:pt idx="165">
                  <c:v>7.0784089464989153E-2</c:v>
                </c:pt>
                <c:pt idx="166">
                  <c:v>6.9278246630557927E-2</c:v>
                </c:pt>
                <c:pt idx="167">
                  <c:v>6.6309360588308719E-2</c:v>
                </c:pt>
                <c:pt idx="168">
                  <c:v>6.0965074663704932E-2</c:v>
                </c:pt>
                <c:pt idx="169">
                  <c:v>6.1540351308193131E-2</c:v>
                </c:pt>
                <c:pt idx="170">
                  <c:v>6.7214522261744181E-2</c:v>
                </c:pt>
                <c:pt idx="171">
                  <c:v>6.4901793339026348E-2</c:v>
                </c:pt>
                <c:pt idx="172">
                  <c:v>5.7813255926463469E-2</c:v>
                </c:pt>
                <c:pt idx="173">
                  <c:v>5.340213608544353E-2</c:v>
                </c:pt>
                <c:pt idx="174">
                  <c:v>5.3676031081888897E-2</c:v>
                </c:pt>
                <c:pt idx="175">
                  <c:v>5.4005722460658268E-2</c:v>
                </c:pt>
                <c:pt idx="176">
                  <c:v>5.7905397354938604E-2</c:v>
                </c:pt>
                <c:pt idx="177">
                  <c:v>6.0170899596486915E-2</c:v>
                </c:pt>
                <c:pt idx="178">
                  <c:v>5.8546354105312837E-2</c:v>
                </c:pt>
                <c:pt idx="179">
                  <c:v>5.447106954997083E-2</c:v>
                </c:pt>
                <c:pt idx="180">
                  <c:v>5.4204955216936135E-2</c:v>
                </c:pt>
                <c:pt idx="181">
                  <c:v>5.7741263596389647E-2</c:v>
                </c:pt>
                <c:pt idx="182">
                  <c:v>6.3096195839558611E-2</c:v>
                </c:pt>
                <c:pt idx="183">
                  <c:v>7.1256730438767457E-2</c:v>
                </c:pt>
                <c:pt idx="184">
                  <c:v>8.3809741596158283E-2</c:v>
                </c:pt>
                <c:pt idx="185">
                  <c:v>9.7060833902939292E-2</c:v>
                </c:pt>
                <c:pt idx="186">
                  <c:v>0.10630814613115502</c:v>
                </c:pt>
                <c:pt idx="187">
                  <c:v>0.11197828299966073</c:v>
                </c:pt>
                <c:pt idx="188">
                  <c:v>0.11667980628449159</c:v>
                </c:pt>
                <c:pt idx="189">
                  <c:v>0.11698197693943801</c:v>
                </c:pt>
                <c:pt idx="190">
                  <c:v>0.12052081014912086</c:v>
                </c:pt>
                <c:pt idx="191">
                  <c:v>0.12648265159073269</c:v>
                </c:pt>
                <c:pt idx="192">
                  <c:v>0.1327375041377028</c:v>
                </c:pt>
                <c:pt idx="193">
                  <c:v>0.13805929329395017</c:v>
                </c:pt>
                <c:pt idx="194">
                  <c:v>0.13513513513513509</c:v>
                </c:pt>
                <c:pt idx="195">
                  <c:v>0.13442412576195051</c:v>
                </c:pt>
                <c:pt idx="196">
                  <c:v>0.13102647958645419</c:v>
                </c:pt>
                <c:pt idx="197">
                  <c:v>0.11900311526479745</c:v>
                </c:pt>
                <c:pt idx="198">
                  <c:v>0.11403958568351946</c:v>
                </c:pt>
                <c:pt idx="199">
                  <c:v>0.11758722408707145</c:v>
                </c:pt>
                <c:pt idx="200">
                  <c:v>0.12032274331820458</c:v>
                </c:pt>
                <c:pt idx="201">
                  <c:v>0.127480457005412</c:v>
                </c:pt>
                <c:pt idx="202">
                  <c:v>0.1304002383553482</c:v>
                </c:pt>
                <c:pt idx="203">
                  <c:v>0.13363511119858296</c:v>
                </c:pt>
                <c:pt idx="204">
                  <c:v>0.1350087668030393</c:v>
                </c:pt>
                <c:pt idx="205">
                  <c:v>0.13198115928097653</c:v>
                </c:pt>
                <c:pt idx="206">
                  <c:v>0.13190476190476197</c:v>
                </c:pt>
                <c:pt idx="207">
                  <c:v>0.13084464555052788</c:v>
                </c:pt>
                <c:pt idx="208">
                  <c:v>0.12769331219102709</c:v>
                </c:pt>
                <c:pt idx="209">
                  <c:v>0.13010393466963621</c:v>
                </c:pt>
                <c:pt idx="210">
                  <c:v>0.12924606462303245</c:v>
                </c:pt>
                <c:pt idx="211">
                  <c:v>0.12587603531446256</c:v>
                </c:pt>
                <c:pt idx="212">
                  <c:v>0.12189413035649999</c:v>
                </c:pt>
                <c:pt idx="213">
                  <c:v>0.11466666666666669</c:v>
                </c:pt>
                <c:pt idx="214">
                  <c:v>0.10911966262519779</c:v>
                </c:pt>
                <c:pt idx="215">
                  <c:v>0.10269097222222223</c:v>
                </c:pt>
                <c:pt idx="216">
                  <c:v>9.8266392035702088E-2</c:v>
                </c:pt>
                <c:pt idx="217">
                  <c:v>9.1627038043478271E-2</c:v>
                </c:pt>
                <c:pt idx="218">
                  <c:v>8.7252839713925168E-2</c:v>
                </c:pt>
                <c:pt idx="219">
                  <c:v>8.4028009336445608E-2</c:v>
                </c:pt>
                <c:pt idx="220">
                  <c:v>8.3953680727874236E-2</c:v>
                </c:pt>
                <c:pt idx="221">
                  <c:v>8.2690096896042009E-2</c:v>
                </c:pt>
                <c:pt idx="222">
                  <c:v>7.9400016303904586E-2</c:v>
                </c:pt>
                <c:pt idx="223">
                  <c:v>7.801131770412284E-2</c:v>
                </c:pt>
                <c:pt idx="224">
                  <c:v>7.9281014283421491E-2</c:v>
                </c:pt>
                <c:pt idx="225">
                  <c:v>7.8389154704944231E-2</c:v>
                </c:pt>
                <c:pt idx="226">
                  <c:v>7.6600126742712105E-2</c:v>
                </c:pt>
                <c:pt idx="227">
                  <c:v>7.5336534676847977E-2</c:v>
                </c:pt>
                <c:pt idx="228">
                  <c:v>7.1813706337422678E-2</c:v>
                </c:pt>
                <c:pt idx="229">
                  <c:v>7.1800855698171961E-2</c:v>
                </c:pt>
                <c:pt idx="230">
                  <c:v>7.3982355672496336E-2</c:v>
                </c:pt>
                <c:pt idx="231">
                  <c:v>7.8206705629036977E-2</c:v>
                </c:pt>
                <c:pt idx="232">
                  <c:v>7.6077832888210573E-2</c:v>
                </c:pt>
                <c:pt idx="233">
                  <c:v>7.9256731133864333E-2</c:v>
                </c:pt>
                <c:pt idx="234">
                  <c:v>8.3603957405029794E-2</c:v>
                </c:pt>
                <c:pt idx="235">
                  <c:v>8.4814398200224961E-2</c:v>
                </c:pt>
                <c:pt idx="236">
                  <c:v>8.1115241635687729E-2</c:v>
                </c:pt>
                <c:pt idx="237">
                  <c:v>7.993788360570897E-2</c:v>
                </c:pt>
                <c:pt idx="238">
                  <c:v>7.8581414171142727E-2</c:v>
                </c:pt>
                <c:pt idx="239">
                  <c:v>7.884333821376277E-2</c:v>
                </c:pt>
                <c:pt idx="240">
                  <c:v>8.100029163021305E-2</c:v>
                </c:pt>
                <c:pt idx="241">
                  <c:v>8.4772826244738031E-2</c:v>
                </c:pt>
                <c:pt idx="242">
                  <c:v>8.0703271364749973E-2</c:v>
                </c:pt>
                <c:pt idx="243">
                  <c:v>7.1392910634048956E-2</c:v>
                </c:pt>
                <c:pt idx="244">
                  <c:v>7.2401077861296237E-2</c:v>
                </c:pt>
                <c:pt idx="245">
                  <c:v>7.463106113843998E-2</c:v>
                </c:pt>
                <c:pt idx="246">
                  <c:v>7.7153610259269589E-2</c:v>
                </c:pt>
                <c:pt idx="247">
                  <c:v>7.9427623392783087E-2</c:v>
                </c:pt>
                <c:pt idx="248">
                  <c:v>8.2456502303830614E-2</c:v>
                </c:pt>
                <c:pt idx="249">
                  <c:v>8.5182141878937134E-2</c:v>
                </c:pt>
                <c:pt idx="250">
                  <c:v>8.861450303567775E-2</c:v>
                </c:pt>
                <c:pt idx="251">
                  <c:v>8.556694035421053E-2</c:v>
                </c:pt>
                <c:pt idx="252">
                  <c:v>8.3766102380791851E-2</c:v>
                </c:pt>
                <c:pt idx="253">
                  <c:v>8.3032249431286065E-2</c:v>
                </c:pt>
                <c:pt idx="254">
                  <c:v>9.1212161621549548E-2</c:v>
                </c:pt>
                <c:pt idx="255">
                  <c:v>0.10451338037544944</c:v>
                </c:pt>
                <c:pt idx="256">
                  <c:v>0.10044303378959207</c:v>
                </c:pt>
                <c:pt idx="257">
                  <c:v>9.2270468218676349E-2</c:v>
                </c:pt>
                <c:pt idx="258">
                  <c:v>8.8256227758007233E-2</c:v>
                </c:pt>
                <c:pt idx="259">
                  <c:v>8.5046429715017524E-2</c:v>
                </c:pt>
                <c:pt idx="260">
                  <c:v>8.3862770012706589E-2</c:v>
                </c:pt>
                <c:pt idx="261">
                  <c:v>8.6446239273094472E-2</c:v>
                </c:pt>
                <c:pt idx="262">
                  <c:v>8.7918285499436033E-2</c:v>
                </c:pt>
                <c:pt idx="263">
                  <c:v>9.7324665583197856E-2</c:v>
                </c:pt>
                <c:pt idx="264">
                  <c:v>0.10174870869375807</c:v>
                </c:pt>
                <c:pt idx="265">
                  <c:v>9.6250077222462371E-2</c:v>
                </c:pt>
                <c:pt idx="266">
                  <c:v>9.1592325552975806E-2</c:v>
                </c:pt>
                <c:pt idx="267">
                  <c:v>8.7210703953712665E-2</c:v>
                </c:pt>
                <c:pt idx="268">
                  <c:v>9.0854464607619256E-2</c:v>
                </c:pt>
                <c:pt idx="269">
                  <c:v>9.3216787403460399E-2</c:v>
                </c:pt>
                <c:pt idx="270">
                  <c:v>8.8947024198822611E-2</c:v>
                </c:pt>
                <c:pt idx="271">
                  <c:v>8.9063329988785966E-2</c:v>
                </c:pt>
                <c:pt idx="272">
                  <c:v>8.9331770222743412E-2</c:v>
                </c:pt>
                <c:pt idx="273">
                  <c:v>8.5898478336624562E-2</c:v>
                </c:pt>
                <c:pt idx="274">
                  <c:v>8.5018144116122407E-2</c:v>
                </c:pt>
                <c:pt idx="275">
                  <c:v>8.5673597265736312E-2</c:v>
                </c:pt>
                <c:pt idx="276">
                  <c:v>0.10675553547220962</c:v>
                </c:pt>
                <c:pt idx="277">
                  <c:v>0.12527472527472527</c:v>
                </c:pt>
                <c:pt idx="278">
                  <c:v>0.12801567310383444</c:v>
                </c:pt>
                <c:pt idx="279">
                  <c:v>0.12456344586728751</c:v>
                </c:pt>
                <c:pt idx="280">
                  <c:v>0.12542690316183758</c:v>
                </c:pt>
                <c:pt idx="281">
                  <c:v>0.12458926615553123</c:v>
                </c:pt>
                <c:pt idx="282">
                  <c:v>0.12738192738192744</c:v>
                </c:pt>
                <c:pt idx="283">
                  <c:v>0.12399739865597215</c:v>
                </c:pt>
                <c:pt idx="284">
                  <c:v>0.12096427034007728</c:v>
                </c:pt>
                <c:pt idx="285">
                  <c:v>0.12280044926993638</c:v>
                </c:pt>
                <c:pt idx="286">
                  <c:v>0.12135690396559973</c:v>
                </c:pt>
                <c:pt idx="287">
                  <c:v>0.11417178236003989</c:v>
                </c:pt>
                <c:pt idx="288">
                  <c:v>9.1252424211493155E-2</c:v>
                </c:pt>
                <c:pt idx="289">
                  <c:v>8.0829326923076872E-2</c:v>
                </c:pt>
                <c:pt idx="290">
                  <c:v>7.939658594680421E-2</c:v>
                </c:pt>
                <c:pt idx="291">
                  <c:v>8.0400276052449815E-2</c:v>
                </c:pt>
                <c:pt idx="292">
                  <c:v>7.8801820762566699E-2</c:v>
                </c:pt>
                <c:pt idx="293">
                  <c:v>7.8694911127343614E-2</c:v>
                </c:pt>
                <c:pt idx="294">
                  <c:v>7.6859744285160625E-2</c:v>
                </c:pt>
                <c:pt idx="295">
                  <c:v>7.5409836065573721E-2</c:v>
                </c:pt>
                <c:pt idx="296">
                  <c:v>7.738095238095255E-2</c:v>
                </c:pt>
                <c:pt idx="297">
                  <c:v>7.6025341780593392E-2</c:v>
                </c:pt>
                <c:pt idx="298">
                  <c:v>8.0054916441793189E-2</c:v>
                </c:pt>
                <c:pt idx="299">
                  <c:v>8.613138686131383E-2</c:v>
                </c:pt>
                <c:pt idx="300">
                  <c:v>9.0824057618557719E-2</c:v>
                </c:pt>
                <c:pt idx="301">
                  <c:v>9.0770086182930365E-2</c:v>
                </c:pt>
                <c:pt idx="302">
                  <c:v>8.7808017653549175E-2</c:v>
                </c:pt>
                <c:pt idx="303">
                  <c:v>8.3816215722954945E-2</c:v>
                </c:pt>
                <c:pt idx="304">
                  <c:v>8.41159657002859E-2</c:v>
                </c:pt>
                <c:pt idx="305">
                  <c:v>8.9160760236558279E-2</c:v>
                </c:pt>
                <c:pt idx="306">
                  <c:v>9.2646728131324574E-2</c:v>
                </c:pt>
                <c:pt idx="307">
                  <c:v>9.5767575322811993E-2</c:v>
                </c:pt>
                <c:pt idx="308">
                  <c:v>9.4457315986455237E-2</c:v>
                </c:pt>
                <c:pt idx="309">
                  <c:v>9.2567178715303955E-2</c:v>
                </c:pt>
                <c:pt idx="310">
                  <c:v>8.6087490137634726E-2</c:v>
                </c:pt>
                <c:pt idx="311">
                  <c:v>8.0515088449531591E-2</c:v>
                </c:pt>
                <c:pt idx="312">
                  <c:v>7.2757674498370672E-2</c:v>
                </c:pt>
                <c:pt idx="313">
                  <c:v>6.745677753706314E-2</c:v>
                </c:pt>
                <c:pt idx="314">
                  <c:v>7.053503507733927E-2</c:v>
                </c:pt>
                <c:pt idx="315">
                  <c:v>7.6787067441273171E-2</c:v>
                </c:pt>
                <c:pt idx="316">
                  <c:v>8.1732580037664926E-2</c:v>
                </c:pt>
                <c:pt idx="317">
                  <c:v>7.9747989720633461E-2</c:v>
                </c:pt>
                <c:pt idx="318">
                  <c:v>8.1127804074912602E-2</c:v>
                </c:pt>
                <c:pt idx="319">
                  <c:v>8.2855973813420691E-2</c:v>
                </c:pt>
                <c:pt idx="320">
                  <c:v>8.6060902133203054E-2</c:v>
                </c:pt>
                <c:pt idx="321">
                  <c:v>8.8897893030794206E-2</c:v>
                </c:pt>
                <c:pt idx="322">
                  <c:v>9.0200984744531532E-2</c:v>
                </c:pt>
                <c:pt idx="323">
                  <c:v>9.4659122828137043E-2</c:v>
                </c:pt>
                <c:pt idx="324">
                  <c:v>9.6638823388353945E-2</c:v>
                </c:pt>
                <c:pt idx="325">
                  <c:v>9.335827131998875E-2</c:v>
                </c:pt>
                <c:pt idx="326">
                  <c:v>8.7086968536575604E-2</c:v>
                </c:pt>
                <c:pt idx="327">
                  <c:v>8.2062710141527662E-2</c:v>
                </c:pt>
                <c:pt idx="328">
                  <c:v>7.2771587743732491E-2</c:v>
                </c:pt>
                <c:pt idx="329">
                  <c:v>6.5105566218810029E-2</c:v>
                </c:pt>
                <c:pt idx="330">
                  <c:v>5.8021777202467151E-2</c:v>
                </c:pt>
                <c:pt idx="331">
                  <c:v>5.3542414509729852E-2</c:v>
                </c:pt>
                <c:pt idx="332">
                  <c:v>4.9366519229327555E-2</c:v>
                </c:pt>
                <c:pt idx="333">
                  <c:v>4.7406415122423162E-2</c:v>
                </c:pt>
                <c:pt idx="334">
                  <c:v>4.3534594454521791E-2</c:v>
                </c:pt>
                <c:pt idx="335">
                  <c:v>3.6070381231671611E-2</c:v>
                </c:pt>
                <c:pt idx="336">
                  <c:v>3.7720033528918728E-2</c:v>
                </c:pt>
                <c:pt idx="337">
                  <c:v>4.4731574158325849E-2</c:v>
                </c:pt>
                <c:pt idx="338">
                  <c:v>4.9751243781094523E-2</c:v>
                </c:pt>
                <c:pt idx="339">
                  <c:v>5.1667449506810792E-2</c:v>
                </c:pt>
                <c:pt idx="340">
                  <c:v>5.5212953947131105E-2</c:v>
                </c:pt>
                <c:pt idx="341">
                  <c:v>5.903553665393213E-2</c:v>
                </c:pt>
                <c:pt idx="342">
                  <c:v>6.0525368837711424E-2</c:v>
                </c:pt>
                <c:pt idx="343">
                  <c:v>5.8747579083279655E-2</c:v>
                </c:pt>
                <c:pt idx="344">
                  <c:v>5.6224325772459505E-2</c:v>
                </c:pt>
                <c:pt idx="345">
                  <c:v>5.3467386670456252E-2</c:v>
                </c:pt>
                <c:pt idx="346">
                  <c:v>5.7220901770193899E-2</c:v>
                </c:pt>
                <c:pt idx="347">
                  <c:v>5.7245966600622644E-2</c:v>
                </c:pt>
                <c:pt idx="348">
                  <c:v>5.0677811336657941E-2</c:v>
                </c:pt>
                <c:pt idx="349">
                  <c:v>4.243311036789299E-2</c:v>
                </c:pt>
                <c:pt idx="350">
                  <c:v>3.770712976095747E-2</c:v>
                </c:pt>
                <c:pt idx="351">
                  <c:v>3.2741264987803609E-2</c:v>
                </c:pt>
                <c:pt idx="352">
                  <c:v>2.9254955570745089E-2</c:v>
                </c:pt>
                <c:pt idx="353">
                  <c:v>3.0458753062891475E-2</c:v>
                </c:pt>
                <c:pt idx="354">
                  <c:v>3.5694896851248714E-2</c:v>
                </c:pt>
                <c:pt idx="355">
                  <c:v>4.1463414634146378E-2</c:v>
                </c:pt>
                <c:pt idx="356">
                  <c:v>4.5858838648584532E-2</c:v>
                </c:pt>
                <c:pt idx="357">
                  <c:v>5.0180420193572273E-2</c:v>
                </c:pt>
                <c:pt idx="358">
                  <c:v>5.1372391114690386E-2</c:v>
                </c:pt>
                <c:pt idx="359">
                  <c:v>5.4982932869285905E-2</c:v>
                </c:pt>
                <c:pt idx="360">
                  <c:v>5.8528595781662807E-2</c:v>
                </c:pt>
                <c:pt idx="361">
                  <c:v>6.2495822471759999E-2</c:v>
                </c:pt>
                <c:pt idx="362">
                  <c:v>6.3473013968063485E-2</c:v>
                </c:pt>
                <c:pt idx="363">
                  <c:v>6.5069860279441061E-2</c:v>
                </c:pt>
                <c:pt idx="364">
                  <c:v>6.2757338291937748E-2</c:v>
                </c:pt>
                <c:pt idx="365">
                  <c:v>6.1362660589847629E-2</c:v>
                </c:pt>
                <c:pt idx="366">
                  <c:v>5.6381863451710146E-2</c:v>
                </c:pt>
                <c:pt idx="367">
                  <c:v>5.4514702055685538E-2</c:v>
                </c:pt>
                <c:pt idx="368">
                  <c:v>5.241713823767169E-2</c:v>
                </c:pt>
                <c:pt idx="369">
                  <c:v>4.6626633698339859E-2</c:v>
                </c:pt>
                <c:pt idx="370">
                  <c:v>4.1266396451026033E-2</c:v>
                </c:pt>
                <c:pt idx="371">
                  <c:v>3.7842981760507488E-2</c:v>
                </c:pt>
                <c:pt idx="372">
                  <c:v>3.8177339901477758E-2</c:v>
                </c:pt>
                <c:pt idx="373">
                  <c:v>3.9412430800201292E-2</c:v>
                </c:pt>
                <c:pt idx="374">
                  <c:v>4.1315319268988571E-2</c:v>
                </c:pt>
                <c:pt idx="375">
                  <c:v>4.0854572713643345E-2</c:v>
                </c:pt>
                <c:pt idx="376">
                  <c:v>4.4491657814159868E-2</c:v>
                </c:pt>
                <c:pt idx="377">
                  <c:v>4.3003391729159679E-2</c:v>
                </c:pt>
                <c:pt idx="378">
                  <c:v>4.0812529074275128E-2</c:v>
                </c:pt>
                <c:pt idx="379">
                  <c:v>3.4855027760641644E-2</c:v>
                </c:pt>
                <c:pt idx="380">
                  <c:v>3.0817919252750015E-2</c:v>
                </c:pt>
                <c:pt idx="381">
                  <c:v>3.0926886141195986E-2</c:v>
                </c:pt>
                <c:pt idx="382">
                  <c:v>3.1539263164347409E-2</c:v>
                </c:pt>
                <c:pt idx="383">
                  <c:v>3.0686472278256494E-2</c:v>
                </c:pt>
                <c:pt idx="384">
                  <c:v>2.8439334489156476E-2</c:v>
                </c:pt>
                <c:pt idx="385">
                  <c:v>2.8899984869117823E-2</c:v>
                </c:pt>
                <c:pt idx="386">
                  <c:v>2.4684668412655375E-2</c:v>
                </c:pt>
                <c:pt idx="387">
                  <c:v>2.019565478333929E-2</c:v>
                </c:pt>
                <c:pt idx="388">
                  <c:v>1.663176787316778E-2</c:v>
                </c:pt>
                <c:pt idx="389">
                  <c:v>1.2381037620454061E-2</c:v>
                </c:pt>
                <c:pt idx="390">
                  <c:v>1.1263073209975882E-2</c:v>
                </c:pt>
                <c:pt idx="391">
                  <c:v>1.3055141579731755E-2</c:v>
                </c:pt>
                <c:pt idx="392">
                  <c:v>1.6513159855733539E-2</c:v>
                </c:pt>
                <c:pt idx="393">
                  <c:v>1.8957769114014589E-2</c:v>
                </c:pt>
                <c:pt idx="394">
                  <c:v>1.8125092853959357E-2</c:v>
                </c:pt>
                <c:pt idx="395">
                  <c:v>1.5568471620900359E-2</c:v>
                </c:pt>
                <c:pt idx="396">
                  <c:v>1.1209038211285938E-2</c:v>
                </c:pt>
                <c:pt idx="397">
                  <c:v>4.2647058823528372E-3</c:v>
                </c:pt>
                <c:pt idx="398">
                  <c:v>2.2914891741825372E-3</c:v>
                </c:pt>
                <c:pt idx="399">
                  <c:v>3.4120657705092317E-3</c:v>
                </c:pt>
                <c:pt idx="400">
                  <c:v>1.1269346201377095E-2</c:v>
                </c:pt>
                <c:pt idx="401">
                  <c:v>1.4439794895974467E-2</c:v>
                </c:pt>
                <c:pt idx="402">
                  <c:v>1.4172485930640244E-2</c:v>
                </c:pt>
                <c:pt idx="403">
                  <c:v>1.3798987878074431E-2</c:v>
                </c:pt>
                <c:pt idx="404">
                  <c:v>1.2286309122364392E-2</c:v>
                </c:pt>
                <c:pt idx="405">
                  <c:v>9.6092061452186517E-3</c:v>
                </c:pt>
                <c:pt idx="406">
                  <c:v>1.2724354297388052E-2</c:v>
                </c:pt>
                <c:pt idx="407">
                  <c:v>1.4541419686395995E-2</c:v>
                </c:pt>
                <c:pt idx="408">
                  <c:v>1.6320084232692933E-2</c:v>
                </c:pt>
                <c:pt idx="409">
                  <c:v>1.7923561282764622E-2</c:v>
                </c:pt>
                <c:pt idx="410">
                  <c:v>2.0048656095201789E-2</c:v>
                </c:pt>
                <c:pt idx="411">
                  <c:v>2.0520036349778614E-2</c:v>
                </c:pt>
                <c:pt idx="412">
                  <c:v>1.5682737350519282E-2</c:v>
                </c:pt>
                <c:pt idx="413">
                  <c:v>1.0777364629328323E-2</c:v>
                </c:pt>
                <c:pt idx="414">
                  <c:v>1.3422428820453192E-2</c:v>
                </c:pt>
                <c:pt idx="415">
                  <c:v>1.1608671677743265E-2</c:v>
                </c:pt>
                <c:pt idx="416">
                  <c:v>9.8198250391055009E-3</c:v>
                </c:pt>
                <c:pt idx="417">
                  <c:v>7.9844938814477295E-3</c:v>
                </c:pt>
                <c:pt idx="418">
                  <c:v>4.9278118786202363E-3</c:v>
                </c:pt>
                <c:pt idx="419">
                  <c:v>3.4249532306807051E-3</c:v>
                </c:pt>
                <c:pt idx="420">
                  <c:v>5.0361161472272098E-3</c:v>
                </c:pt>
                <c:pt idx="421">
                  <c:v>4.0855079552322149E-3</c:v>
                </c:pt>
                <c:pt idx="422">
                  <c:v>3.160828711818553E-3</c:v>
                </c:pt>
                <c:pt idx="423">
                  <c:v>5.14175738948075E-3</c:v>
                </c:pt>
                <c:pt idx="424">
                  <c:v>9.5680073335624449E-3</c:v>
                </c:pt>
                <c:pt idx="425">
                  <c:v>1.9945394453225962E-2</c:v>
                </c:pt>
                <c:pt idx="426">
                  <c:v>2.2705120119259403E-2</c:v>
                </c:pt>
                <c:pt idx="427">
                  <c:v>2.9635367358062936E-2</c:v>
                </c:pt>
                <c:pt idx="428">
                  <c:v>3.3275006454203782E-2</c:v>
                </c:pt>
                <c:pt idx="429">
                  <c:v>3.7051918606319845E-2</c:v>
                </c:pt>
                <c:pt idx="430">
                  <c:v>3.8053452626749307E-2</c:v>
                </c:pt>
                <c:pt idx="431">
                  <c:v>4.1045204222120102E-2</c:v>
                </c:pt>
                <c:pt idx="432">
                  <c:v>4.4525254839079098E-2</c:v>
                </c:pt>
                <c:pt idx="433">
                  <c:v>4.9256425685549665E-2</c:v>
                </c:pt>
                <c:pt idx="434">
                  <c:v>5.6114118759130305E-2</c:v>
                </c:pt>
                <c:pt idx="435">
                  <c:v>5.6755829903978094E-2</c:v>
                </c:pt>
                <c:pt idx="436">
                  <c:v>5.2607684013393108E-2</c:v>
                </c:pt>
                <c:pt idx="437">
                  <c:v>4.8916565696413006E-2</c:v>
                </c:pt>
                <c:pt idx="438">
                  <c:v>4.759769019453941E-2</c:v>
                </c:pt>
                <c:pt idx="439">
                  <c:v>4.3215380328782471E-2</c:v>
                </c:pt>
                <c:pt idx="440">
                  <c:v>4.2031037450376285E-2</c:v>
                </c:pt>
                <c:pt idx="441">
                  <c:v>4.3587756683455936E-2</c:v>
                </c:pt>
                <c:pt idx="442">
                  <c:v>4.6990248349401798E-2</c:v>
                </c:pt>
                <c:pt idx="443">
                  <c:v>4.9841575974652219E-2</c:v>
                </c:pt>
                <c:pt idx="444">
                  <c:v>4.8438827818745089E-2</c:v>
                </c:pt>
                <c:pt idx="445">
                  <c:v>4.7654159156698794E-2</c:v>
                </c:pt>
                <c:pt idx="446">
                  <c:v>4.4534852183346851E-2</c:v>
                </c:pt>
                <c:pt idx="447">
                  <c:v>4.5811022770295695E-2</c:v>
                </c:pt>
                <c:pt idx="448">
                  <c:v>4.5692257925382895E-2</c:v>
                </c:pt>
                <c:pt idx="449">
                  <c:v>4.655473472128957E-2</c:v>
                </c:pt>
                <c:pt idx="450">
                  <c:v>4.7254629134111159E-2</c:v>
                </c:pt>
                <c:pt idx="451">
                  <c:v>5.4272054699393779E-2</c:v>
                </c:pt>
                <c:pt idx="452">
                  <c:v>5.581457306513915E-2</c:v>
                </c:pt>
                <c:pt idx="453">
                  <c:v>5.6007849584979619E-2</c:v>
                </c:pt>
                <c:pt idx="454">
                  <c:v>5.6622691292876004E-2</c:v>
                </c:pt>
                <c:pt idx="455">
                  <c:v>5.5742179298761352E-2</c:v>
                </c:pt>
                <c:pt idx="456">
                  <c:v>5.7914553155885562E-2</c:v>
                </c:pt>
                <c:pt idx="457">
                  <c:v>6.3211949013372237E-2</c:v>
                </c:pt>
                <c:pt idx="458">
                  <c:v>6.5719775654341506E-2</c:v>
                </c:pt>
                <c:pt idx="459">
                  <c:v>6.7982002482416259E-2</c:v>
                </c:pt>
                <c:pt idx="460">
                  <c:v>7.0866953674821431E-2</c:v>
                </c:pt>
                <c:pt idx="461">
                  <c:v>7.1358899327480962E-2</c:v>
                </c:pt>
                <c:pt idx="462">
                  <c:v>7.1465072308242616E-2</c:v>
                </c:pt>
                <c:pt idx="463">
                  <c:v>6.8705190889975398E-2</c:v>
                </c:pt>
                <c:pt idx="464">
                  <c:v>7.4287156194801751E-2</c:v>
                </c:pt>
                <c:pt idx="465">
                  <c:v>7.9204439868411081E-2</c:v>
                </c:pt>
                <c:pt idx="466">
                  <c:v>8.2779803226289861E-2</c:v>
                </c:pt>
                <c:pt idx="467">
                  <c:v>8.506512876603356E-2</c:v>
                </c:pt>
                <c:pt idx="468">
                  <c:v>8.5588591483156451E-2</c:v>
                </c:pt>
                <c:pt idx="469">
                  <c:v>8.2475237815043512E-2</c:v>
                </c:pt>
                <c:pt idx="470">
                  <c:v>7.7406622322929497E-2</c:v>
                </c:pt>
                <c:pt idx="471">
                  <c:v>7.7601026609525281E-2</c:v>
                </c:pt>
                <c:pt idx="472">
                  <c:v>7.7250842561386479E-2</c:v>
                </c:pt>
                <c:pt idx="473">
                  <c:v>7.736355359624314E-2</c:v>
                </c:pt>
                <c:pt idx="474">
                  <c:v>7.8788601406939218E-2</c:v>
                </c:pt>
                <c:pt idx="475">
                  <c:v>7.6496384970961229E-2</c:v>
                </c:pt>
                <c:pt idx="476">
                  <c:v>7.041856532155788E-2</c:v>
                </c:pt>
                <c:pt idx="477">
                  <c:v>6.594531704479345E-2</c:v>
                </c:pt>
                <c:pt idx="478">
                  <c:v>6.083808030257587E-2</c:v>
                </c:pt>
                <c:pt idx="479">
                  <c:v>6.011454753722778E-2</c:v>
                </c:pt>
                <c:pt idx="480">
                  <c:v>5.9944449503688269E-2</c:v>
                </c:pt>
                <c:pt idx="481">
                  <c:v>5.7483239717340151E-2</c:v>
                </c:pt>
                <c:pt idx="482">
                  <c:v>6.2822252374491239E-2</c:v>
                </c:pt>
                <c:pt idx="483">
                  <c:v>6.8530085831123966E-2</c:v>
                </c:pt>
                <c:pt idx="484">
                  <c:v>5.9934300207826086E-2</c:v>
                </c:pt>
                <c:pt idx="485">
                  <c:v>5.875419752262756E-2</c:v>
                </c:pt>
                <c:pt idx="486">
                  <c:v>5.6256769601449985E-2</c:v>
                </c:pt>
                <c:pt idx="487">
                  <c:v>5.8442702369417843E-2</c:v>
                </c:pt>
                <c:pt idx="488">
                  <c:v>6.2538400772404135E-2</c:v>
                </c:pt>
                <c:pt idx="489">
                  <c:v>6.0533956209478434E-2</c:v>
                </c:pt>
                <c:pt idx="490">
                  <c:v>5.8501271766777663E-2</c:v>
                </c:pt>
                <c:pt idx="491">
                  <c:v>6.1870596879457285E-2</c:v>
                </c:pt>
                <c:pt idx="492">
                  <c:v>6.6284339626694333E-2</c:v>
                </c:pt>
                <c:pt idx="493">
                  <c:v>7.1449989291068938E-2</c:v>
                </c:pt>
                <c:pt idx="494">
                  <c:v>7.6726669219966626E-2</c:v>
                </c:pt>
                <c:pt idx="495">
                  <c:v>7.7550677096475562E-2</c:v>
                </c:pt>
                <c:pt idx="496">
                  <c:v>7.9694714427273272E-2</c:v>
                </c:pt>
                <c:pt idx="497">
                  <c:v>8.4101745468293965E-2</c:v>
                </c:pt>
                <c:pt idx="498">
                  <c:v>8.6409676879290354E-2</c:v>
                </c:pt>
                <c:pt idx="499">
                  <c:v>8.7088586526858691E-2</c:v>
                </c:pt>
                <c:pt idx="500">
                  <c:v>0.1020403948618398</c:v>
                </c:pt>
                <c:pt idx="501">
                  <c:v>9.6064385986579293E-2</c:v>
                </c:pt>
                <c:pt idx="502">
                  <c:v>0.10258780036968584</c:v>
                </c:pt>
                <c:pt idx="503">
                  <c:v>0.10336406374015517</c:v>
                </c:pt>
                <c:pt idx="504">
                  <c:v>9.6227061217089904E-2</c:v>
                </c:pt>
                <c:pt idx="505">
                  <c:v>9.3711270139527292E-2</c:v>
                </c:pt>
                <c:pt idx="506">
                  <c:v>8.3590230021342249E-2</c:v>
                </c:pt>
                <c:pt idx="507">
                  <c:v>7.0076496760596463E-2</c:v>
                </c:pt>
                <c:pt idx="508">
                  <c:v>7.5823553533420407E-2</c:v>
                </c:pt>
                <c:pt idx="509">
                  <c:v>7.2268614496347805E-2</c:v>
                </c:pt>
                <c:pt idx="510">
                  <c:v>7.4278119160903655E-2</c:v>
                </c:pt>
                <c:pt idx="511">
                  <c:v>7.5442088341115987E-2</c:v>
                </c:pt>
                <c:pt idx="512">
                  <c:v>5.7605456964563428E-2</c:v>
                </c:pt>
                <c:pt idx="513">
                  <c:v>6.8245413059400351E-2</c:v>
                </c:pt>
                <c:pt idx="514">
                  <c:v>6.8901927912824679E-2</c:v>
                </c:pt>
                <c:pt idx="515">
                  <c:v>6.2361664453297827E-2</c:v>
                </c:pt>
                <c:pt idx="516">
                  <c:v>6.4369717015803074E-2</c:v>
                </c:pt>
                <c:pt idx="517">
                  <c:v>6.5266659355923684E-2</c:v>
                </c:pt>
                <c:pt idx="518">
                  <c:v>6.672867199183008E-2</c:v>
                </c:pt>
                <c:pt idx="519">
                  <c:v>7.3493206893407548E-2</c:v>
                </c:pt>
                <c:pt idx="520">
                  <c:v>7.9355283696954437E-2</c:v>
                </c:pt>
                <c:pt idx="521">
                  <c:v>8.1130404929259381E-2</c:v>
                </c:pt>
                <c:pt idx="522">
                  <c:v>8.1245853431117787E-2</c:v>
                </c:pt>
                <c:pt idx="523">
                  <c:v>8.3425276719934605E-2</c:v>
                </c:pt>
                <c:pt idx="524">
                  <c:v>7.3781384552687124E-2</c:v>
                </c:pt>
                <c:pt idx="525">
                  <c:v>6.3744879841077129E-2</c:v>
                </c:pt>
                <c:pt idx="526">
                  <c:v>5.5363864491844605E-2</c:v>
                </c:pt>
                <c:pt idx="527">
                  <c:v>5.1131135302185937E-2</c:v>
                </c:pt>
                <c:pt idx="528">
                  <c:v>4.668266491721762E-2</c:v>
                </c:pt>
                <c:pt idx="529">
                  <c:v>4.685596637213707E-2</c:v>
                </c:pt>
                <c:pt idx="530">
                  <c:v>4.925375685979505E-2</c:v>
                </c:pt>
                <c:pt idx="531">
                  <c:v>4.9588040431495672E-2</c:v>
                </c:pt>
                <c:pt idx="532">
                  <c:v>5.1861567954797572E-2</c:v>
                </c:pt>
                <c:pt idx="533">
                  <c:v>4.5794126986779871E-2</c:v>
                </c:pt>
                <c:pt idx="534">
                  <c:v>3.996683250414601E-2</c:v>
                </c:pt>
                <c:pt idx="535">
                  <c:v>3.4312276206432291E-2</c:v>
                </c:pt>
                <c:pt idx="536">
                  <c:v>4.4817742281480388E-2</c:v>
                </c:pt>
                <c:pt idx="537">
                  <c:v>5.1066783453701081E-2</c:v>
                </c:pt>
                <c:pt idx="538">
                  <c:v>5.4540050527567052E-2</c:v>
                </c:pt>
                <c:pt idx="539">
                  <c:v>5.7943246011033622E-2</c:v>
                </c:pt>
                <c:pt idx="540">
                  <c:v>5.7482639747967079E-2</c:v>
                </c:pt>
                <c:pt idx="541">
                  <c:v>5.2117477382981559E-2</c:v>
                </c:pt>
                <c:pt idx="542">
                  <c:v>4.7446801577215147E-2</c:v>
                </c:pt>
                <c:pt idx="543">
                  <c:v>4.2761880098407534E-2</c:v>
                </c:pt>
                <c:pt idx="544">
                  <c:v>3.2757793764987886E-2</c:v>
                </c:pt>
                <c:pt idx="545">
                  <c:v>3.755613443497996E-2</c:v>
                </c:pt>
                <c:pt idx="546">
                  <c:v>4.0328496252591162E-2</c:v>
                </c:pt>
                <c:pt idx="547">
                  <c:v>4.1209445617824025E-2</c:v>
                </c:pt>
                <c:pt idx="548">
                  <c:v>4.090528610009958E-2</c:v>
                </c:pt>
                <c:pt idx="549">
                  <c:v>4.1635874777905313E-2</c:v>
                </c:pt>
                <c:pt idx="550">
                  <c:v>3.9897281723662914E-2</c:v>
                </c:pt>
                <c:pt idx="551">
                  <c:v>4.1061670569867204E-2</c:v>
                </c:pt>
                <c:pt idx="552">
                  <c:v>4.6683928125779817E-2</c:v>
                </c:pt>
                <c:pt idx="553">
                  <c:v>4.9099632375849023E-2</c:v>
                </c:pt>
                <c:pt idx="554">
                  <c:v>4.9886444949133635E-2</c:v>
                </c:pt>
                <c:pt idx="555">
                  <c:v>5.3363548877782163E-2</c:v>
                </c:pt>
                <c:pt idx="556">
                  <c:v>5.1564265700707601E-2</c:v>
                </c:pt>
                <c:pt idx="557">
                  <c:v>5.2169493091816399E-2</c:v>
                </c:pt>
                <c:pt idx="558">
                  <c:v>5.3434295436778578E-2</c:v>
                </c:pt>
                <c:pt idx="559">
                  <c:v>5.2878016044901388E-2</c:v>
                </c:pt>
                <c:pt idx="560">
                  <c:v>5.1557497686133491E-2</c:v>
                </c:pt>
                <c:pt idx="561">
                  <c:v>5.3557142210213238E-2</c:v>
                </c:pt>
                <c:pt idx="562">
                  <c:v>5.617960609528394E-2</c:v>
                </c:pt>
                <c:pt idx="563">
                  <c:v>5.8413317336532655E-2</c:v>
                </c:pt>
                <c:pt idx="564">
                  <c:v>5.737277401087848E-2</c:v>
                </c:pt>
                <c:pt idx="565">
                  <c:v>5.590366454831619E-2</c:v>
                </c:pt>
                <c:pt idx="566">
                  <c:v>5.8643118545626871E-2</c:v>
                </c:pt>
                <c:pt idx="567">
                  <c:v>6.3509371684545624E-2</c:v>
                </c:pt>
                <c:pt idx="568">
                  <c:v>6.4478139261003875E-2</c:v>
                </c:pt>
                <c:pt idx="569">
                  <c:v>6.3416776460254676E-2</c:v>
                </c:pt>
                <c:pt idx="570">
                  <c:v>6.1404146962531936E-2</c:v>
                </c:pt>
                <c:pt idx="571">
                  <c:v>6.773572059739541E-2</c:v>
                </c:pt>
                <c:pt idx="572">
                  <c:v>6.6185700887381849E-2</c:v>
                </c:pt>
                <c:pt idx="573">
                  <c:v>6.064904362776713E-2</c:v>
                </c:pt>
                <c:pt idx="574">
                  <c:v>5.8951000099796147E-2</c:v>
                </c:pt>
                <c:pt idx="575">
                  <c:v>5.6748140276301706E-2</c:v>
                </c:pt>
                <c:pt idx="576">
                  <c:v>5.5852300753999051E-2</c:v>
                </c:pt>
                <c:pt idx="577">
                  <c:v>6.5417012360609039E-2</c:v>
                </c:pt>
                <c:pt idx="578">
                  <c:v>6.9614141159675791E-2</c:v>
                </c:pt>
                <c:pt idx="579">
                  <c:v>6.4815584559536621E-2</c:v>
                </c:pt>
                <c:pt idx="580">
                  <c:v>6.4458581109113622E-2</c:v>
                </c:pt>
                <c:pt idx="581">
                  <c:v>6.2002698163596826E-2</c:v>
                </c:pt>
                <c:pt idx="582">
                  <c:v>6.3952292823360013E-2</c:v>
                </c:pt>
                <c:pt idx="583">
                  <c:v>5.4959367241449453E-2</c:v>
                </c:pt>
                <c:pt idx="584">
                  <c:v>6.18064201808044E-2</c:v>
                </c:pt>
                <c:pt idx="585">
                  <c:v>7.445831307072992E-2</c:v>
                </c:pt>
                <c:pt idx="586">
                  <c:v>7.7654217938016634E-2</c:v>
                </c:pt>
                <c:pt idx="587">
                  <c:v>9.6942880128720876E-2</c:v>
                </c:pt>
                <c:pt idx="588">
                  <c:v>0.10285912597773561</c:v>
                </c:pt>
                <c:pt idx="589">
                  <c:v>9.4383950372863401E-2</c:v>
                </c:pt>
                <c:pt idx="590">
                  <c:v>9.3568858357867324E-2</c:v>
                </c:pt>
                <c:pt idx="591">
                  <c:v>8.7896216103679814E-2</c:v>
                </c:pt>
                <c:pt idx="592">
                  <c:v>9.3684634472723571E-2</c:v>
                </c:pt>
                <c:pt idx="593">
                  <c:v>9.2448085448370465E-2</c:v>
                </c:pt>
                <c:pt idx="594">
                  <c:v>8.6522355366576376E-2</c:v>
                </c:pt>
                <c:pt idx="595">
                  <c:v>8.43878600823047E-2</c:v>
                </c:pt>
                <c:pt idx="596">
                  <c:v>7.4637708867051566E-2</c:v>
                </c:pt>
                <c:pt idx="597">
                  <c:v>6.34020618556701E-2</c:v>
                </c:pt>
                <c:pt idx="598">
                  <c:v>6.044024685805649E-2</c:v>
                </c:pt>
                <c:pt idx="599">
                  <c:v>3.6963696369636923E-2</c:v>
                </c:pt>
                <c:pt idx="600">
                  <c:v>2.2184837335398999E-2</c:v>
                </c:pt>
                <c:pt idx="601">
                  <c:v>2.4567031694727071E-2</c:v>
                </c:pt>
                <c:pt idx="602">
                  <c:v>1.6129032258064502E-2</c:v>
                </c:pt>
                <c:pt idx="603">
                  <c:v>1.9388328728455528E-2</c:v>
                </c:pt>
                <c:pt idx="604">
                  <c:v>1.8923285262882672E-2</c:v>
                </c:pt>
                <c:pt idx="605">
                  <c:v>2.0028951802368411E-2</c:v>
                </c:pt>
                <c:pt idx="606">
                  <c:v>2.0598873406463269E-2</c:v>
                </c:pt>
                <c:pt idx="607">
                  <c:v>2.6600412703683407E-2</c:v>
                </c:pt>
                <c:pt idx="608">
                  <c:v>3.03860523038606E-2</c:v>
                </c:pt>
                <c:pt idx="609">
                  <c:v>3.291441542626794E-2</c:v>
                </c:pt>
                <c:pt idx="610">
                  <c:v>3.1690306771594123E-2</c:v>
                </c:pt>
                <c:pt idx="611">
                  <c:v>3.6058655727656319E-2</c:v>
                </c:pt>
                <c:pt idx="612">
                  <c:v>4.5016990894774622E-2</c:v>
                </c:pt>
                <c:pt idx="613">
                  <c:v>4.4271538380045383E-2</c:v>
                </c:pt>
                <c:pt idx="614">
                  <c:v>4.984456690688166E-2</c:v>
                </c:pt>
                <c:pt idx="615">
                  <c:v>5.3397944337541636E-2</c:v>
                </c:pt>
                <c:pt idx="616">
                  <c:v>5.2661031769163591E-2</c:v>
                </c:pt>
                <c:pt idx="617">
                  <c:v>6.0116790358978989E-2</c:v>
                </c:pt>
                <c:pt idx="618">
                  <c:v>8.0778973298319734E-2</c:v>
                </c:pt>
                <c:pt idx="619">
                  <c:v>9.9185583087853191E-2</c:v>
                </c:pt>
                <c:pt idx="620">
                  <c:v>9.8069684726682649E-2</c:v>
                </c:pt>
                <c:pt idx="621">
                  <c:v>9.5528059793743569E-2</c:v>
                </c:pt>
                <c:pt idx="622">
                  <c:v>9.7620298262041105E-2</c:v>
                </c:pt>
                <c:pt idx="623">
                  <c:v>9.8051039331915169E-2</c:v>
                </c:pt>
                <c:pt idx="624">
                  <c:v>0.10247113608810432</c:v>
                </c:pt>
                <c:pt idx="625">
                  <c:v>0.10164122911829043</c:v>
                </c:pt>
                <c:pt idx="626">
                  <c:v>0.10118106261987259</c:v>
                </c:pt>
                <c:pt idx="627">
                  <c:v>9.9600129206161903E-2</c:v>
                </c:pt>
                <c:pt idx="628">
                  <c:v>9.6863509502502776E-2</c:v>
                </c:pt>
                <c:pt idx="629">
                  <c:v>9.4388482893321912E-2</c:v>
                </c:pt>
                <c:pt idx="630">
                  <c:v>8.0138473778140984E-2</c:v>
                </c:pt>
                <c:pt idx="631">
                  <c:v>6.3351935344872823E-2</c:v>
                </c:pt>
                <c:pt idx="632">
                  <c:v>6.9236978102036772E-2</c:v>
                </c:pt>
                <c:pt idx="633">
                  <c:v>7.2090520618933729E-2</c:v>
                </c:pt>
                <c:pt idx="634">
                  <c:v>7.3614015376132658E-2</c:v>
                </c:pt>
                <c:pt idx="635">
                  <c:v>8.2332583850545538E-2</c:v>
                </c:pt>
                <c:pt idx="636">
                  <c:v>7.614359269498383E-2</c:v>
                </c:pt>
                <c:pt idx="637">
                  <c:v>7.1123798999294108E-2</c:v>
                </c:pt>
                <c:pt idx="638">
                  <c:v>7.3529711340626358E-2</c:v>
                </c:pt>
                <c:pt idx="639">
                  <c:v>7.1210785952330324E-2</c:v>
                </c:pt>
                <c:pt idx="640">
                  <c:v>7.1437226115228514E-2</c:v>
                </c:pt>
                <c:pt idx="641">
                  <c:v>6.9413250982593988E-2</c:v>
                </c:pt>
                <c:pt idx="642">
                  <c:v>6.7195524943265639E-2</c:v>
                </c:pt>
                <c:pt idx="643">
                  <c:v>6.5478014212435376E-2</c:v>
                </c:pt>
                <c:pt idx="644">
                  <c:v>6.1998784337562007E-2</c:v>
                </c:pt>
                <c:pt idx="645">
                  <c:v>6.6648475339382118E-2</c:v>
                </c:pt>
                <c:pt idx="646">
                  <c:v>6.1347493677264442E-2</c:v>
                </c:pt>
                <c:pt idx="647">
                  <c:v>5.4500895105162872E-2</c:v>
                </c:pt>
                <c:pt idx="648">
                  <c:v>5.676522270608908E-2</c:v>
                </c:pt>
                <c:pt idx="649">
                  <c:v>6.5006400336256487E-2</c:v>
                </c:pt>
                <c:pt idx="650">
                  <c:v>6.1728512196741692E-2</c:v>
                </c:pt>
                <c:pt idx="651">
                  <c:v>6.3488761335590116E-2</c:v>
                </c:pt>
                <c:pt idx="652">
                  <c:v>6.629724915891555E-2</c:v>
                </c:pt>
                <c:pt idx="653">
                  <c:v>6.5742225222438E-2</c:v>
                </c:pt>
                <c:pt idx="654">
                  <c:v>6.5893171919156224E-2</c:v>
                </c:pt>
                <c:pt idx="655">
                  <c:v>6.2817706207561885E-2</c:v>
                </c:pt>
                <c:pt idx="656">
                  <c:v>6.0871812861178265E-2</c:v>
                </c:pt>
                <c:pt idx="657">
                  <c:v>5.5385008953696468E-2</c:v>
                </c:pt>
                <c:pt idx="658">
                  <c:v>5.8212361909979027E-2</c:v>
                </c:pt>
                <c:pt idx="659">
                  <c:v>5.9282796187017706E-2</c:v>
                </c:pt>
                <c:pt idx="660">
                  <c:v>6.0231709080393214E-2</c:v>
                </c:pt>
                <c:pt idx="661">
                  <c:v>6.312843649932276E-2</c:v>
                </c:pt>
                <c:pt idx="662">
                  <c:v>6.0686487404269851E-2</c:v>
                </c:pt>
                <c:pt idx="663">
                  <c:v>5.9582981371982369E-2</c:v>
                </c:pt>
                <c:pt idx="664">
                  <c:v>5.6076996500159071E-2</c:v>
                </c:pt>
                <c:pt idx="665">
                  <c:v>5.5203174072542716E-2</c:v>
                </c:pt>
                <c:pt idx="666">
                  <c:v>5.4093311399671107E-2</c:v>
                </c:pt>
                <c:pt idx="667">
                  <c:v>5.585812037424942E-2</c:v>
                </c:pt>
                <c:pt idx="668">
                  <c:v>5.7526975287156334E-2</c:v>
                </c:pt>
                <c:pt idx="669">
                  <c:v>5.4850494312377762E-2</c:v>
                </c:pt>
                <c:pt idx="670">
                  <c:v>5.8978827670698619E-2</c:v>
                </c:pt>
                <c:pt idx="671">
                  <c:v>5.6744943435035999E-2</c:v>
                </c:pt>
                <c:pt idx="672">
                  <c:v>6.1872980966749314E-2</c:v>
                </c:pt>
                <c:pt idx="673">
                  <c:v>5.7523729171060856E-2</c:v>
                </c:pt>
                <c:pt idx="674">
                  <c:v>6.1376312197752192E-2</c:v>
                </c:pt>
                <c:pt idx="675">
                  <c:v>6.4666096034103671E-2</c:v>
                </c:pt>
                <c:pt idx="676">
                  <c:v>6.7510230724812326E-2</c:v>
                </c:pt>
                <c:pt idx="677">
                  <c:v>6.9114434829006477E-2</c:v>
                </c:pt>
                <c:pt idx="678">
                  <c:v>6.9372271014227938E-2</c:v>
                </c:pt>
                <c:pt idx="679">
                  <c:v>7.2088678746197621E-2</c:v>
                </c:pt>
                <c:pt idx="680">
                  <c:v>7.2220256560054485E-2</c:v>
                </c:pt>
                <c:pt idx="681">
                  <c:v>7.5043085761181683E-2</c:v>
                </c:pt>
                <c:pt idx="682">
                  <c:v>7.2957911717260515E-2</c:v>
                </c:pt>
                <c:pt idx="683">
                  <c:v>7.0461715638964639E-2</c:v>
                </c:pt>
                <c:pt idx="684">
                  <c:v>6.5612457858404305E-2</c:v>
                </c:pt>
                <c:pt idx="685">
                  <c:v>6.4367375920474368E-2</c:v>
                </c:pt>
                <c:pt idx="686">
                  <c:v>6.4574254439232037E-2</c:v>
                </c:pt>
                <c:pt idx="687">
                  <c:v>6.2235954347688915E-2</c:v>
                </c:pt>
                <c:pt idx="688">
                  <c:v>6.0716525556600898E-2</c:v>
                </c:pt>
                <c:pt idx="689">
                  <c:v>5.7285005770610464E-2</c:v>
                </c:pt>
                <c:pt idx="690">
                  <c:v>5.7124892294078133E-2</c:v>
                </c:pt>
                <c:pt idx="691">
                  <c:v>5.4288071428020501E-2</c:v>
                </c:pt>
                <c:pt idx="692">
                  <c:v>5.2613807287350101E-2</c:v>
                </c:pt>
                <c:pt idx="693">
                  <c:v>5.1109211108905761E-2</c:v>
                </c:pt>
                <c:pt idx="694">
                  <c:v>4.7404268889951862E-2</c:v>
                </c:pt>
                <c:pt idx="695">
                  <c:v>4.824644477948925E-2</c:v>
                </c:pt>
                <c:pt idx="696">
                  <c:v>4.3915814212754478E-2</c:v>
                </c:pt>
                <c:pt idx="697">
                  <c:v>4.1353411637720994E-2</c:v>
                </c:pt>
                <c:pt idx="698">
                  <c:v>4.0361185260300969E-2</c:v>
                </c:pt>
                <c:pt idx="699">
                  <c:v>3.8020895167992563E-2</c:v>
                </c:pt>
                <c:pt idx="700">
                  <c:v>3.8756882598573572E-2</c:v>
                </c:pt>
                <c:pt idx="701">
                  <c:v>4.1436178843799354E-2</c:v>
                </c:pt>
                <c:pt idx="702">
                  <c:v>3.9270975606173986E-2</c:v>
                </c:pt>
                <c:pt idx="703">
                  <c:v>3.8262955433018053E-2</c:v>
                </c:pt>
                <c:pt idx="704">
                  <c:v>3.7334869207663823E-2</c:v>
                </c:pt>
                <c:pt idx="705">
                  <c:v>3.3880702162119025E-2</c:v>
                </c:pt>
                <c:pt idx="706">
                  <c:v>3.2724372915760469E-2</c:v>
                </c:pt>
                <c:pt idx="707">
                  <c:v>3.7294824258982118E-2</c:v>
                </c:pt>
                <c:pt idx="708">
                  <c:v>4.157767130404677E-2</c:v>
                </c:pt>
                <c:pt idx="709">
                  <c:v>4.1136415985258523E-2</c:v>
                </c:pt>
                <c:pt idx="710">
                  <c:v>4.007109735033354E-2</c:v>
                </c:pt>
                <c:pt idx="711">
                  <c:v>4.0709976267406356E-2</c:v>
                </c:pt>
                <c:pt idx="712">
                  <c:v>4.2647048360358264E-2</c:v>
                </c:pt>
                <c:pt idx="713">
                  <c:v>4.6926345609065168E-2</c:v>
                </c:pt>
                <c:pt idx="714">
                  <c:v>5.0102451777008339E-2</c:v>
                </c:pt>
                <c:pt idx="715">
                  <c:v>5.1863069662604788E-2</c:v>
                </c:pt>
                <c:pt idx="716">
                  <c:v>5.5831605580349164E-2</c:v>
                </c:pt>
                <c:pt idx="717">
                  <c:v>6.4234232968515048E-2</c:v>
                </c:pt>
                <c:pt idx="718">
                  <c:v>7.0605248009883992E-2</c:v>
                </c:pt>
                <c:pt idx="719">
                  <c:v>6.6570510810565864E-2</c:v>
                </c:pt>
                <c:pt idx="720">
                  <c:v>6.7026450334612742E-2</c:v>
                </c:pt>
                <c:pt idx="721">
                  <c:v>6.7932772412076625E-2</c:v>
                </c:pt>
                <c:pt idx="722">
                  <c:v>0.10185504210366747</c:v>
                </c:pt>
                <c:pt idx="723">
                  <c:v>0.16911537431226686</c:v>
                </c:pt>
                <c:pt idx="724">
                  <c:v>0.21945777007431277</c:v>
                </c:pt>
                <c:pt idx="725">
                  <c:v>0.22891778171634214</c:v>
                </c:pt>
                <c:pt idx="726">
                  <c:v>0.23311645056889674</c:v>
                </c:pt>
                <c:pt idx="727">
                  <c:v>0.23039616159857501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443-44A4-A4FD-551D34E3F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267736"/>
        <c:axId val="342268128"/>
      </c:lineChart>
      <c:catAx>
        <c:axId val="342267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2268128"/>
        <c:crosses val="autoZero"/>
        <c:auto val="0"/>
        <c:lblAlgn val="ctr"/>
        <c:lblOffset val="100"/>
        <c:tickLblSkip val="60"/>
        <c:noMultiLvlLbl val="0"/>
      </c:catAx>
      <c:valAx>
        <c:axId val="342268128"/>
        <c:scaling>
          <c:orientation val="minMax"/>
          <c:max val="0.25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226773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M3</c:v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CC!$IL$655:$IL$900</c:f>
              <c:numCache>
                <c:formatCode>General</c:formatCode>
                <c:ptCount val="246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  <c:pt idx="180">
                  <c:v>2015</c:v>
                </c:pt>
                <c:pt idx="181">
                  <c:v>2015</c:v>
                </c:pt>
                <c:pt idx="182">
                  <c:v>2015</c:v>
                </c:pt>
                <c:pt idx="183">
                  <c:v>2015</c:v>
                </c:pt>
                <c:pt idx="184">
                  <c:v>2015</c:v>
                </c:pt>
                <c:pt idx="185">
                  <c:v>2015</c:v>
                </c:pt>
                <c:pt idx="186">
                  <c:v>2015</c:v>
                </c:pt>
                <c:pt idx="187">
                  <c:v>2015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2016</c:v>
                </c:pt>
                <c:pt idx="197">
                  <c:v>2016</c:v>
                </c:pt>
                <c:pt idx="198">
                  <c:v>2016</c:v>
                </c:pt>
                <c:pt idx="199">
                  <c:v>2016</c:v>
                </c:pt>
                <c:pt idx="200">
                  <c:v>2016</c:v>
                </c:pt>
                <c:pt idx="201">
                  <c:v>2016</c:v>
                </c:pt>
                <c:pt idx="202">
                  <c:v>2016</c:v>
                </c:pt>
                <c:pt idx="203">
                  <c:v>2016</c:v>
                </c:pt>
                <c:pt idx="204">
                  <c:v>2017</c:v>
                </c:pt>
                <c:pt idx="205">
                  <c:v>2017</c:v>
                </c:pt>
                <c:pt idx="206">
                  <c:v>2017</c:v>
                </c:pt>
                <c:pt idx="207">
                  <c:v>2017</c:v>
                </c:pt>
                <c:pt idx="208">
                  <c:v>2017</c:v>
                </c:pt>
                <c:pt idx="209">
                  <c:v>2017</c:v>
                </c:pt>
                <c:pt idx="210">
                  <c:v>2017</c:v>
                </c:pt>
                <c:pt idx="211">
                  <c:v>2017</c:v>
                </c:pt>
                <c:pt idx="212">
                  <c:v>2017</c:v>
                </c:pt>
                <c:pt idx="213">
                  <c:v>2017</c:v>
                </c:pt>
                <c:pt idx="214">
                  <c:v>2017</c:v>
                </c:pt>
                <c:pt idx="215">
                  <c:v>2017</c:v>
                </c:pt>
                <c:pt idx="216">
                  <c:v>2018</c:v>
                </c:pt>
                <c:pt idx="217">
                  <c:v>2018</c:v>
                </c:pt>
                <c:pt idx="218">
                  <c:v>2018</c:v>
                </c:pt>
                <c:pt idx="219">
                  <c:v>2018</c:v>
                </c:pt>
                <c:pt idx="220">
                  <c:v>2018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2018</c:v>
                </c:pt>
                <c:pt idx="226">
                  <c:v>2018</c:v>
                </c:pt>
                <c:pt idx="227">
                  <c:v>2018</c:v>
                </c:pt>
                <c:pt idx="228">
                  <c:v>2019</c:v>
                </c:pt>
                <c:pt idx="229">
                  <c:v>2019</c:v>
                </c:pt>
                <c:pt idx="230">
                  <c:v>2019</c:v>
                </c:pt>
                <c:pt idx="231">
                  <c:v>2019</c:v>
                </c:pt>
                <c:pt idx="232">
                  <c:v>2019</c:v>
                </c:pt>
                <c:pt idx="233">
                  <c:v>2019</c:v>
                </c:pt>
                <c:pt idx="234">
                  <c:v>2019</c:v>
                </c:pt>
                <c:pt idx="235">
                  <c:v>2019</c:v>
                </c:pt>
                <c:pt idx="236">
                  <c:v>2019</c:v>
                </c:pt>
                <c:pt idx="237">
                  <c:v>2019</c:v>
                </c:pt>
                <c:pt idx="238">
                  <c:v>2019</c:v>
                </c:pt>
                <c:pt idx="239">
                  <c:v>2019</c:v>
                </c:pt>
                <c:pt idx="240">
                  <c:v>2020</c:v>
                </c:pt>
                <c:pt idx="241">
                  <c:v>2020</c:v>
                </c:pt>
                <c:pt idx="242">
                  <c:v>2020</c:v>
                </c:pt>
                <c:pt idx="243">
                  <c:v>2020</c:v>
                </c:pt>
                <c:pt idx="244">
                  <c:v>2020</c:v>
                </c:pt>
                <c:pt idx="245">
                  <c:v>2020</c:v>
                </c:pt>
              </c:numCache>
            </c:numRef>
          </c:cat>
          <c:val>
            <c:numRef>
              <c:f>CC!$IX$655:$IX$900</c:f>
              <c:numCache>
                <c:formatCode>0%</c:formatCode>
                <c:ptCount val="246"/>
                <c:pt idx="0">
                  <c:v>4.2520286551449349E-2</c:v>
                </c:pt>
                <c:pt idx="1">
                  <c:v>4.4594861911974482E-2</c:v>
                </c:pt>
                <c:pt idx="2">
                  <c:v>4.6575074831627594E-2</c:v>
                </c:pt>
                <c:pt idx="3">
                  <c:v>4.9695936595418155E-2</c:v>
                </c:pt>
                <c:pt idx="4">
                  <c:v>4.478135344011358E-2</c:v>
                </c:pt>
                <c:pt idx="5">
                  <c:v>4.1168817474295016E-2</c:v>
                </c:pt>
                <c:pt idx="6">
                  <c:v>3.9042233250152769E-2</c:v>
                </c:pt>
                <c:pt idx="7">
                  <c:v>4.1342099493467899E-2</c:v>
                </c:pt>
                <c:pt idx="8">
                  <c:v>4.1789808818189611E-2</c:v>
                </c:pt>
                <c:pt idx="9">
                  <c:v>4.1085441193380312E-2</c:v>
                </c:pt>
                <c:pt idx="10">
                  <c:v>3.8761251745873748E-2</c:v>
                </c:pt>
                <c:pt idx="11">
                  <c:v>3.8053533811867934E-2</c:v>
                </c:pt>
                <c:pt idx="12">
                  <c:v>4.6705010748979259E-2</c:v>
                </c:pt>
                <c:pt idx="13">
                  <c:v>4.6900647634555259E-2</c:v>
                </c:pt>
                <c:pt idx="14">
                  <c:v>4.8938352982165423E-2</c:v>
                </c:pt>
                <c:pt idx="15">
                  <c:v>4.7990643463095006E-2</c:v>
                </c:pt>
                <c:pt idx="16">
                  <c:v>5.0581901669551677E-2</c:v>
                </c:pt>
                <c:pt idx="17">
                  <c:v>5.5059957837130025E-2</c:v>
                </c:pt>
                <c:pt idx="18">
                  <c:v>5.6964269105069798E-2</c:v>
                </c:pt>
                <c:pt idx="19">
                  <c:v>5.732854155351097E-2</c:v>
                </c:pt>
                <c:pt idx="20">
                  <c:v>6.4340056345348007E-2</c:v>
                </c:pt>
                <c:pt idx="21">
                  <c:v>6.3319849262185146E-2</c:v>
                </c:pt>
                <c:pt idx="22">
                  <c:v>6.6747217102154588E-2</c:v>
                </c:pt>
                <c:pt idx="23">
                  <c:v>6.8541183478997736E-2</c:v>
                </c:pt>
                <c:pt idx="24">
                  <c:v>5.7715012249216713E-2</c:v>
                </c:pt>
                <c:pt idx="25">
                  <c:v>5.6442664448387747E-2</c:v>
                </c:pt>
                <c:pt idx="26">
                  <c:v>5.3200056575291255E-2</c:v>
                </c:pt>
                <c:pt idx="27">
                  <c:v>4.9087511574331222E-2</c:v>
                </c:pt>
                <c:pt idx="28">
                  <c:v>5.1001082898622041E-2</c:v>
                </c:pt>
                <c:pt idx="29">
                  <c:v>4.7767028844896808E-2</c:v>
                </c:pt>
                <c:pt idx="30">
                  <c:v>4.7535078240113826E-2</c:v>
                </c:pt>
                <c:pt idx="31">
                  <c:v>4.8445323718663946E-2</c:v>
                </c:pt>
                <c:pt idx="32">
                  <c:v>4.3704196297523534E-2</c:v>
                </c:pt>
                <c:pt idx="33">
                  <c:v>4.5687527392529015E-2</c:v>
                </c:pt>
                <c:pt idx="34">
                  <c:v>4.6161804662150141E-2</c:v>
                </c:pt>
                <c:pt idx="35">
                  <c:v>4.2404524782981845E-2</c:v>
                </c:pt>
                <c:pt idx="36">
                  <c:v>4.3510143909118337E-2</c:v>
                </c:pt>
                <c:pt idx="37">
                  <c:v>4.6126631714102251E-2</c:v>
                </c:pt>
                <c:pt idx="38">
                  <c:v>4.5159181929220749E-2</c:v>
                </c:pt>
                <c:pt idx="39">
                  <c:v>4.9569988343496352E-2</c:v>
                </c:pt>
                <c:pt idx="40">
                  <c:v>5.023105521779514E-2</c:v>
                </c:pt>
                <c:pt idx="41">
                  <c:v>5.1193410624665425E-2</c:v>
                </c:pt>
                <c:pt idx="42">
                  <c:v>5.2272701924346299E-2</c:v>
                </c:pt>
                <c:pt idx="43">
                  <c:v>5.2301419524833914E-2</c:v>
                </c:pt>
                <c:pt idx="44">
                  <c:v>4.5884809156473638E-2</c:v>
                </c:pt>
                <c:pt idx="45">
                  <c:v>4.4582639889668485E-2</c:v>
                </c:pt>
                <c:pt idx="46">
                  <c:v>4.1514499646340131E-2</c:v>
                </c:pt>
                <c:pt idx="47">
                  <c:v>4.0434166532445914E-2</c:v>
                </c:pt>
                <c:pt idx="48">
                  <c:v>4.1296463894340718E-2</c:v>
                </c:pt>
                <c:pt idx="49">
                  <c:v>3.9419020521239911E-2</c:v>
                </c:pt>
                <c:pt idx="50">
                  <c:v>4.0445689988436229E-2</c:v>
                </c:pt>
                <c:pt idx="51">
                  <c:v>3.8569236547300711E-2</c:v>
                </c:pt>
                <c:pt idx="52">
                  <c:v>3.84928066232193E-2</c:v>
                </c:pt>
                <c:pt idx="53">
                  <c:v>3.7826490814234059E-2</c:v>
                </c:pt>
                <c:pt idx="54">
                  <c:v>3.7236270361032053E-2</c:v>
                </c:pt>
                <c:pt idx="55">
                  <c:v>3.5393878925343403E-2</c:v>
                </c:pt>
                <c:pt idx="56">
                  <c:v>3.9424270741029055E-2</c:v>
                </c:pt>
                <c:pt idx="57">
                  <c:v>4.1382573521002941E-2</c:v>
                </c:pt>
                <c:pt idx="58">
                  <c:v>4.1261400103556056E-2</c:v>
                </c:pt>
                <c:pt idx="59">
                  <c:v>4.3033785061428187E-2</c:v>
                </c:pt>
                <c:pt idx="60">
                  <c:v>4.2622789646117987E-2</c:v>
                </c:pt>
                <c:pt idx="61">
                  <c:v>4.0961771416206938E-2</c:v>
                </c:pt>
                <c:pt idx="62">
                  <c:v>4.0252194689757603E-2</c:v>
                </c:pt>
                <c:pt idx="63">
                  <c:v>3.9633212111374272E-2</c:v>
                </c:pt>
                <c:pt idx="64">
                  <c:v>3.8594191824964375E-2</c:v>
                </c:pt>
                <c:pt idx="65">
                  <c:v>4.1258534563856974E-2</c:v>
                </c:pt>
                <c:pt idx="66">
                  <c:v>4.3884191458481547E-2</c:v>
                </c:pt>
                <c:pt idx="67">
                  <c:v>4.2292036917379594E-2</c:v>
                </c:pt>
                <c:pt idx="68">
                  <c:v>4.6116455673520296E-2</c:v>
                </c:pt>
                <c:pt idx="69">
                  <c:v>4.5127892638026523E-2</c:v>
                </c:pt>
                <c:pt idx="70">
                  <c:v>4.4221078011450032E-2</c:v>
                </c:pt>
                <c:pt idx="71">
                  <c:v>4.6471327661101292E-2</c:v>
                </c:pt>
                <c:pt idx="72">
                  <c:v>4.5039031638903326E-2</c:v>
                </c:pt>
                <c:pt idx="73">
                  <c:v>4.7075865643574355E-2</c:v>
                </c:pt>
                <c:pt idx="74">
                  <c:v>4.9029781960560737E-2</c:v>
                </c:pt>
                <c:pt idx="75">
                  <c:v>5.2079643552266797E-2</c:v>
                </c:pt>
                <c:pt idx="76">
                  <c:v>4.8541758710765048E-2</c:v>
                </c:pt>
                <c:pt idx="77">
                  <c:v>4.6835520610325254E-2</c:v>
                </c:pt>
                <c:pt idx="78">
                  <c:v>4.3442833757537436E-2</c:v>
                </c:pt>
                <c:pt idx="79">
                  <c:v>4.61202213801164E-2</c:v>
                </c:pt>
                <c:pt idx="80">
                  <c:v>4.780423647034393E-2</c:v>
                </c:pt>
                <c:pt idx="81">
                  <c:v>4.7643342933609167E-2</c:v>
                </c:pt>
                <c:pt idx="82">
                  <c:v>4.9723096595690519E-2</c:v>
                </c:pt>
                <c:pt idx="83">
                  <c:v>5.2124459847555427E-2</c:v>
                </c:pt>
                <c:pt idx="84">
                  <c:v>5.4436227732440834E-2</c:v>
                </c:pt>
                <c:pt idx="85">
                  <c:v>5.3849790365446015E-2</c:v>
                </c:pt>
                <c:pt idx="86">
                  <c:v>5.8238607192218073E-2</c:v>
                </c:pt>
                <c:pt idx="87">
                  <c:v>5.708905484074478E-2</c:v>
                </c:pt>
                <c:pt idx="88">
                  <c:v>6.2590500242510894E-2</c:v>
                </c:pt>
                <c:pt idx="89">
                  <c:v>6.4447598491542024E-2</c:v>
                </c:pt>
                <c:pt idx="90">
                  <c:v>6.7131014750964502E-2</c:v>
                </c:pt>
                <c:pt idx="91">
                  <c:v>6.6947833906908061E-2</c:v>
                </c:pt>
                <c:pt idx="92">
                  <c:v>6.4761267101864917E-2</c:v>
                </c:pt>
                <c:pt idx="93">
                  <c:v>6.6339162595083989E-2</c:v>
                </c:pt>
                <c:pt idx="94">
                  <c:v>6.8080199180003742E-2</c:v>
                </c:pt>
                <c:pt idx="95">
                  <c:v>6.4293181524236243E-2</c:v>
                </c:pt>
                <c:pt idx="96">
                  <c:v>6.9872667168570102E-2</c:v>
                </c:pt>
                <c:pt idx="97">
                  <c:v>7.1724165177104782E-2</c:v>
                </c:pt>
                <c:pt idx="98">
                  <c:v>6.8821755426174747E-2</c:v>
                </c:pt>
                <c:pt idx="99">
                  <c:v>6.7259022368109544E-2</c:v>
                </c:pt>
                <c:pt idx="100">
                  <c:v>6.5955004648678983E-2</c:v>
                </c:pt>
                <c:pt idx="101">
                  <c:v>6.2936118039321753E-2</c:v>
                </c:pt>
                <c:pt idx="102">
                  <c:v>6.1006983629600331E-2</c:v>
                </c:pt>
                <c:pt idx="103">
                  <c:v>6.1054122872602035E-2</c:v>
                </c:pt>
                <c:pt idx="104">
                  <c:v>6.0280704019552322E-2</c:v>
                </c:pt>
                <c:pt idx="105">
                  <c:v>6.7133252345671357E-2</c:v>
                </c:pt>
                <c:pt idx="106">
                  <c:v>6.6997673081906406E-2</c:v>
                </c:pt>
                <c:pt idx="107">
                  <c:v>7.0588667261922255E-2</c:v>
                </c:pt>
                <c:pt idx="108">
                  <c:v>6.6234999972729636E-2</c:v>
                </c:pt>
                <c:pt idx="109">
                  <c:v>6.4314313685323476E-2</c:v>
                </c:pt>
                <c:pt idx="110">
                  <c:v>5.9541875731441873E-2</c:v>
                </c:pt>
                <c:pt idx="111">
                  <c:v>5.7344092143453818E-2</c:v>
                </c:pt>
                <c:pt idx="112">
                  <c:v>5.3278381002843656E-2</c:v>
                </c:pt>
                <c:pt idx="113">
                  <c:v>5.1209914815326885E-2</c:v>
                </c:pt>
                <c:pt idx="114">
                  <c:v>4.8166804979941302E-2</c:v>
                </c:pt>
                <c:pt idx="115">
                  <c:v>4.5313790401773746E-2</c:v>
                </c:pt>
                <c:pt idx="116">
                  <c:v>4.1507593194989978E-2</c:v>
                </c:pt>
                <c:pt idx="117">
                  <c:v>3.1659583373287559E-2</c:v>
                </c:pt>
                <c:pt idx="118">
                  <c:v>2.617259315287912E-2</c:v>
                </c:pt>
                <c:pt idx="119">
                  <c:v>1.7120317980282129E-2</c:v>
                </c:pt>
                <c:pt idx="120">
                  <c:v>1.8258744661055148E-2</c:v>
                </c:pt>
                <c:pt idx="121">
                  <c:v>1.7846808185091545E-2</c:v>
                </c:pt>
                <c:pt idx="122">
                  <c:v>1.5956635071225245E-2</c:v>
                </c:pt>
                <c:pt idx="123">
                  <c:v>1.7110055088032317E-2</c:v>
                </c:pt>
                <c:pt idx="124">
                  <c:v>2.0283653630803977E-2</c:v>
                </c:pt>
                <c:pt idx="125">
                  <c:v>1.3994259553558042E-2</c:v>
                </c:pt>
                <c:pt idx="126">
                  <c:v>1.430321017408831E-2</c:v>
                </c:pt>
                <c:pt idx="127">
                  <c:v>1.6379044326707781E-2</c:v>
                </c:pt>
                <c:pt idx="128">
                  <c:v>1.6765828289110107E-2</c:v>
                </c:pt>
                <c:pt idx="129">
                  <c:v>1.7399844636337036E-2</c:v>
                </c:pt>
                <c:pt idx="130">
                  <c:v>1.7022356285893991E-2</c:v>
                </c:pt>
                <c:pt idx="131">
                  <c:v>1.7643168302851286E-2</c:v>
                </c:pt>
                <c:pt idx="132">
                  <c:v>1.3873197743294874E-2</c:v>
                </c:pt>
                <c:pt idx="133">
                  <c:v>1.3532945565360333E-2</c:v>
                </c:pt>
                <c:pt idx="134">
                  <c:v>1.7352207519363727E-2</c:v>
                </c:pt>
                <c:pt idx="135">
                  <c:v>1.8701093065293772E-2</c:v>
                </c:pt>
                <c:pt idx="136">
                  <c:v>1.798087454189834E-2</c:v>
                </c:pt>
                <c:pt idx="137">
                  <c:v>2.6708328436202855E-2</c:v>
                </c:pt>
                <c:pt idx="138">
                  <c:v>3.3011512215645356E-2</c:v>
                </c:pt>
                <c:pt idx="139">
                  <c:v>3.9056155943753446E-2</c:v>
                </c:pt>
                <c:pt idx="140">
                  <c:v>3.9850050618466026E-2</c:v>
                </c:pt>
                <c:pt idx="141">
                  <c:v>3.6501220885884367E-2</c:v>
                </c:pt>
                <c:pt idx="142">
                  <c:v>3.823214245287887E-2</c:v>
                </c:pt>
                <c:pt idx="143">
                  <c:v>3.9488718857805027E-2</c:v>
                </c:pt>
                <c:pt idx="144">
                  <c:v>4.0878906102092882E-2</c:v>
                </c:pt>
                <c:pt idx="145">
                  <c:v>3.9809327932248673E-2</c:v>
                </c:pt>
                <c:pt idx="146">
                  <c:v>4.1819353873430609E-2</c:v>
                </c:pt>
                <c:pt idx="147">
                  <c:v>3.9186930366250206E-2</c:v>
                </c:pt>
                <c:pt idx="148">
                  <c:v>3.862889798003466E-2</c:v>
                </c:pt>
                <c:pt idx="149">
                  <c:v>3.924129363845652E-2</c:v>
                </c:pt>
                <c:pt idx="150">
                  <c:v>3.7413121414542339E-2</c:v>
                </c:pt>
                <c:pt idx="151">
                  <c:v>3.0725653754069882E-2</c:v>
                </c:pt>
                <c:pt idx="152">
                  <c:v>3.2365753936911767E-2</c:v>
                </c:pt>
                <c:pt idx="153">
                  <c:v>3.7146080574343987E-2</c:v>
                </c:pt>
                <c:pt idx="154">
                  <c:v>3.674267614866733E-2</c:v>
                </c:pt>
                <c:pt idx="155">
                  <c:v>4.1623774430828542E-2</c:v>
                </c:pt>
                <c:pt idx="156">
                  <c:v>3.9537734484298648E-2</c:v>
                </c:pt>
                <c:pt idx="157">
                  <c:v>4.0017537905840284E-2</c:v>
                </c:pt>
                <c:pt idx="158">
                  <c:v>3.9021112414792114E-2</c:v>
                </c:pt>
                <c:pt idx="159">
                  <c:v>3.9997444391246528E-2</c:v>
                </c:pt>
                <c:pt idx="160">
                  <c:v>3.9772569756802545E-2</c:v>
                </c:pt>
                <c:pt idx="161">
                  <c:v>3.912070794990874E-2</c:v>
                </c:pt>
                <c:pt idx="162">
                  <c:v>3.6790461856606838E-2</c:v>
                </c:pt>
                <c:pt idx="163">
                  <c:v>3.936337295702752E-2</c:v>
                </c:pt>
                <c:pt idx="164">
                  <c:v>3.5648350501481518E-2</c:v>
                </c:pt>
                <c:pt idx="165">
                  <c:v>3.6151535406749202E-2</c:v>
                </c:pt>
                <c:pt idx="166">
                  <c:v>3.6113365087466542E-2</c:v>
                </c:pt>
                <c:pt idx="167">
                  <c:v>2.8765461211896381E-2</c:v>
                </c:pt>
                <c:pt idx="168">
                  <c:v>3.1808994159150394E-2</c:v>
                </c:pt>
                <c:pt idx="169">
                  <c:v>3.4241935495940012E-2</c:v>
                </c:pt>
                <c:pt idx="170">
                  <c:v>2.9352828268935482E-2</c:v>
                </c:pt>
                <c:pt idx="171">
                  <c:v>2.8500152012512991E-2</c:v>
                </c:pt>
                <c:pt idx="172">
                  <c:v>3.0218976764628813E-2</c:v>
                </c:pt>
                <c:pt idx="173">
                  <c:v>2.9910808215628082E-2</c:v>
                </c:pt>
                <c:pt idx="174">
                  <c:v>3.076253027374487E-2</c:v>
                </c:pt>
                <c:pt idx="175">
                  <c:v>3.0330190073708074E-2</c:v>
                </c:pt>
                <c:pt idx="176">
                  <c:v>3.2157034328026635E-2</c:v>
                </c:pt>
                <c:pt idx="177">
                  <c:v>3.0604165299535691E-2</c:v>
                </c:pt>
                <c:pt idx="178">
                  <c:v>3.4545076132287855E-2</c:v>
                </c:pt>
                <c:pt idx="179">
                  <c:v>4.1487195689254186E-2</c:v>
                </c:pt>
                <c:pt idx="180">
                  <c:v>4.2049178883489136E-2</c:v>
                </c:pt>
                <c:pt idx="181">
                  <c:v>4.2527883475928174E-2</c:v>
                </c:pt>
                <c:pt idx="182">
                  <c:v>4.5908117593115527E-2</c:v>
                </c:pt>
                <c:pt idx="183">
                  <c:v>4.8153975627216017E-2</c:v>
                </c:pt>
                <c:pt idx="184">
                  <c:v>4.6713564757168147E-2</c:v>
                </c:pt>
                <c:pt idx="185">
                  <c:v>4.5235776398272254E-2</c:v>
                </c:pt>
                <c:pt idx="186">
                  <c:v>4.7290927298081264E-2</c:v>
                </c:pt>
                <c:pt idx="187">
                  <c:v>4.5963756274956191E-2</c:v>
                </c:pt>
                <c:pt idx="188">
                  <c:v>4.5239573541384415E-2</c:v>
                </c:pt>
                <c:pt idx="189">
                  <c:v>4.7087341743996758E-2</c:v>
                </c:pt>
                <c:pt idx="190">
                  <c:v>4.6256437259374561E-2</c:v>
                </c:pt>
                <c:pt idx="191">
                  <c:v>4.1600519129982638E-2</c:v>
                </c:pt>
                <c:pt idx="192">
                  <c:v>4.4198574728188555E-2</c:v>
                </c:pt>
                <c:pt idx="193">
                  <c:v>4.4261185872935371E-2</c:v>
                </c:pt>
                <c:pt idx="194">
                  <c:v>4.4341935551659661E-2</c:v>
                </c:pt>
                <c:pt idx="195">
                  <c:v>4.5557647525384493E-2</c:v>
                </c:pt>
                <c:pt idx="196">
                  <c:v>4.7109884808257396E-2</c:v>
                </c:pt>
                <c:pt idx="197">
                  <c:v>5.2004536248783539E-2</c:v>
                </c:pt>
                <c:pt idx="198">
                  <c:v>5.2818741161910543E-2</c:v>
                </c:pt>
                <c:pt idx="199">
                  <c:v>5.3557565802104357E-2</c:v>
                </c:pt>
                <c:pt idx="200">
                  <c:v>5.519461194941977E-2</c:v>
                </c:pt>
                <c:pt idx="201">
                  <c:v>5.4727147850929025E-2</c:v>
                </c:pt>
                <c:pt idx="202">
                  <c:v>5.5413702229055062E-2</c:v>
                </c:pt>
                <c:pt idx="203">
                  <c:v>5.5898306841376533E-2</c:v>
                </c:pt>
                <c:pt idx="204">
                  <c:v>5.3232092729636582E-2</c:v>
                </c:pt>
                <c:pt idx="205">
                  <c:v>5.3491416441373119E-2</c:v>
                </c:pt>
                <c:pt idx="206">
                  <c:v>5.6466362418594374E-2</c:v>
                </c:pt>
                <c:pt idx="207">
                  <c:v>5.3998210228993981E-2</c:v>
                </c:pt>
                <c:pt idx="208">
                  <c:v>5.1956661304907614E-2</c:v>
                </c:pt>
                <c:pt idx="209">
                  <c:v>4.9025497238211146E-2</c:v>
                </c:pt>
                <c:pt idx="210">
                  <c:v>4.6576228898206118E-2</c:v>
                </c:pt>
                <c:pt idx="211">
                  <c:v>4.7921807573508834E-2</c:v>
                </c:pt>
                <c:pt idx="212">
                  <c:v>4.7736462553270353E-2</c:v>
                </c:pt>
                <c:pt idx="213">
                  <c:v>4.6459085458812055E-2</c:v>
                </c:pt>
                <c:pt idx="214">
                  <c:v>4.4313064202662122E-2</c:v>
                </c:pt>
                <c:pt idx="215">
                  <c:v>4.2605610871101485E-2</c:v>
                </c:pt>
                <c:pt idx="216">
                  <c:v>4.0143195122425146E-2</c:v>
                </c:pt>
                <c:pt idx="217">
                  <c:v>3.6687922907343795E-2</c:v>
                </c:pt>
                <c:pt idx="218">
                  <c:v>3.3050623707900684E-2</c:v>
                </c:pt>
                <c:pt idx="219">
                  <c:v>3.2134300369313085E-2</c:v>
                </c:pt>
                <c:pt idx="220">
                  <c:v>3.5336516275413565E-2</c:v>
                </c:pt>
                <c:pt idx="221">
                  <c:v>3.7457175514280294E-2</c:v>
                </c:pt>
                <c:pt idx="222">
                  <c:v>3.4965504688504456E-2</c:v>
                </c:pt>
                <c:pt idx="223">
                  <c:v>3.2265789531906064E-2</c:v>
                </c:pt>
                <c:pt idx="224">
                  <c:v>3.2051369572416721E-2</c:v>
                </c:pt>
                <c:pt idx="225">
                  <c:v>3.1628378230660559E-2</c:v>
                </c:pt>
                <c:pt idx="226">
                  <c:v>3.0893849869715773E-2</c:v>
                </c:pt>
                <c:pt idx="227">
                  <c:v>3.4221903130656539E-2</c:v>
                </c:pt>
                <c:pt idx="228">
                  <c:v>3.3349385050341018E-2</c:v>
                </c:pt>
                <c:pt idx="229">
                  <c:v>3.3656696065982983E-2</c:v>
                </c:pt>
                <c:pt idx="230">
                  <c:v>3.6291592778483039E-2</c:v>
                </c:pt>
                <c:pt idx="231">
                  <c:v>3.7212943369226315E-2</c:v>
                </c:pt>
                <c:pt idx="232">
                  <c:v>3.702094594725347E-2</c:v>
                </c:pt>
                <c:pt idx="233">
                  <c:v>3.6952792591415484E-2</c:v>
                </c:pt>
                <c:pt idx="234">
                  <c:v>3.9955864174527012E-2</c:v>
                </c:pt>
                <c:pt idx="235">
                  <c:v>4.357680809061093E-2</c:v>
                </c:pt>
                <c:pt idx="236">
                  <c:v>4.2570452933037739E-2</c:v>
                </c:pt>
                <c:pt idx="237">
                  <c:v>4.4074737474657955E-2</c:v>
                </c:pt>
                <c:pt idx="238">
                  <c:v>4.7432992431630794E-2</c:v>
                </c:pt>
                <c:pt idx="239">
                  <c:v>4.3398337256798314E-2</c:v>
                </c:pt>
                <c:pt idx="240">
                  <c:v>4.6052586753198899E-2</c:v>
                </c:pt>
                <c:pt idx="241">
                  <c:v>5.0964729047886959E-2</c:v>
                </c:pt>
                <c:pt idx="242">
                  <c:v>7.3762620800020606E-2</c:v>
                </c:pt>
                <c:pt idx="243">
                  <c:v>9.9835337435183025E-2</c:v>
                </c:pt>
                <c:pt idx="244">
                  <c:v>0.12323586097579509</c:v>
                </c:pt>
                <c:pt idx="245">
                  <c:v>0.12846955186792708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28F-40A1-9CA1-078881E06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268912"/>
        <c:axId val="342891064"/>
      </c:lineChart>
      <c:catAx>
        <c:axId val="34226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2891064"/>
        <c:crosses val="autoZero"/>
        <c:auto val="0"/>
        <c:lblAlgn val="ctr"/>
        <c:lblOffset val="100"/>
        <c:tickLblSkip val="60"/>
        <c:noMultiLvlLbl val="0"/>
      </c:catAx>
      <c:valAx>
        <c:axId val="342891064"/>
        <c:scaling>
          <c:orientation val="minMax"/>
          <c:max val="0.14000000000000001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2268912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'World Inflation TS capped 100%'!$A$2</c:f>
              <c:strCache>
                <c:ptCount val="1"/>
                <c:pt idx="0">
                  <c:v>World Inflation (weighted by share of global GDP  (1990 PPP))  – in %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'World Inflation TS capped 100%'!$BF$10:$AHS$10</c:f>
              <c:numCache>
                <c:formatCode>0.0000</c:formatCode>
                <c:ptCount val="846"/>
                <c:pt idx="0">
                  <c:v>1950</c:v>
                </c:pt>
                <c:pt idx="1">
                  <c:v>1950</c:v>
                </c:pt>
                <c:pt idx="2">
                  <c:v>1950</c:v>
                </c:pt>
                <c:pt idx="3">
                  <c:v>1950</c:v>
                </c:pt>
                <c:pt idx="4">
                  <c:v>1950</c:v>
                </c:pt>
                <c:pt idx="5">
                  <c:v>1950</c:v>
                </c:pt>
                <c:pt idx="6">
                  <c:v>1950</c:v>
                </c:pt>
                <c:pt idx="7">
                  <c:v>1950</c:v>
                </c:pt>
                <c:pt idx="8">
                  <c:v>1950</c:v>
                </c:pt>
                <c:pt idx="9">
                  <c:v>1950</c:v>
                </c:pt>
                <c:pt idx="10">
                  <c:v>1950</c:v>
                </c:pt>
                <c:pt idx="11">
                  <c:v>1950</c:v>
                </c:pt>
                <c:pt idx="12">
                  <c:v>1951</c:v>
                </c:pt>
                <c:pt idx="13">
                  <c:v>1951</c:v>
                </c:pt>
                <c:pt idx="14">
                  <c:v>1951</c:v>
                </c:pt>
                <c:pt idx="15">
                  <c:v>1951</c:v>
                </c:pt>
                <c:pt idx="16">
                  <c:v>1951</c:v>
                </c:pt>
                <c:pt idx="17">
                  <c:v>1951</c:v>
                </c:pt>
                <c:pt idx="18">
                  <c:v>1951</c:v>
                </c:pt>
                <c:pt idx="19">
                  <c:v>1951</c:v>
                </c:pt>
                <c:pt idx="20">
                  <c:v>1951</c:v>
                </c:pt>
                <c:pt idx="21">
                  <c:v>1951</c:v>
                </c:pt>
                <c:pt idx="22">
                  <c:v>1951</c:v>
                </c:pt>
                <c:pt idx="23">
                  <c:v>1951</c:v>
                </c:pt>
                <c:pt idx="24">
                  <c:v>1952</c:v>
                </c:pt>
                <c:pt idx="25">
                  <c:v>1952</c:v>
                </c:pt>
                <c:pt idx="26">
                  <c:v>1952</c:v>
                </c:pt>
                <c:pt idx="27">
                  <c:v>1952</c:v>
                </c:pt>
                <c:pt idx="28">
                  <c:v>1952</c:v>
                </c:pt>
                <c:pt idx="29">
                  <c:v>1952</c:v>
                </c:pt>
                <c:pt idx="30">
                  <c:v>1952</c:v>
                </c:pt>
                <c:pt idx="31">
                  <c:v>1952</c:v>
                </c:pt>
                <c:pt idx="32">
                  <c:v>1952</c:v>
                </c:pt>
                <c:pt idx="33">
                  <c:v>1952</c:v>
                </c:pt>
                <c:pt idx="34">
                  <c:v>1952</c:v>
                </c:pt>
                <c:pt idx="35">
                  <c:v>1952</c:v>
                </c:pt>
                <c:pt idx="36">
                  <c:v>1953</c:v>
                </c:pt>
                <c:pt idx="37">
                  <c:v>1953</c:v>
                </c:pt>
                <c:pt idx="38">
                  <c:v>1953</c:v>
                </c:pt>
                <c:pt idx="39">
                  <c:v>1953</c:v>
                </c:pt>
                <c:pt idx="40">
                  <c:v>1953</c:v>
                </c:pt>
                <c:pt idx="41">
                  <c:v>1953</c:v>
                </c:pt>
                <c:pt idx="42">
                  <c:v>1953</c:v>
                </c:pt>
                <c:pt idx="43">
                  <c:v>1953</c:v>
                </c:pt>
                <c:pt idx="44">
                  <c:v>1953</c:v>
                </c:pt>
                <c:pt idx="45">
                  <c:v>1953</c:v>
                </c:pt>
                <c:pt idx="46">
                  <c:v>1953</c:v>
                </c:pt>
                <c:pt idx="47">
                  <c:v>1953</c:v>
                </c:pt>
                <c:pt idx="48">
                  <c:v>1954</c:v>
                </c:pt>
                <c:pt idx="49">
                  <c:v>1954</c:v>
                </c:pt>
                <c:pt idx="50">
                  <c:v>1954</c:v>
                </c:pt>
                <c:pt idx="51">
                  <c:v>1954</c:v>
                </c:pt>
                <c:pt idx="52">
                  <c:v>1954</c:v>
                </c:pt>
                <c:pt idx="53">
                  <c:v>1954</c:v>
                </c:pt>
                <c:pt idx="54">
                  <c:v>1954</c:v>
                </c:pt>
                <c:pt idx="55">
                  <c:v>1954</c:v>
                </c:pt>
                <c:pt idx="56">
                  <c:v>1954</c:v>
                </c:pt>
                <c:pt idx="57">
                  <c:v>1954</c:v>
                </c:pt>
                <c:pt idx="58">
                  <c:v>1954</c:v>
                </c:pt>
                <c:pt idx="59">
                  <c:v>1954</c:v>
                </c:pt>
                <c:pt idx="60">
                  <c:v>1955</c:v>
                </c:pt>
                <c:pt idx="61">
                  <c:v>1955</c:v>
                </c:pt>
                <c:pt idx="62">
                  <c:v>1955</c:v>
                </c:pt>
                <c:pt idx="63">
                  <c:v>1955</c:v>
                </c:pt>
                <c:pt idx="64">
                  <c:v>1955</c:v>
                </c:pt>
                <c:pt idx="65">
                  <c:v>1955</c:v>
                </c:pt>
                <c:pt idx="66">
                  <c:v>1955</c:v>
                </c:pt>
                <c:pt idx="67">
                  <c:v>1955</c:v>
                </c:pt>
                <c:pt idx="68">
                  <c:v>1955</c:v>
                </c:pt>
                <c:pt idx="69">
                  <c:v>1955</c:v>
                </c:pt>
                <c:pt idx="70">
                  <c:v>1955</c:v>
                </c:pt>
                <c:pt idx="71">
                  <c:v>1955</c:v>
                </c:pt>
                <c:pt idx="72">
                  <c:v>1956</c:v>
                </c:pt>
                <c:pt idx="73">
                  <c:v>1956</c:v>
                </c:pt>
                <c:pt idx="74">
                  <c:v>1956</c:v>
                </c:pt>
                <c:pt idx="75">
                  <c:v>1956</c:v>
                </c:pt>
                <c:pt idx="76">
                  <c:v>1956</c:v>
                </c:pt>
                <c:pt idx="77">
                  <c:v>1956</c:v>
                </c:pt>
                <c:pt idx="78">
                  <c:v>1956</c:v>
                </c:pt>
                <c:pt idx="79">
                  <c:v>1956</c:v>
                </c:pt>
                <c:pt idx="80">
                  <c:v>1956</c:v>
                </c:pt>
                <c:pt idx="81">
                  <c:v>1956</c:v>
                </c:pt>
                <c:pt idx="82">
                  <c:v>1956</c:v>
                </c:pt>
                <c:pt idx="83">
                  <c:v>1956</c:v>
                </c:pt>
                <c:pt idx="84">
                  <c:v>1957</c:v>
                </c:pt>
                <c:pt idx="85">
                  <c:v>1957</c:v>
                </c:pt>
                <c:pt idx="86">
                  <c:v>1957</c:v>
                </c:pt>
                <c:pt idx="87">
                  <c:v>1957</c:v>
                </c:pt>
                <c:pt idx="88">
                  <c:v>1957</c:v>
                </c:pt>
                <c:pt idx="89">
                  <c:v>1957</c:v>
                </c:pt>
                <c:pt idx="90">
                  <c:v>1957</c:v>
                </c:pt>
                <c:pt idx="91">
                  <c:v>1957</c:v>
                </c:pt>
                <c:pt idx="92">
                  <c:v>1957</c:v>
                </c:pt>
                <c:pt idx="93">
                  <c:v>1957</c:v>
                </c:pt>
                <c:pt idx="94">
                  <c:v>1957</c:v>
                </c:pt>
                <c:pt idx="95">
                  <c:v>1957</c:v>
                </c:pt>
                <c:pt idx="96">
                  <c:v>1958</c:v>
                </c:pt>
                <c:pt idx="97">
                  <c:v>1958</c:v>
                </c:pt>
                <c:pt idx="98">
                  <c:v>1958</c:v>
                </c:pt>
                <c:pt idx="99">
                  <c:v>1958</c:v>
                </c:pt>
                <c:pt idx="100">
                  <c:v>1958</c:v>
                </c:pt>
                <c:pt idx="101">
                  <c:v>1958</c:v>
                </c:pt>
                <c:pt idx="102">
                  <c:v>1958</c:v>
                </c:pt>
                <c:pt idx="103">
                  <c:v>1958</c:v>
                </c:pt>
                <c:pt idx="104">
                  <c:v>1958</c:v>
                </c:pt>
                <c:pt idx="105">
                  <c:v>1958</c:v>
                </c:pt>
                <c:pt idx="106">
                  <c:v>1958</c:v>
                </c:pt>
                <c:pt idx="107">
                  <c:v>1958</c:v>
                </c:pt>
                <c:pt idx="108">
                  <c:v>1959</c:v>
                </c:pt>
                <c:pt idx="109">
                  <c:v>1959</c:v>
                </c:pt>
                <c:pt idx="110">
                  <c:v>1959</c:v>
                </c:pt>
                <c:pt idx="111">
                  <c:v>1959</c:v>
                </c:pt>
                <c:pt idx="112">
                  <c:v>1959</c:v>
                </c:pt>
                <c:pt idx="113">
                  <c:v>1959</c:v>
                </c:pt>
                <c:pt idx="114">
                  <c:v>1959</c:v>
                </c:pt>
                <c:pt idx="115">
                  <c:v>1959</c:v>
                </c:pt>
                <c:pt idx="116">
                  <c:v>1959</c:v>
                </c:pt>
                <c:pt idx="117">
                  <c:v>1959</c:v>
                </c:pt>
                <c:pt idx="118">
                  <c:v>1959</c:v>
                </c:pt>
                <c:pt idx="119">
                  <c:v>1959</c:v>
                </c:pt>
                <c:pt idx="120">
                  <c:v>1960</c:v>
                </c:pt>
                <c:pt idx="121">
                  <c:v>1960</c:v>
                </c:pt>
                <c:pt idx="122">
                  <c:v>1960</c:v>
                </c:pt>
                <c:pt idx="123">
                  <c:v>1960</c:v>
                </c:pt>
                <c:pt idx="124">
                  <c:v>1960</c:v>
                </c:pt>
                <c:pt idx="125">
                  <c:v>1960</c:v>
                </c:pt>
                <c:pt idx="126">
                  <c:v>1960</c:v>
                </c:pt>
                <c:pt idx="127">
                  <c:v>1960</c:v>
                </c:pt>
                <c:pt idx="128">
                  <c:v>1960</c:v>
                </c:pt>
                <c:pt idx="129">
                  <c:v>1960</c:v>
                </c:pt>
                <c:pt idx="130">
                  <c:v>1960</c:v>
                </c:pt>
                <c:pt idx="131">
                  <c:v>1960</c:v>
                </c:pt>
                <c:pt idx="132">
                  <c:v>1961</c:v>
                </c:pt>
                <c:pt idx="133">
                  <c:v>1961</c:v>
                </c:pt>
                <c:pt idx="134">
                  <c:v>1961</c:v>
                </c:pt>
                <c:pt idx="135">
                  <c:v>1961</c:v>
                </c:pt>
                <c:pt idx="136">
                  <c:v>1961</c:v>
                </c:pt>
                <c:pt idx="137">
                  <c:v>1961</c:v>
                </c:pt>
                <c:pt idx="138">
                  <c:v>1961</c:v>
                </c:pt>
                <c:pt idx="139">
                  <c:v>1961</c:v>
                </c:pt>
                <c:pt idx="140">
                  <c:v>1961</c:v>
                </c:pt>
                <c:pt idx="141">
                  <c:v>1961</c:v>
                </c:pt>
                <c:pt idx="142">
                  <c:v>1961</c:v>
                </c:pt>
                <c:pt idx="143">
                  <c:v>1961</c:v>
                </c:pt>
                <c:pt idx="144">
                  <c:v>1962</c:v>
                </c:pt>
                <c:pt idx="145">
                  <c:v>1962</c:v>
                </c:pt>
                <c:pt idx="146">
                  <c:v>1962</c:v>
                </c:pt>
                <c:pt idx="147">
                  <c:v>1962</c:v>
                </c:pt>
                <c:pt idx="148">
                  <c:v>1962</c:v>
                </c:pt>
                <c:pt idx="149">
                  <c:v>1962</c:v>
                </c:pt>
                <c:pt idx="150">
                  <c:v>1962</c:v>
                </c:pt>
                <c:pt idx="151">
                  <c:v>1962</c:v>
                </c:pt>
                <c:pt idx="152">
                  <c:v>1962</c:v>
                </c:pt>
                <c:pt idx="153">
                  <c:v>1962</c:v>
                </c:pt>
                <c:pt idx="154">
                  <c:v>1962</c:v>
                </c:pt>
                <c:pt idx="155">
                  <c:v>1962</c:v>
                </c:pt>
                <c:pt idx="156">
                  <c:v>1963</c:v>
                </c:pt>
                <c:pt idx="157">
                  <c:v>1963</c:v>
                </c:pt>
                <c:pt idx="158">
                  <c:v>1963</c:v>
                </c:pt>
                <c:pt idx="159">
                  <c:v>1963</c:v>
                </c:pt>
                <c:pt idx="160">
                  <c:v>1963</c:v>
                </c:pt>
                <c:pt idx="161">
                  <c:v>1963</c:v>
                </c:pt>
                <c:pt idx="162">
                  <c:v>1963</c:v>
                </c:pt>
                <c:pt idx="163">
                  <c:v>1963</c:v>
                </c:pt>
                <c:pt idx="164">
                  <c:v>1963</c:v>
                </c:pt>
                <c:pt idx="165">
                  <c:v>1963</c:v>
                </c:pt>
                <c:pt idx="166">
                  <c:v>1963</c:v>
                </c:pt>
                <c:pt idx="167">
                  <c:v>1963</c:v>
                </c:pt>
                <c:pt idx="168">
                  <c:v>1964</c:v>
                </c:pt>
                <c:pt idx="169">
                  <c:v>1964</c:v>
                </c:pt>
                <c:pt idx="170">
                  <c:v>1964</c:v>
                </c:pt>
                <c:pt idx="171">
                  <c:v>1964</c:v>
                </c:pt>
                <c:pt idx="172">
                  <c:v>1964</c:v>
                </c:pt>
                <c:pt idx="173">
                  <c:v>1964</c:v>
                </c:pt>
                <c:pt idx="174">
                  <c:v>1964</c:v>
                </c:pt>
                <c:pt idx="175">
                  <c:v>1964</c:v>
                </c:pt>
                <c:pt idx="176">
                  <c:v>1964</c:v>
                </c:pt>
                <c:pt idx="177">
                  <c:v>1964</c:v>
                </c:pt>
                <c:pt idx="178">
                  <c:v>1964</c:v>
                </c:pt>
                <c:pt idx="179">
                  <c:v>1964</c:v>
                </c:pt>
                <c:pt idx="180">
                  <c:v>1965</c:v>
                </c:pt>
                <c:pt idx="181">
                  <c:v>1965</c:v>
                </c:pt>
                <c:pt idx="182">
                  <c:v>1965</c:v>
                </c:pt>
                <c:pt idx="183">
                  <c:v>1965</c:v>
                </c:pt>
                <c:pt idx="184">
                  <c:v>1965</c:v>
                </c:pt>
                <c:pt idx="185">
                  <c:v>1965</c:v>
                </c:pt>
                <c:pt idx="186">
                  <c:v>1965</c:v>
                </c:pt>
                <c:pt idx="187">
                  <c:v>1965</c:v>
                </c:pt>
                <c:pt idx="188">
                  <c:v>1965</c:v>
                </c:pt>
                <c:pt idx="189">
                  <c:v>1965</c:v>
                </c:pt>
                <c:pt idx="190">
                  <c:v>1965</c:v>
                </c:pt>
                <c:pt idx="191">
                  <c:v>1965</c:v>
                </c:pt>
                <c:pt idx="192">
                  <c:v>1966</c:v>
                </c:pt>
                <c:pt idx="193">
                  <c:v>1966</c:v>
                </c:pt>
                <c:pt idx="194">
                  <c:v>1966</c:v>
                </c:pt>
                <c:pt idx="195">
                  <c:v>1966</c:v>
                </c:pt>
                <c:pt idx="196">
                  <c:v>1966</c:v>
                </c:pt>
                <c:pt idx="197">
                  <c:v>1966</c:v>
                </c:pt>
                <c:pt idx="198">
                  <c:v>1966</c:v>
                </c:pt>
                <c:pt idx="199">
                  <c:v>1966</c:v>
                </c:pt>
                <c:pt idx="200">
                  <c:v>1966</c:v>
                </c:pt>
                <c:pt idx="201">
                  <c:v>1966</c:v>
                </c:pt>
                <c:pt idx="202">
                  <c:v>1966</c:v>
                </c:pt>
                <c:pt idx="203">
                  <c:v>1966</c:v>
                </c:pt>
                <c:pt idx="204">
                  <c:v>1967</c:v>
                </c:pt>
                <c:pt idx="205">
                  <c:v>1967</c:v>
                </c:pt>
                <c:pt idx="206">
                  <c:v>1967</c:v>
                </c:pt>
                <c:pt idx="207">
                  <c:v>1967</c:v>
                </c:pt>
                <c:pt idx="208">
                  <c:v>1967</c:v>
                </c:pt>
                <c:pt idx="209">
                  <c:v>1967</c:v>
                </c:pt>
                <c:pt idx="210">
                  <c:v>1967</c:v>
                </c:pt>
                <c:pt idx="211">
                  <c:v>1967</c:v>
                </c:pt>
                <c:pt idx="212">
                  <c:v>1967</c:v>
                </c:pt>
                <c:pt idx="213">
                  <c:v>1967</c:v>
                </c:pt>
                <c:pt idx="214">
                  <c:v>1967</c:v>
                </c:pt>
                <c:pt idx="215">
                  <c:v>1967</c:v>
                </c:pt>
                <c:pt idx="216">
                  <c:v>1968</c:v>
                </c:pt>
                <c:pt idx="217">
                  <c:v>1968</c:v>
                </c:pt>
                <c:pt idx="218">
                  <c:v>1968</c:v>
                </c:pt>
                <c:pt idx="219">
                  <c:v>1968</c:v>
                </c:pt>
                <c:pt idx="220">
                  <c:v>1968</c:v>
                </c:pt>
                <c:pt idx="221">
                  <c:v>1968</c:v>
                </c:pt>
                <c:pt idx="222">
                  <c:v>1968</c:v>
                </c:pt>
                <c:pt idx="223">
                  <c:v>1968</c:v>
                </c:pt>
                <c:pt idx="224">
                  <c:v>1968</c:v>
                </c:pt>
                <c:pt idx="225">
                  <c:v>1968</c:v>
                </c:pt>
                <c:pt idx="226">
                  <c:v>1968</c:v>
                </c:pt>
                <c:pt idx="227">
                  <c:v>1968</c:v>
                </c:pt>
                <c:pt idx="228">
                  <c:v>1969</c:v>
                </c:pt>
                <c:pt idx="229">
                  <c:v>1969</c:v>
                </c:pt>
                <c:pt idx="230">
                  <c:v>1969</c:v>
                </c:pt>
                <c:pt idx="231">
                  <c:v>1969</c:v>
                </c:pt>
                <c:pt idx="232">
                  <c:v>1969</c:v>
                </c:pt>
                <c:pt idx="233">
                  <c:v>1969</c:v>
                </c:pt>
                <c:pt idx="234">
                  <c:v>1969</c:v>
                </c:pt>
                <c:pt idx="235">
                  <c:v>1969</c:v>
                </c:pt>
                <c:pt idx="236">
                  <c:v>1969</c:v>
                </c:pt>
                <c:pt idx="237">
                  <c:v>1969</c:v>
                </c:pt>
                <c:pt idx="238">
                  <c:v>1969</c:v>
                </c:pt>
                <c:pt idx="239">
                  <c:v>1969</c:v>
                </c:pt>
                <c:pt idx="240">
                  <c:v>1970</c:v>
                </c:pt>
                <c:pt idx="241">
                  <c:v>1970</c:v>
                </c:pt>
                <c:pt idx="242">
                  <c:v>1970</c:v>
                </c:pt>
                <c:pt idx="243">
                  <c:v>1970</c:v>
                </c:pt>
                <c:pt idx="244">
                  <c:v>1970</c:v>
                </c:pt>
                <c:pt idx="245">
                  <c:v>1970</c:v>
                </c:pt>
                <c:pt idx="246">
                  <c:v>1970</c:v>
                </c:pt>
                <c:pt idx="247">
                  <c:v>1970</c:v>
                </c:pt>
                <c:pt idx="248">
                  <c:v>1970</c:v>
                </c:pt>
                <c:pt idx="249">
                  <c:v>1970</c:v>
                </c:pt>
                <c:pt idx="250">
                  <c:v>1970</c:v>
                </c:pt>
                <c:pt idx="251">
                  <c:v>1970</c:v>
                </c:pt>
                <c:pt idx="252">
                  <c:v>1971</c:v>
                </c:pt>
                <c:pt idx="253">
                  <c:v>1971</c:v>
                </c:pt>
                <c:pt idx="254">
                  <c:v>1971</c:v>
                </c:pt>
                <c:pt idx="255">
                  <c:v>1971</c:v>
                </c:pt>
                <c:pt idx="256">
                  <c:v>1971</c:v>
                </c:pt>
                <c:pt idx="257">
                  <c:v>1971</c:v>
                </c:pt>
                <c:pt idx="258">
                  <c:v>1971</c:v>
                </c:pt>
                <c:pt idx="259">
                  <c:v>1971</c:v>
                </c:pt>
                <c:pt idx="260">
                  <c:v>1971</c:v>
                </c:pt>
                <c:pt idx="261">
                  <c:v>1971</c:v>
                </c:pt>
                <c:pt idx="262">
                  <c:v>1971</c:v>
                </c:pt>
                <c:pt idx="263">
                  <c:v>1971</c:v>
                </c:pt>
                <c:pt idx="264">
                  <c:v>1972</c:v>
                </c:pt>
                <c:pt idx="265">
                  <c:v>1972</c:v>
                </c:pt>
                <c:pt idx="266">
                  <c:v>1972</c:v>
                </c:pt>
                <c:pt idx="267">
                  <c:v>1972</c:v>
                </c:pt>
                <c:pt idx="268">
                  <c:v>1972</c:v>
                </c:pt>
                <c:pt idx="269">
                  <c:v>1972</c:v>
                </c:pt>
                <c:pt idx="270">
                  <c:v>1972</c:v>
                </c:pt>
                <c:pt idx="271">
                  <c:v>1972</c:v>
                </c:pt>
                <c:pt idx="272">
                  <c:v>1972</c:v>
                </c:pt>
                <c:pt idx="273">
                  <c:v>1972</c:v>
                </c:pt>
                <c:pt idx="274">
                  <c:v>1972</c:v>
                </c:pt>
                <c:pt idx="275">
                  <c:v>1972</c:v>
                </c:pt>
                <c:pt idx="276">
                  <c:v>1973</c:v>
                </c:pt>
                <c:pt idx="277">
                  <c:v>1973</c:v>
                </c:pt>
                <c:pt idx="278">
                  <c:v>1973</c:v>
                </c:pt>
                <c:pt idx="279">
                  <c:v>1973</c:v>
                </c:pt>
                <c:pt idx="280">
                  <c:v>1973</c:v>
                </c:pt>
                <c:pt idx="281">
                  <c:v>1973</c:v>
                </c:pt>
                <c:pt idx="282">
                  <c:v>1973</c:v>
                </c:pt>
                <c:pt idx="283">
                  <c:v>1973</c:v>
                </c:pt>
                <c:pt idx="284">
                  <c:v>1973</c:v>
                </c:pt>
                <c:pt idx="285">
                  <c:v>1973</c:v>
                </c:pt>
                <c:pt idx="286">
                  <c:v>1973</c:v>
                </c:pt>
                <c:pt idx="287">
                  <c:v>1973</c:v>
                </c:pt>
                <c:pt idx="288">
                  <c:v>1974</c:v>
                </c:pt>
                <c:pt idx="289">
                  <c:v>1974</c:v>
                </c:pt>
                <c:pt idx="290">
                  <c:v>1974</c:v>
                </c:pt>
                <c:pt idx="291">
                  <c:v>1974</c:v>
                </c:pt>
                <c:pt idx="292">
                  <c:v>1974</c:v>
                </c:pt>
                <c:pt idx="293">
                  <c:v>1974</c:v>
                </c:pt>
                <c:pt idx="294">
                  <c:v>1974</c:v>
                </c:pt>
                <c:pt idx="295">
                  <c:v>1974</c:v>
                </c:pt>
                <c:pt idx="296">
                  <c:v>1974</c:v>
                </c:pt>
                <c:pt idx="297">
                  <c:v>1974</c:v>
                </c:pt>
                <c:pt idx="298">
                  <c:v>1974</c:v>
                </c:pt>
                <c:pt idx="299">
                  <c:v>1974</c:v>
                </c:pt>
                <c:pt idx="300">
                  <c:v>1975</c:v>
                </c:pt>
                <c:pt idx="301">
                  <c:v>1975</c:v>
                </c:pt>
                <c:pt idx="302">
                  <c:v>1975</c:v>
                </c:pt>
                <c:pt idx="303">
                  <c:v>1975</c:v>
                </c:pt>
                <c:pt idx="304">
                  <c:v>1975</c:v>
                </c:pt>
                <c:pt idx="305">
                  <c:v>1975</c:v>
                </c:pt>
                <c:pt idx="306">
                  <c:v>1975</c:v>
                </c:pt>
                <c:pt idx="307">
                  <c:v>1975</c:v>
                </c:pt>
                <c:pt idx="308">
                  <c:v>1975</c:v>
                </c:pt>
                <c:pt idx="309">
                  <c:v>1975</c:v>
                </c:pt>
                <c:pt idx="310">
                  <c:v>1975</c:v>
                </c:pt>
                <c:pt idx="311">
                  <c:v>1975</c:v>
                </c:pt>
                <c:pt idx="312">
                  <c:v>1976</c:v>
                </c:pt>
                <c:pt idx="313">
                  <c:v>1976</c:v>
                </c:pt>
                <c:pt idx="314">
                  <c:v>1976</c:v>
                </c:pt>
                <c:pt idx="315">
                  <c:v>1976</c:v>
                </c:pt>
                <c:pt idx="316">
                  <c:v>1976</c:v>
                </c:pt>
                <c:pt idx="317">
                  <c:v>1976</c:v>
                </c:pt>
                <c:pt idx="318">
                  <c:v>1976</c:v>
                </c:pt>
                <c:pt idx="319">
                  <c:v>1976</c:v>
                </c:pt>
                <c:pt idx="320">
                  <c:v>1976</c:v>
                </c:pt>
                <c:pt idx="321">
                  <c:v>1976</c:v>
                </c:pt>
                <c:pt idx="322">
                  <c:v>1976</c:v>
                </c:pt>
                <c:pt idx="323">
                  <c:v>1976</c:v>
                </c:pt>
                <c:pt idx="324">
                  <c:v>1977</c:v>
                </c:pt>
                <c:pt idx="325">
                  <c:v>1977</c:v>
                </c:pt>
                <c:pt idx="326">
                  <c:v>1977</c:v>
                </c:pt>
                <c:pt idx="327">
                  <c:v>1977</c:v>
                </c:pt>
                <c:pt idx="328">
                  <c:v>1977</c:v>
                </c:pt>
                <c:pt idx="329">
                  <c:v>1977</c:v>
                </c:pt>
                <c:pt idx="330">
                  <c:v>1977</c:v>
                </c:pt>
                <c:pt idx="331">
                  <c:v>1977</c:v>
                </c:pt>
                <c:pt idx="332">
                  <c:v>1977</c:v>
                </c:pt>
                <c:pt idx="333">
                  <c:v>1977</c:v>
                </c:pt>
                <c:pt idx="334">
                  <c:v>1977</c:v>
                </c:pt>
                <c:pt idx="335">
                  <c:v>1977</c:v>
                </c:pt>
                <c:pt idx="336">
                  <c:v>1978</c:v>
                </c:pt>
                <c:pt idx="337">
                  <c:v>1978</c:v>
                </c:pt>
                <c:pt idx="338">
                  <c:v>1978</c:v>
                </c:pt>
                <c:pt idx="339">
                  <c:v>1978</c:v>
                </c:pt>
                <c:pt idx="340">
                  <c:v>1978</c:v>
                </c:pt>
                <c:pt idx="341">
                  <c:v>1978</c:v>
                </c:pt>
                <c:pt idx="342">
                  <c:v>1978</c:v>
                </c:pt>
                <c:pt idx="343">
                  <c:v>1978</c:v>
                </c:pt>
                <c:pt idx="344">
                  <c:v>1978</c:v>
                </c:pt>
                <c:pt idx="345">
                  <c:v>1978</c:v>
                </c:pt>
                <c:pt idx="346">
                  <c:v>1978</c:v>
                </c:pt>
                <c:pt idx="347">
                  <c:v>1978</c:v>
                </c:pt>
                <c:pt idx="348">
                  <c:v>1979</c:v>
                </c:pt>
                <c:pt idx="349">
                  <c:v>1979</c:v>
                </c:pt>
                <c:pt idx="350">
                  <c:v>1979</c:v>
                </c:pt>
                <c:pt idx="351">
                  <c:v>1979</c:v>
                </c:pt>
                <c:pt idx="352">
                  <c:v>1979</c:v>
                </c:pt>
                <c:pt idx="353">
                  <c:v>1979</c:v>
                </c:pt>
                <c:pt idx="354">
                  <c:v>1979</c:v>
                </c:pt>
                <c:pt idx="355">
                  <c:v>1979</c:v>
                </c:pt>
                <c:pt idx="356">
                  <c:v>1979</c:v>
                </c:pt>
                <c:pt idx="357">
                  <c:v>1979</c:v>
                </c:pt>
                <c:pt idx="358">
                  <c:v>1979</c:v>
                </c:pt>
                <c:pt idx="359">
                  <c:v>1979</c:v>
                </c:pt>
                <c:pt idx="360">
                  <c:v>1980</c:v>
                </c:pt>
                <c:pt idx="361">
                  <c:v>1980</c:v>
                </c:pt>
                <c:pt idx="362">
                  <c:v>1980</c:v>
                </c:pt>
                <c:pt idx="363">
                  <c:v>1980</c:v>
                </c:pt>
                <c:pt idx="364">
                  <c:v>1980</c:v>
                </c:pt>
                <c:pt idx="365">
                  <c:v>1980</c:v>
                </c:pt>
                <c:pt idx="366">
                  <c:v>1980</c:v>
                </c:pt>
                <c:pt idx="367">
                  <c:v>1980</c:v>
                </c:pt>
                <c:pt idx="368">
                  <c:v>1980</c:v>
                </c:pt>
                <c:pt idx="369">
                  <c:v>1980</c:v>
                </c:pt>
                <c:pt idx="370">
                  <c:v>1980</c:v>
                </c:pt>
                <c:pt idx="371">
                  <c:v>1980</c:v>
                </c:pt>
                <c:pt idx="372">
                  <c:v>1981</c:v>
                </c:pt>
                <c:pt idx="373">
                  <c:v>1981</c:v>
                </c:pt>
                <c:pt idx="374">
                  <c:v>1981</c:v>
                </c:pt>
                <c:pt idx="375">
                  <c:v>1981</c:v>
                </c:pt>
                <c:pt idx="376">
                  <c:v>1981</c:v>
                </c:pt>
                <c:pt idx="377">
                  <c:v>1981</c:v>
                </c:pt>
                <c:pt idx="378">
                  <c:v>1981</c:v>
                </c:pt>
                <c:pt idx="379">
                  <c:v>1981</c:v>
                </c:pt>
                <c:pt idx="380">
                  <c:v>1981</c:v>
                </c:pt>
                <c:pt idx="381">
                  <c:v>1981</c:v>
                </c:pt>
                <c:pt idx="382">
                  <c:v>1981</c:v>
                </c:pt>
                <c:pt idx="383">
                  <c:v>1981</c:v>
                </c:pt>
                <c:pt idx="384">
                  <c:v>1982</c:v>
                </c:pt>
                <c:pt idx="385">
                  <c:v>1982</c:v>
                </c:pt>
                <c:pt idx="386">
                  <c:v>1982</c:v>
                </c:pt>
                <c:pt idx="387">
                  <c:v>1982</c:v>
                </c:pt>
                <c:pt idx="388">
                  <c:v>1982</c:v>
                </c:pt>
                <c:pt idx="389">
                  <c:v>1982</c:v>
                </c:pt>
                <c:pt idx="390">
                  <c:v>1982</c:v>
                </c:pt>
                <c:pt idx="391">
                  <c:v>1982</c:v>
                </c:pt>
                <c:pt idx="392">
                  <c:v>1982</c:v>
                </c:pt>
                <c:pt idx="393">
                  <c:v>1982</c:v>
                </c:pt>
                <c:pt idx="394">
                  <c:v>1982</c:v>
                </c:pt>
                <c:pt idx="395">
                  <c:v>1982</c:v>
                </c:pt>
                <c:pt idx="396">
                  <c:v>1983</c:v>
                </c:pt>
                <c:pt idx="397">
                  <c:v>1983</c:v>
                </c:pt>
                <c:pt idx="398">
                  <c:v>1983</c:v>
                </c:pt>
                <c:pt idx="399">
                  <c:v>1983</c:v>
                </c:pt>
                <c:pt idx="400">
                  <c:v>1983</c:v>
                </c:pt>
                <c:pt idx="401">
                  <c:v>1983</c:v>
                </c:pt>
                <c:pt idx="402">
                  <c:v>1983</c:v>
                </c:pt>
                <c:pt idx="403">
                  <c:v>1983</c:v>
                </c:pt>
                <c:pt idx="404">
                  <c:v>1983</c:v>
                </c:pt>
                <c:pt idx="405">
                  <c:v>1983</c:v>
                </c:pt>
                <c:pt idx="406">
                  <c:v>1983</c:v>
                </c:pt>
                <c:pt idx="407">
                  <c:v>1983</c:v>
                </c:pt>
                <c:pt idx="408">
                  <c:v>1984</c:v>
                </c:pt>
                <c:pt idx="409">
                  <c:v>1984</c:v>
                </c:pt>
                <c:pt idx="410">
                  <c:v>1984</c:v>
                </c:pt>
                <c:pt idx="411">
                  <c:v>1984</c:v>
                </c:pt>
                <c:pt idx="412">
                  <c:v>1984</c:v>
                </c:pt>
                <c:pt idx="413">
                  <c:v>1984</c:v>
                </c:pt>
                <c:pt idx="414">
                  <c:v>1984</c:v>
                </c:pt>
                <c:pt idx="415">
                  <c:v>1984</c:v>
                </c:pt>
                <c:pt idx="416">
                  <c:v>1984</c:v>
                </c:pt>
                <c:pt idx="417">
                  <c:v>1984</c:v>
                </c:pt>
                <c:pt idx="418">
                  <c:v>1984</c:v>
                </c:pt>
                <c:pt idx="419">
                  <c:v>1984</c:v>
                </c:pt>
                <c:pt idx="420">
                  <c:v>1985</c:v>
                </c:pt>
                <c:pt idx="421">
                  <c:v>1985</c:v>
                </c:pt>
                <c:pt idx="422">
                  <c:v>1985</c:v>
                </c:pt>
                <c:pt idx="423">
                  <c:v>1985</c:v>
                </c:pt>
                <c:pt idx="424">
                  <c:v>1985</c:v>
                </c:pt>
                <c:pt idx="425">
                  <c:v>1985</c:v>
                </c:pt>
                <c:pt idx="426">
                  <c:v>1985</c:v>
                </c:pt>
                <c:pt idx="427">
                  <c:v>1985</c:v>
                </c:pt>
                <c:pt idx="428">
                  <c:v>1985</c:v>
                </c:pt>
                <c:pt idx="429">
                  <c:v>1985</c:v>
                </c:pt>
                <c:pt idx="430">
                  <c:v>1985</c:v>
                </c:pt>
                <c:pt idx="431">
                  <c:v>1985</c:v>
                </c:pt>
                <c:pt idx="432">
                  <c:v>1986</c:v>
                </c:pt>
                <c:pt idx="433">
                  <c:v>1986</c:v>
                </c:pt>
                <c:pt idx="434">
                  <c:v>1986</c:v>
                </c:pt>
                <c:pt idx="435">
                  <c:v>1986</c:v>
                </c:pt>
                <c:pt idx="436">
                  <c:v>1986</c:v>
                </c:pt>
                <c:pt idx="437">
                  <c:v>1986</c:v>
                </c:pt>
                <c:pt idx="438">
                  <c:v>1986</c:v>
                </c:pt>
                <c:pt idx="439">
                  <c:v>1986</c:v>
                </c:pt>
                <c:pt idx="440">
                  <c:v>1986</c:v>
                </c:pt>
                <c:pt idx="441">
                  <c:v>1986</c:v>
                </c:pt>
                <c:pt idx="442">
                  <c:v>1986</c:v>
                </c:pt>
                <c:pt idx="443">
                  <c:v>1986</c:v>
                </c:pt>
                <c:pt idx="444">
                  <c:v>1987</c:v>
                </c:pt>
                <c:pt idx="445">
                  <c:v>1987</c:v>
                </c:pt>
                <c:pt idx="446">
                  <c:v>1987</c:v>
                </c:pt>
                <c:pt idx="447">
                  <c:v>1987</c:v>
                </c:pt>
                <c:pt idx="448">
                  <c:v>1987</c:v>
                </c:pt>
                <c:pt idx="449">
                  <c:v>1987</c:v>
                </c:pt>
                <c:pt idx="450">
                  <c:v>1987</c:v>
                </c:pt>
                <c:pt idx="451">
                  <c:v>1987</c:v>
                </c:pt>
                <c:pt idx="452">
                  <c:v>1987</c:v>
                </c:pt>
                <c:pt idx="453">
                  <c:v>1987</c:v>
                </c:pt>
                <c:pt idx="454">
                  <c:v>1987</c:v>
                </c:pt>
                <c:pt idx="455">
                  <c:v>1987</c:v>
                </c:pt>
                <c:pt idx="456">
                  <c:v>1988</c:v>
                </c:pt>
                <c:pt idx="457">
                  <c:v>1988</c:v>
                </c:pt>
                <c:pt idx="458">
                  <c:v>1988</c:v>
                </c:pt>
                <c:pt idx="459">
                  <c:v>1988</c:v>
                </c:pt>
                <c:pt idx="460">
                  <c:v>1988</c:v>
                </c:pt>
                <c:pt idx="461">
                  <c:v>1988</c:v>
                </c:pt>
                <c:pt idx="462">
                  <c:v>1988</c:v>
                </c:pt>
                <c:pt idx="463">
                  <c:v>1988</c:v>
                </c:pt>
                <c:pt idx="464">
                  <c:v>1988</c:v>
                </c:pt>
                <c:pt idx="465">
                  <c:v>1988</c:v>
                </c:pt>
                <c:pt idx="466">
                  <c:v>1988</c:v>
                </c:pt>
                <c:pt idx="467">
                  <c:v>1988</c:v>
                </c:pt>
                <c:pt idx="468">
                  <c:v>1989</c:v>
                </c:pt>
                <c:pt idx="469">
                  <c:v>1989</c:v>
                </c:pt>
                <c:pt idx="470">
                  <c:v>1989</c:v>
                </c:pt>
                <c:pt idx="471">
                  <c:v>1989</c:v>
                </c:pt>
                <c:pt idx="472">
                  <c:v>1989</c:v>
                </c:pt>
                <c:pt idx="473">
                  <c:v>1989</c:v>
                </c:pt>
                <c:pt idx="474">
                  <c:v>1989</c:v>
                </c:pt>
                <c:pt idx="475">
                  <c:v>1989</c:v>
                </c:pt>
                <c:pt idx="476">
                  <c:v>1989</c:v>
                </c:pt>
                <c:pt idx="477">
                  <c:v>1989</c:v>
                </c:pt>
                <c:pt idx="478">
                  <c:v>1989</c:v>
                </c:pt>
                <c:pt idx="479">
                  <c:v>1989</c:v>
                </c:pt>
                <c:pt idx="480">
                  <c:v>1990</c:v>
                </c:pt>
                <c:pt idx="481">
                  <c:v>1990</c:v>
                </c:pt>
                <c:pt idx="482">
                  <c:v>1990</c:v>
                </c:pt>
                <c:pt idx="483">
                  <c:v>1990</c:v>
                </c:pt>
                <c:pt idx="484">
                  <c:v>1990</c:v>
                </c:pt>
                <c:pt idx="485">
                  <c:v>1990</c:v>
                </c:pt>
                <c:pt idx="486">
                  <c:v>1990</c:v>
                </c:pt>
                <c:pt idx="487">
                  <c:v>1990</c:v>
                </c:pt>
                <c:pt idx="488">
                  <c:v>1990</c:v>
                </c:pt>
                <c:pt idx="489">
                  <c:v>1990</c:v>
                </c:pt>
                <c:pt idx="490">
                  <c:v>1990</c:v>
                </c:pt>
                <c:pt idx="491">
                  <c:v>1990</c:v>
                </c:pt>
                <c:pt idx="492">
                  <c:v>1991</c:v>
                </c:pt>
                <c:pt idx="493">
                  <c:v>1991</c:v>
                </c:pt>
                <c:pt idx="494">
                  <c:v>1991</c:v>
                </c:pt>
                <c:pt idx="495">
                  <c:v>1991</c:v>
                </c:pt>
                <c:pt idx="496">
                  <c:v>1991</c:v>
                </c:pt>
                <c:pt idx="497">
                  <c:v>1991</c:v>
                </c:pt>
                <c:pt idx="498">
                  <c:v>1991</c:v>
                </c:pt>
                <c:pt idx="499">
                  <c:v>1991</c:v>
                </c:pt>
                <c:pt idx="500">
                  <c:v>1991</c:v>
                </c:pt>
                <c:pt idx="501">
                  <c:v>1991</c:v>
                </c:pt>
                <c:pt idx="502">
                  <c:v>1991</c:v>
                </c:pt>
                <c:pt idx="503">
                  <c:v>1991</c:v>
                </c:pt>
                <c:pt idx="504">
                  <c:v>1992</c:v>
                </c:pt>
                <c:pt idx="505">
                  <c:v>1992</c:v>
                </c:pt>
                <c:pt idx="506">
                  <c:v>1992</c:v>
                </c:pt>
                <c:pt idx="507">
                  <c:v>1992</c:v>
                </c:pt>
                <c:pt idx="508">
                  <c:v>1992</c:v>
                </c:pt>
                <c:pt idx="509">
                  <c:v>1992</c:v>
                </c:pt>
                <c:pt idx="510">
                  <c:v>1992</c:v>
                </c:pt>
                <c:pt idx="511">
                  <c:v>1992</c:v>
                </c:pt>
                <c:pt idx="512">
                  <c:v>1992</c:v>
                </c:pt>
                <c:pt idx="513">
                  <c:v>1992</c:v>
                </c:pt>
                <c:pt idx="514">
                  <c:v>1992</c:v>
                </c:pt>
                <c:pt idx="515">
                  <c:v>1992</c:v>
                </c:pt>
                <c:pt idx="516">
                  <c:v>1993</c:v>
                </c:pt>
                <c:pt idx="517">
                  <c:v>1993</c:v>
                </c:pt>
                <c:pt idx="518">
                  <c:v>1993</c:v>
                </c:pt>
                <c:pt idx="519">
                  <c:v>1993</c:v>
                </c:pt>
                <c:pt idx="520">
                  <c:v>1993</c:v>
                </c:pt>
                <c:pt idx="521">
                  <c:v>1993</c:v>
                </c:pt>
                <c:pt idx="522">
                  <c:v>1993</c:v>
                </c:pt>
                <c:pt idx="523">
                  <c:v>1993</c:v>
                </c:pt>
                <c:pt idx="524">
                  <c:v>1993</c:v>
                </c:pt>
                <c:pt idx="525">
                  <c:v>1993</c:v>
                </c:pt>
                <c:pt idx="526">
                  <c:v>1993</c:v>
                </c:pt>
                <c:pt idx="527">
                  <c:v>1993</c:v>
                </c:pt>
                <c:pt idx="528">
                  <c:v>1994</c:v>
                </c:pt>
                <c:pt idx="529">
                  <c:v>1994</c:v>
                </c:pt>
                <c:pt idx="530">
                  <c:v>1994</c:v>
                </c:pt>
                <c:pt idx="531">
                  <c:v>1994</c:v>
                </c:pt>
                <c:pt idx="532">
                  <c:v>1994</c:v>
                </c:pt>
                <c:pt idx="533">
                  <c:v>1994</c:v>
                </c:pt>
                <c:pt idx="534">
                  <c:v>1994</c:v>
                </c:pt>
                <c:pt idx="535">
                  <c:v>1994</c:v>
                </c:pt>
                <c:pt idx="536">
                  <c:v>1994</c:v>
                </c:pt>
                <c:pt idx="537">
                  <c:v>1994</c:v>
                </c:pt>
                <c:pt idx="538">
                  <c:v>1994</c:v>
                </c:pt>
                <c:pt idx="539">
                  <c:v>1994</c:v>
                </c:pt>
                <c:pt idx="540">
                  <c:v>1995</c:v>
                </c:pt>
                <c:pt idx="541">
                  <c:v>1995</c:v>
                </c:pt>
                <c:pt idx="542">
                  <c:v>1995</c:v>
                </c:pt>
                <c:pt idx="543">
                  <c:v>1995</c:v>
                </c:pt>
                <c:pt idx="544">
                  <c:v>1995</c:v>
                </c:pt>
                <c:pt idx="545">
                  <c:v>1995</c:v>
                </c:pt>
                <c:pt idx="546">
                  <c:v>1995</c:v>
                </c:pt>
                <c:pt idx="547">
                  <c:v>1995</c:v>
                </c:pt>
                <c:pt idx="548">
                  <c:v>1995</c:v>
                </c:pt>
                <c:pt idx="549">
                  <c:v>1995</c:v>
                </c:pt>
                <c:pt idx="550">
                  <c:v>1995</c:v>
                </c:pt>
                <c:pt idx="551">
                  <c:v>1995</c:v>
                </c:pt>
                <c:pt idx="552">
                  <c:v>1996</c:v>
                </c:pt>
                <c:pt idx="553">
                  <c:v>1996</c:v>
                </c:pt>
                <c:pt idx="554">
                  <c:v>1996</c:v>
                </c:pt>
                <c:pt idx="555">
                  <c:v>1996</c:v>
                </c:pt>
                <c:pt idx="556">
                  <c:v>1996</c:v>
                </c:pt>
                <c:pt idx="557">
                  <c:v>1996</c:v>
                </c:pt>
                <c:pt idx="558">
                  <c:v>1996</c:v>
                </c:pt>
                <c:pt idx="559">
                  <c:v>1996</c:v>
                </c:pt>
                <c:pt idx="560">
                  <c:v>1996</c:v>
                </c:pt>
                <c:pt idx="561">
                  <c:v>1996</c:v>
                </c:pt>
                <c:pt idx="562">
                  <c:v>1996</c:v>
                </c:pt>
                <c:pt idx="563">
                  <c:v>1996</c:v>
                </c:pt>
                <c:pt idx="564">
                  <c:v>1997</c:v>
                </c:pt>
                <c:pt idx="565">
                  <c:v>1997</c:v>
                </c:pt>
                <c:pt idx="566">
                  <c:v>1997</c:v>
                </c:pt>
                <c:pt idx="567">
                  <c:v>1997</c:v>
                </c:pt>
                <c:pt idx="568">
                  <c:v>1997</c:v>
                </c:pt>
                <c:pt idx="569">
                  <c:v>1997</c:v>
                </c:pt>
                <c:pt idx="570">
                  <c:v>1997</c:v>
                </c:pt>
                <c:pt idx="571">
                  <c:v>1997</c:v>
                </c:pt>
                <c:pt idx="572">
                  <c:v>1997</c:v>
                </c:pt>
                <c:pt idx="573">
                  <c:v>1997</c:v>
                </c:pt>
                <c:pt idx="574">
                  <c:v>1997</c:v>
                </c:pt>
                <c:pt idx="575">
                  <c:v>1997</c:v>
                </c:pt>
                <c:pt idx="576">
                  <c:v>1998</c:v>
                </c:pt>
                <c:pt idx="577">
                  <c:v>1998</c:v>
                </c:pt>
                <c:pt idx="578">
                  <c:v>1998</c:v>
                </c:pt>
                <c:pt idx="579">
                  <c:v>1998</c:v>
                </c:pt>
                <c:pt idx="580">
                  <c:v>1998</c:v>
                </c:pt>
                <c:pt idx="581">
                  <c:v>1998</c:v>
                </c:pt>
                <c:pt idx="582">
                  <c:v>1998</c:v>
                </c:pt>
                <c:pt idx="583">
                  <c:v>1998</c:v>
                </c:pt>
                <c:pt idx="584">
                  <c:v>1998</c:v>
                </c:pt>
                <c:pt idx="585">
                  <c:v>1998</c:v>
                </c:pt>
                <c:pt idx="586">
                  <c:v>1998</c:v>
                </c:pt>
                <c:pt idx="587">
                  <c:v>1998</c:v>
                </c:pt>
                <c:pt idx="588">
                  <c:v>1999</c:v>
                </c:pt>
                <c:pt idx="589">
                  <c:v>1999</c:v>
                </c:pt>
                <c:pt idx="590">
                  <c:v>1999</c:v>
                </c:pt>
                <c:pt idx="591">
                  <c:v>1999</c:v>
                </c:pt>
                <c:pt idx="592">
                  <c:v>1999</c:v>
                </c:pt>
                <c:pt idx="593">
                  <c:v>1999</c:v>
                </c:pt>
                <c:pt idx="594">
                  <c:v>1999</c:v>
                </c:pt>
                <c:pt idx="595">
                  <c:v>1999</c:v>
                </c:pt>
                <c:pt idx="596">
                  <c:v>1999</c:v>
                </c:pt>
                <c:pt idx="597">
                  <c:v>1999</c:v>
                </c:pt>
                <c:pt idx="598">
                  <c:v>1999</c:v>
                </c:pt>
                <c:pt idx="599">
                  <c:v>1999</c:v>
                </c:pt>
                <c:pt idx="600">
                  <c:v>2000</c:v>
                </c:pt>
                <c:pt idx="601">
                  <c:v>2000</c:v>
                </c:pt>
                <c:pt idx="602">
                  <c:v>2000</c:v>
                </c:pt>
                <c:pt idx="603">
                  <c:v>2000</c:v>
                </c:pt>
                <c:pt idx="604">
                  <c:v>2000</c:v>
                </c:pt>
                <c:pt idx="605">
                  <c:v>2000</c:v>
                </c:pt>
                <c:pt idx="606">
                  <c:v>2000</c:v>
                </c:pt>
                <c:pt idx="607">
                  <c:v>2000</c:v>
                </c:pt>
                <c:pt idx="608">
                  <c:v>2000</c:v>
                </c:pt>
                <c:pt idx="609">
                  <c:v>2000</c:v>
                </c:pt>
                <c:pt idx="610">
                  <c:v>2000</c:v>
                </c:pt>
                <c:pt idx="611">
                  <c:v>2000</c:v>
                </c:pt>
                <c:pt idx="612">
                  <c:v>2001</c:v>
                </c:pt>
                <c:pt idx="613">
                  <c:v>2001</c:v>
                </c:pt>
                <c:pt idx="614">
                  <c:v>2001</c:v>
                </c:pt>
                <c:pt idx="615">
                  <c:v>2001</c:v>
                </c:pt>
                <c:pt idx="616">
                  <c:v>2001</c:v>
                </c:pt>
                <c:pt idx="617">
                  <c:v>2001</c:v>
                </c:pt>
                <c:pt idx="618">
                  <c:v>2001</c:v>
                </c:pt>
                <c:pt idx="619">
                  <c:v>2001</c:v>
                </c:pt>
                <c:pt idx="620">
                  <c:v>2001</c:v>
                </c:pt>
                <c:pt idx="621">
                  <c:v>2001</c:v>
                </c:pt>
                <c:pt idx="622">
                  <c:v>2001</c:v>
                </c:pt>
                <c:pt idx="623">
                  <c:v>2001</c:v>
                </c:pt>
                <c:pt idx="624">
                  <c:v>2002</c:v>
                </c:pt>
                <c:pt idx="625">
                  <c:v>2002</c:v>
                </c:pt>
                <c:pt idx="626">
                  <c:v>2002</c:v>
                </c:pt>
                <c:pt idx="627">
                  <c:v>2002</c:v>
                </c:pt>
                <c:pt idx="628">
                  <c:v>2002</c:v>
                </c:pt>
                <c:pt idx="629">
                  <c:v>2002</c:v>
                </c:pt>
                <c:pt idx="630">
                  <c:v>2002</c:v>
                </c:pt>
                <c:pt idx="631">
                  <c:v>2002</c:v>
                </c:pt>
                <c:pt idx="632">
                  <c:v>2002</c:v>
                </c:pt>
                <c:pt idx="633">
                  <c:v>2002</c:v>
                </c:pt>
                <c:pt idx="634">
                  <c:v>2002</c:v>
                </c:pt>
                <c:pt idx="635">
                  <c:v>2002</c:v>
                </c:pt>
                <c:pt idx="636">
                  <c:v>2003</c:v>
                </c:pt>
                <c:pt idx="637">
                  <c:v>2003</c:v>
                </c:pt>
                <c:pt idx="638">
                  <c:v>2003</c:v>
                </c:pt>
                <c:pt idx="639">
                  <c:v>2003</c:v>
                </c:pt>
                <c:pt idx="640">
                  <c:v>2003</c:v>
                </c:pt>
                <c:pt idx="641">
                  <c:v>2003</c:v>
                </c:pt>
                <c:pt idx="642">
                  <c:v>2003</c:v>
                </c:pt>
                <c:pt idx="643">
                  <c:v>2003</c:v>
                </c:pt>
                <c:pt idx="644">
                  <c:v>2003</c:v>
                </c:pt>
                <c:pt idx="645">
                  <c:v>2003</c:v>
                </c:pt>
                <c:pt idx="646">
                  <c:v>2003</c:v>
                </c:pt>
                <c:pt idx="647">
                  <c:v>2003</c:v>
                </c:pt>
                <c:pt idx="648">
                  <c:v>2004</c:v>
                </c:pt>
                <c:pt idx="649">
                  <c:v>2004</c:v>
                </c:pt>
                <c:pt idx="650">
                  <c:v>2004</c:v>
                </c:pt>
                <c:pt idx="651">
                  <c:v>2004</c:v>
                </c:pt>
                <c:pt idx="652">
                  <c:v>2004</c:v>
                </c:pt>
                <c:pt idx="653">
                  <c:v>2004</c:v>
                </c:pt>
                <c:pt idx="654">
                  <c:v>2004</c:v>
                </c:pt>
                <c:pt idx="655">
                  <c:v>2004</c:v>
                </c:pt>
                <c:pt idx="656">
                  <c:v>2004</c:v>
                </c:pt>
                <c:pt idx="657">
                  <c:v>2004</c:v>
                </c:pt>
                <c:pt idx="658">
                  <c:v>2004</c:v>
                </c:pt>
                <c:pt idx="659">
                  <c:v>2004</c:v>
                </c:pt>
                <c:pt idx="660">
                  <c:v>2005</c:v>
                </c:pt>
                <c:pt idx="661">
                  <c:v>2005</c:v>
                </c:pt>
                <c:pt idx="662">
                  <c:v>2005</c:v>
                </c:pt>
                <c:pt idx="663">
                  <c:v>2005</c:v>
                </c:pt>
                <c:pt idx="664">
                  <c:v>2005</c:v>
                </c:pt>
                <c:pt idx="665">
                  <c:v>2005</c:v>
                </c:pt>
                <c:pt idx="666">
                  <c:v>2005</c:v>
                </c:pt>
                <c:pt idx="667">
                  <c:v>2005</c:v>
                </c:pt>
                <c:pt idx="668">
                  <c:v>2005</c:v>
                </c:pt>
                <c:pt idx="669">
                  <c:v>2005</c:v>
                </c:pt>
                <c:pt idx="670">
                  <c:v>2005</c:v>
                </c:pt>
                <c:pt idx="671">
                  <c:v>2005</c:v>
                </c:pt>
                <c:pt idx="672">
                  <c:v>2006</c:v>
                </c:pt>
                <c:pt idx="673">
                  <c:v>2006</c:v>
                </c:pt>
                <c:pt idx="674">
                  <c:v>2006</c:v>
                </c:pt>
                <c:pt idx="675">
                  <c:v>2006</c:v>
                </c:pt>
                <c:pt idx="676">
                  <c:v>2006</c:v>
                </c:pt>
                <c:pt idx="677">
                  <c:v>2006</c:v>
                </c:pt>
                <c:pt idx="678">
                  <c:v>2006</c:v>
                </c:pt>
                <c:pt idx="679">
                  <c:v>2006</c:v>
                </c:pt>
                <c:pt idx="680">
                  <c:v>2006</c:v>
                </c:pt>
                <c:pt idx="681">
                  <c:v>2006</c:v>
                </c:pt>
                <c:pt idx="682">
                  <c:v>2006</c:v>
                </c:pt>
                <c:pt idx="683">
                  <c:v>2006</c:v>
                </c:pt>
                <c:pt idx="684">
                  <c:v>2007</c:v>
                </c:pt>
                <c:pt idx="685">
                  <c:v>2007</c:v>
                </c:pt>
                <c:pt idx="686">
                  <c:v>2007</c:v>
                </c:pt>
                <c:pt idx="687">
                  <c:v>2007</c:v>
                </c:pt>
                <c:pt idx="688">
                  <c:v>2007</c:v>
                </c:pt>
                <c:pt idx="689">
                  <c:v>2007</c:v>
                </c:pt>
                <c:pt idx="690">
                  <c:v>2007</c:v>
                </c:pt>
                <c:pt idx="691">
                  <c:v>2007</c:v>
                </c:pt>
                <c:pt idx="692">
                  <c:v>2007</c:v>
                </c:pt>
                <c:pt idx="693">
                  <c:v>2007</c:v>
                </c:pt>
                <c:pt idx="694">
                  <c:v>2007</c:v>
                </c:pt>
                <c:pt idx="695">
                  <c:v>2007</c:v>
                </c:pt>
                <c:pt idx="696">
                  <c:v>2008</c:v>
                </c:pt>
                <c:pt idx="697">
                  <c:v>2008</c:v>
                </c:pt>
                <c:pt idx="698">
                  <c:v>2008</c:v>
                </c:pt>
                <c:pt idx="699">
                  <c:v>2008</c:v>
                </c:pt>
                <c:pt idx="700">
                  <c:v>2008</c:v>
                </c:pt>
                <c:pt idx="701">
                  <c:v>2008</c:v>
                </c:pt>
                <c:pt idx="702">
                  <c:v>2008</c:v>
                </c:pt>
                <c:pt idx="703">
                  <c:v>2008</c:v>
                </c:pt>
                <c:pt idx="704">
                  <c:v>2008</c:v>
                </c:pt>
                <c:pt idx="705">
                  <c:v>2008</c:v>
                </c:pt>
                <c:pt idx="706">
                  <c:v>2008</c:v>
                </c:pt>
                <c:pt idx="707">
                  <c:v>2008</c:v>
                </c:pt>
                <c:pt idx="708">
                  <c:v>2009</c:v>
                </c:pt>
                <c:pt idx="709">
                  <c:v>2009</c:v>
                </c:pt>
                <c:pt idx="710">
                  <c:v>2009</c:v>
                </c:pt>
                <c:pt idx="711">
                  <c:v>2009</c:v>
                </c:pt>
                <c:pt idx="712">
                  <c:v>2009</c:v>
                </c:pt>
                <c:pt idx="713">
                  <c:v>2009</c:v>
                </c:pt>
                <c:pt idx="714">
                  <c:v>2009</c:v>
                </c:pt>
                <c:pt idx="715">
                  <c:v>2009</c:v>
                </c:pt>
                <c:pt idx="716">
                  <c:v>2009</c:v>
                </c:pt>
                <c:pt idx="717">
                  <c:v>2009</c:v>
                </c:pt>
                <c:pt idx="718">
                  <c:v>2009</c:v>
                </c:pt>
                <c:pt idx="719">
                  <c:v>2009</c:v>
                </c:pt>
                <c:pt idx="720">
                  <c:v>2010</c:v>
                </c:pt>
                <c:pt idx="721">
                  <c:v>2010</c:v>
                </c:pt>
                <c:pt idx="722">
                  <c:v>2010</c:v>
                </c:pt>
                <c:pt idx="723">
                  <c:v>2010</c:v>
                </c:pt>
                <c:pt idx="724">
                  <c:v>2010</c:v>
                </c:pt>
                <c:pt idx="725">
                  <c:v>2010</c:v>
                </c:pt>
                <c:pt idx="726">
                  <c:v>2010</c:v>
                </c:pt>
                <c:pt idx="727">
                  <c:v>2010</c:v>
                </c:pt>
                <c:pt idx="728">
                  <c:v>2010</c:v>
                </c:pt>
                <c:pt idx="729">
                  <c:v>2010</c:v>
                </c:pt>
                <c:pt idx="730">
                  <c:v>2010</c:v>
                </c:pt>
                <c:pt idx="731">
                  <c:v>2010</c:v>
                </c:pt>
                <c:pt idx="732">
                  <c:v>2011</c:v>
                </c:pt>
                <c:pt idx="733">
                  <c:v>2011</c:v>
                </c:pt>
                <c:pt idx="734">
                  <c:v>2011</c:v>
                </c:pt>
                <c:pt idx="735">
                  <c:v>2011</c:v>
                </c:pt>
                <c:pt idx="736">
                  <c:v>2011</c:v>
                </c:pt>
                <c:pt idx="737">
                  <c:v>2011</c:v>
                </c:pt>
                <c:pt idx="738">
                  <c:v>2011</c:v>
                </c:pt>
                <c:pt idx="739">
                  <c:v>2011</c:v>
                </c:pt>
                <c:pt idx="740">
                  <c:v>2011</c:v>
                </c:pt>
                <c:pt idx="741">
                  <c:v>2011</c:v>
                </c:pt>
                <c:pt idx="742">
                  <c:v>2011</c:v>
                </c:pt>
                <c:pt idx="743">
                  <c:v>2011</c:v>
                </c:pt>
                <c:pt idx="744">
                  <c:v>2012</c:v>
                </c:pt>
                <c:pt idx="745">
                  <c:v>2012</c:v>
                </c:pt>
                <c:pt idx="746">
                  <c:v>2012</c:v>
                </c:pt>
                <c:pt idx="747">
                  <c:v>2012</c:v>
                </c:pt>
                <c:pt idx="748">
                  <c:v>2012</c:v>
                </c:pt>
                <c:pt idx="749">
                  <c:v>2012</c:v>
                </c:pt>
                <c:pt idx="750">
                  <c:v>2012</c:v>
                </c:pt>
                <c:pt idx="751">
                  <c:v>2012</c:v>
                </c:pt>
                <c:pt idx="752">
                  <c:v>2012</c:v>
                </c:pt>
                <c:pt idx="753">
                  <c:v>2012</c:v>
                </c:pt>
                <c:pt idx="754">
                  <c:v>2012</c:v>
                </c:pt>
                <c:pt idx="755">
                  <c:v>2012</c:v>
                </c:pt>
                <c:pt idx="756">
                  <c:v>2013</c:v>
                </c:pt>
                <c:pt idx="757">
                  <c:v>2013</c:v>
                </c:pt>
                <c:pt idx="758">
                  <c:v>2013</c:v>
                </c:pt>
                <c:pt idx="759">
                  <c:v>2013</c:v>
                </c:pt>
                <c:pt idx="760">
                  <c:v>2013</c:v>
                </c:pt>
                <c:pt idx="761">
                  <c:v>2013</c:v>
                </c:pt>
                <c:pt idx="762">
                  <c:v>2013</c:v>
                </c:pt>
                <c:pt idx="763">
                  <c:v>2013</c:v>
                </c:pt>
                <c:pt idx="764">
                  <c:v>2013</c:v>
                </c:pt>
                <c:pt idx="765">
                  <c:v>2013</c:v>
                </c:pt>
                <c:pt idx="766">
                  <c:v>2013</c:v>
                </c:pt>
                <c:pt idx="767">
                  <c:v>2013</c:v>
                </c:pt>
                <c:pt idx="768">
                  <c:v>2014</c:v>
                </c:pt>
                <c:pt idx="769">
                  <c:v>2014</c:v>
                </c:pt>
                <c:pt idx="770">
                  <c:v>2014</c:v>
                </c:pt>
                <c:pt idx="771">
                  <c:v>2014</c:v>
                </c:pt>
                <c:pt idx="772">
                  <c:v>2014</c:v>
                </c:pt>
                <c:pt idx="773">
                  <c:v>2014</c:v>
                </c:pt>
                <c:pt idx="774">
                  <c:v>2014</c:v>
                </c:pt>
                <c:pt idx="775">
                  <c:v>2014</c:v>
                </c:pt>
                <c:pt idx="776">
                  <c:v>2014</c:v>
                </c:pt>
                <c:pt idx="777">
                  <c:v>2014</c:v>
                </c:pt>
                <c:pt idx="778">
                  <c:v>2014</c:v>
                </c:pt>
                <c:pt idx="779">
                  <c:v>2014</c:v>
                </c:pt>
                <c:pt idx="780">
                  <c:v>2015</c:v>
                </c:pt>
                <c:pt idx="781">
                  <c:v>2015</c:v>
                </c:pt>
                <c:pt idx="782">
                  <c:v>2015</c:v>
                </c:pt>
                <c:pt idx="783">
                  <c:v>2015</c:v>
                </c:pt>
                <c:pt idx="784">
                  <c:v>2015</c:v>
                </c:pt>
                <c:pt idx="785">
                  <c:v>2015</c:v>
                </c:pt>
                <c:pt idx="786">
                  <c:v>2015</c:v>
                </c:pt>
                <c:pt idx="787">
                  <c:v>2015</c:v>
                </c:pt>
                <c:pt idx="788">
                  <c:v>2015</c:v>
                </c:pt>
                <c:pt idx="789">
                  <c:v>2015</c:v>
                </c:pt>
                <c:pt idx="790">
                  <c:v>2015</c:v>
                </c:pt>
                <c:pt idx="791">
                  <c:v>2015</c:v>
                </c:pt>
                <c:pt idx="792">
                  <c:v>2016</c:v>
                </c:pt>
                <c:pt idx="793">
                  <c:v>2016</c:v>
                </c:pt>
                <c:pt idx="794">
                  <c:v>2016</c:v>
                </c:pt>
                <c:pt idx="795">
                  <c:v>2016</c:v>
                </c:pt>
                <c:pt idx="796">
                  <c:v>2016</c:v>
                </c:pt>
                <c:pt idx="797">
                  <c:v>2016</c:v>
                </c:pt>
                <c:pt idx="798">
                  <c:v>2016</c:v>
                </c:pt>
                <c:pt idx="799">
                  <c:v>2016</c:v>
                </c:pt>
                <c:pt idx="800">
                  <c:v>2016</c:v>
                </c:pt>
                <c:pt idx="801">
                  <c:v>2016</c:v>
                </c:pt>
                <c:pt idx="802">
                  <c:v>2016</c:v>
                </c:pt>
                <c:pt idx="803">
                  <c:v>2016</c:v>
                </c:pt>
                <c:pt idx="804">
                  <c:v>2017</c:v>
                </c:pt>
                <c:pt idx="805">
                  <c:v>2017</c:v>
                </c:pt>
                <c:pt idx="806">
                  <c:v>2017</c:v>
                </c:pt>
                <c:pt idx="807">
                  <c:v>2017</c:v>
                </c:pt>
                <c:pt idx="808">
                  <c:v>2017</c:v>
                </c:pt>
                <c:pt idx="809">
                  <c:v>2017</c:v>
                </c:pt>
                <c:pt idx="810">
                  <c:v>2017</c:v>
                </c:pt>
                <c:pt idx="811">
                  <c:v>2017</c:v>
                </c:pt>
                <c:pt idx="812">
                  <c:v>2017</c:v>
                </c:pt>
                <c:pt idx="813">
                  <c:v>2017</c:v>
                </c:pt>
                <c:pt idx="814">
                  <c:v>2017</c:v>
                </c:pt>
                <c:pt idx="815">
                  <c:v>2017</c:v>
                </c:pt>
                <c:pt idx="816">
                  <c:v>2018</c:v>
                </c:pt>
                <c:pt idx="817">
                  <c:v>2018</c:v>
                </c:pt>
                <c:pt idx="818">
                  <c:v>2018</c:v>
                </c:pt>
                <c:pt idx="819">
                  <c:v>2018</c:v>
                </c:pt>
                <c:pt idx="820">
                  <c:v>2018</c:v>
                </c:pt>
                <c:pt idx="821">
                  <c:v>2018</c:v>
                </c:pt>
                <c:pt idx="822">
                  <c:v>2018</c:v>
                </c:pt>
                <c:pt idx="823">
                  <c:v>2018</c:v>
                </c:pt>
                <c:pt idx="824">
                  <c:v>2018</c:v>
                </c:pt>
                <c:pt idx="825">
                  <c:v>2018</c:v>
                </c:pt>
                <c:pt idx="826">
                  <c:v>2018</c:v>
                </c:pt>
                <c:pt idx="827">
                  <c:v>2018</c:v>
                </c:pt>
                <c:pt idx="828">
                  <c:v>2019</c:v>
                </c:pt>
                <c:pt idx="829">
                  <c:v>2019</c:v>
                </c:pt>
                <c:pt idx="830">
                  <c:v>2019</c:v>
                </c:pt>
                <c:pt idx="831">
                  <c:v>2019</c:v>
                </c:pt>
                <c:pt idx="832">
                  <c:v>2019</c:v>
                </c:pt>
                <c:pt idx="833">
                  <c:v>2019</c:v>
                </c:pt>
                <c:pt idx="834">
                  <c:v>2019</c:v>
                </c:pt>
                <c:pt idx="835">
                  <c:v>2019</c:v>
                </c:pt>
                <c:pt idx="836">
                  <c:v>2019</c:v>
                </c:pt>
                <c:pt idx="837">
                  <c:v>2019</c:v>
                </c:pt>
                <c:pt idx="838">
                  <c:v>2019</c:v>
                </c:pt>
                <c:pt idx="839">
                  <c:v>2019</c:v>
                </c:pt>
                <c:pt idx="840">
                  <c:v>2020</c:v>
                </c:pt>
                <c:pt idx="841">
                  <c:v>2020</c:v>
                </c:pt>
                <c:pt idx="842">
                  <c:v>2020</c:v>
                </c:pt>
                <c:pt idx="843">
                  <c:v>2020</c:v>
                </c:pt>
                <c:pt idx="844">
                  <c:v>2020</c:v>
                </c:pt>
                <c:pt idx="845">
                  <c:v>2020</c:v>
                </c:pt>
              </c:numCache>
            </c:numRef>
          </c:cat>
          <c:val>
            <c:numRef>
              <c:f>'World Inflation TS capped 100%'!$BF$2:$AHS$2</c:f>
              <c:numCache>
                <c:formatCode>0.0000</c:formatCode>
                <c:ptCount val="846"/>
                <c:pt idx="0">
                  <c:v>1.55440414507772</c:v>
                </c:pt>
                <c:pt idx="1">
                  <c:v>100</c:v>
                </c:pt>
                <c:pt idx="2">
                  <c:v>1.0309278350515501</c:v>
                </c:pt>
                <c:pt idx="3">
                  <c:v>4.1237113402062002</c:v>
                </c:pt>
                <c:pt idx="4">
                  <c:v>4.6153846153846096</c:v>
                </c:pt>
                <c:pt idx="5">
                  <c:v>4.6153846153846096</c:v>
                </c:pt>
                <c:pt idx="6">
                  <c:v>4.6153846153846096</c:v>
                </c:pt>
                <c:pt idx="7">
                  <c:v>2.0000000000000102</c:v>
                </c:pt>
                <c:pt idx="8">
                  <c:v>7.6530612244898002</c:v>
                </c:pt>
                <c:pt idx="9">
                  <c:v>8.7179487179487101</c:v>
                </c:pt>
                <c:pt idx="10">
                  <c:v>10.7692307692308</c:v>
                </c:pt>
                <c:pt idx="11">
                  <c:v>11.794871794871799</c:v>
                </c:pt>
                <c:pt idx="12">
                  <c:v>8.2900310377659405</c:v>
                </c:pt>
                <c:pt idx="13">
                  <c:v>8.9059480698376081</c:v>
                </c:pt>
                <c:pt idx="14">
                  <c:v>10.498371275693984</c:v>
                </c:pt>
                <c:pt idx="15">
                  <c:v>11.281616133959542</c:v>
                </c:pt>
                <c:pt idx="16">
                  <c:v>12.15204349023819</c:v>
                </c:pt>
                <c:pt idx="17">
                  <c:v>11.029013548420716</c:v>
                </c:pt>
                <c:pt idx="18">
                  <c:v>12.472203098646185</c:v>
                </c:pt>
                <c:pt idx="19">
                  <c:v>11.353887934529315</c:v>
                </c:pt>
                <c:pt idx="20">
                  <c:v>9.4635587630086775</c:v>
                </c:pt>
                <c:pt idx="21">
                  <c:v>9.042784160423496</c:v>
                </c:pt>
                <c:pt idx="22">
                  <c:v>7.4862673887014344</c:v>
                </c:pt>
                <c:pt idx="23">
                  <c:v>7.2008445574633377</c:v>
                </c:pt>
                <c:pt idx="24">
                  <c:v>5.9053511675000649</c:v>
                </c:pt>
                <c:pt idx="25">
                  <c:v>5.2494282009571478</c:v>
                </c:pt>
                <c:pt idx="26">
                  <c:v>5.306682216132999</c:v>
                </c:pt>
                <c:pt idx="27">
                  <c:v>4.0458065400134391</c:v>
                </c:pt>
                <c:pt idx="28">
                  <c:v>2.0413644922070908</c:v>
                </c:pt>
                <c:pt idx="29">
                  <c:v>3.3175617923646135</c:v>
                </c:pt>
                <c:pt idx="30">
                  <c:v>2.8327212086000153</c:v>
                </c:pt>
                <c:pt idx="31">
                  <c:v>3.1783641808481677</c:v>
                </c:pt>
                <c:pt idx="32">
                  <c:v>3.1321743407969174</c:v>
                </c:pt>
                <c:pt idx="33">
                  <c:v>2.9687651898130074</c:v>
                </c:pt>
                <c:pt idx="34">
                  <c:v>3.2977905467869908</c:v>
                </c:pt>
                <c:pt idx="35">
                  <c:v>2.0073848639671068</c:v>
                </c:pt>
                <c:pt idx="36">
                  <c:v>5.3567526430241426</c:v>
                </c:pt>
                <c:pt idx="37">
                  <c:v>4.1286113180642365</c:v>
                </c:pt>
                <c:pt idx="38">
                  <c:v>2.9315744935813086</c:v>
                </c:pt>
                <c:pt idx="39">
                  <c:v>2.0088163717537153</c:v>
                </c:pt>
                <c:pt idx="40">
                  <c:v>2.7725256507970157</c:v>
                </c:pt>
                <c:pt idx="41">
                  <c:v>2.0949608014110472</c:v>
                </c:pt>
                <c:pt idx="42">
                  <c:v>0.66085547980990123</c:v>
                </c:pt>
                <c:pt idx="43">
                  <c:v>-2.8699428983934012E-3</c:v>
                </c:pt>
                <c:pt idx="44">
                  <c:v>0.1136731861781666</c:v>
                </c:pt>
                <c:pt idx="45">
                  <c:v>0.4247389901751239</c:v>
                </c:pt>
                <c:pt idx="46">
                  <c:v>0.4218523542534876</c:v>
                </c:pt>
                <c:pt idx="47">
                  <c:v>0.65717855199297237</c:v>
                </c:pt>
                <c:pt idx="48">
                  <c:v>1.4615149482707339</c:v>
                </c:pt>
                <c:pt idx="49">
                  <c:v>1.6433250617171467</c:v>
                </c:pt>
                <c:pt idx="50">
                  <c:v>0.97309515177364503</c:v>
                </c:pt>
                <c:pt idx="51">
                  <c:v>1.7921204582842138</c:v>
                </c:pt>
                <c:pt idx="52">
                  <c:v>1.449525443266068</c:v>
                </c:pt>
                <c:pt idx="53">
                  <c:v>1.1457724059356205</c:v>
                </c:pt>
                <c:pt idx="54">
                  <c:v>3.0394852481801213</c:v>
                </c:pt>
                <c:pt idx="55">
                  <c:v>3.2360859172425149</c:v>
                </c:pt>
                <c:pt idx="56">
                  <c:v>3.5972914060489196</c:v>
                </c:pt>
                <c:pt idx="57">
                  <c:v>2.6801344199394741</c:v>
                </c:pt>
                <c:pt idx="58">
                  <c:v>2.6769407152178961</c:v>
                </c:pt>
                <c:pt idx="59">
                  <c:v>2.7630531307442396</c:v>
                </c:pt>
                <c:pt idx="60">
                  <c:v>2.6770156652477572</c:v>
                </c:pt>
                <c:pt idx="61">
                  <c:v>1.2818288791091144</c:v>
                </c:pt>
                <c:pt idx="62">
                  <c:v>1.5646550032015367</c:v>
                </c:pt>
                <c:pt idx="63">
                  <c:v>0.68130630387809121</c:v>
                </c:pt>
                <c:pt idx="64">
                  <c:v>0.8793651949537078</c:v>
                </c:pt>
                <c:pt idx="65">
                  <c:v>1.7097084050481732</c:v>
                </c:pt>
                <c:pt idx="66">
                  <c:v>7.1231172587952404E-2</c:v>
                </c:pt>
                <c:pt idx="67">
                  <c:v>-0.36962197974720878</c:v>
                </c:pt>
                <c:pt idx="68">
                  <c:v>-1.3349934941007722</c:v>
                </c:pt>
                <c:pt idx="69">
                  <c:v>-0.72613541543516835</c:v>
                </c:pt>
                <c:pt idx="70">
                  <c:v>-0.38097525851521669</c:v>
                </c:pt>
                <c:pt idx="71">
                  <c:v>-0.23165432348627948</c:v>
                </c:pt>
                <c:pt idx="72">
                  <c:v>0.33311003455778077</c:v>
                </c:pt>
                <c:pt idx="73">
                  <c:v>1.834238824423118</c:v>
                </c:pt>
                <c:pt idx="74">
                  <c:v>2.2771368979625515</c:v>
                </c:pt>
                <c:pt idx="75">
                  <c:v>2.7790826387188119</c:v>
                </c:pt>
                <c:pt idx="76">
                  <c:v>3.5156486997401997</c:v>
                </c:pt>
                <c:pt idx="77">
                  <c:v>2.6794449402185387</c:v>
                </c:pt>
                <c:pt idx="78">
                  <c:v>3.285301652808609</c:v>
                </c:pt>
                <c:pt idx="79">
                  <c:v>3.1156283040215182</c:v>
                </c:pt>
                <c:pt idx="80">
                  <c:v>4.0539800356177862</c:v>
                </c:pt>
                <c:pt idx="81">
                  <c:v>4.2424737644832335</c:v>
                </c:pt>
                <c:pt idx="82">
                  <c:v>4.2151718512626406</c:v>
                </c:pt>
                <c:pt idx="83">
                  <c:v>3.6552368428226467</c:v>
                </c:pt>
                <c:pt idx="84">
                  <c:v>2.1415631024544344</c:v>
                </c:pt>
                <c:pt idx="85">
                  <c:v>2.6576873703793433</c:v>
                </c:pt>
                <c:pt idx="86">
                  <c:v>2.7837600691438493</c:v>
                </c:pt>
                <c:pt idx="87">
                  <c:v>3.5673361497312208</c:v>
                </c:pt>
                <c:pt idx="88">
                  <c:v>2.7595539237626587</c:v>
                </c:pt>
                <c:pt idx="89">
                  <c:v>3.8922787963646175</c:v>
                </c:pt>
                <c:pt idx="90">
                  <c:v>3.8269974503790731</c:v>
                </c:pt>
                <c:pt idx="91">
                  <c:v>4.8560407261882679</c:v>
                </c:pt>
                <c:pt idx="92">
                  <c:v>4.3641824385974708</c:v>
                </c:pt>
                <c:pt idx="93">
                  <c:v>5.3979453405163955</c:v>
                </c:pt>
                <c:pt idx="94">
                  <c:v>6.1203337891280567</c:v>
                </c:pt>
                <c:pt idx="95">
                  <c:v>6.8161696344079976</c:v>
                </c:pt>
                <c:pt idx="96">
                  <c:v>5.5724086247280491</c:v>
                </c:pt>
                <c:pt idx="97">
                  <c:v>5.1218932689543308</c:v>
                </c:pt>
                <c:pt idx="98">
                  <c:v>5.513902756315856</c:v>
                </c:pt>
                <c:pt idx="99">
                  <c:v>5.5783058736731741</c:v>
                </c:pt>
                <c:pt idx="100">
                  <c:v>5.5464396481786524</c:v>
                </c:pt>
                <c:pt idx="101">
                  <c:v>5.4409900017380766</c:v>
                </c:pt>
                <c:pt idx="102">
                  <c:v>4.950055367014695</c:v>
                </c:pt>
                <c:pt idx="103">
                  <c:v>4.5607159291104526</c:v>
                </c:pt>
                <c:pt idx="104">
                  <c:v>4.4459405311609919</c:v>
                </c:pt>
                <c:pt idx="105">
                  <c:v>4.4621325914466041</c:v>
                </c:pt>
                <c:pt idx="106">
                  <c:v>4.1187031758101149</c:v>
                </c:pt>
                <c:pt idx="107">
                  <c:v>4.143074600314999</c:v>
                </c:pt>
                <c:pt idx="108">
                  <c:v>3.9802134749701623</c:v>
                </c:pt>
                <c:pt idx="109">
                  <c:v>4.3992240699536707</c:v>
                </c:pt>
                <c:pt idx="110">
                  <c:v>4.0197655473106382</c:v>
                </c:pt>
                <c:pt idx="111">
                  <c:v>3.8675324425301536</c:v>
                </c:pt>
                <c:pt idx="112">
                  <c:v>3.7485716547026158</c:v>
                </c:pt>
                <c:pt idx="113">
                  <c:v>3.706325204401884</c:v>
                </c:pt>
                <c:pt idx="114">
                  <c:v>3.9022422888501995</c:v>
                </c:pt>
                <c:pt idx="115">
                  <c:v>4.0740041102361628</c:v>
                </c:pt>
                <c:pt idx="116">
                  <c:v>4.1293165187526215</c:v>
                </c:pt>
                <c:pt idx="117">
                  <c:v>4.5558640234831129</c:v>
                </c:pt>
                <c:pt idx="118">
                  <c:v>4.7077729356582996</c:v>
                </c:pt>
                <c:pt idx="119">
                  <c:v>4.6836407665031139</c:v>
                </c:pt>
                <c:pt idx="120">
                  <c:v>4.4700439650309383</c:v>
                </c:pt>
                <c:pt idx="121">
                  <c:v>4.0677596713163835</c:v>
                </c:pt>
                <c:pt idx="122">
                  <c:v>3.8512790359869844</c:v>
                </c:pt>
                <c:pt idx="123">
                  <c:v>3.8265569659452829</c:v>
                </c:pt>
                <c:pt idx="124">
                  <c:v>3.5624501435311906</c:v>
                </c:pt>
                <c:pt idx="125">
                  <c:v>3.1005300324347531</c:v>
                </c:pt>
                <c:pt idx="126">
                  <c:v>2.9473106455801683</c:v>
                </c:pt>
                <c:pt idx="127">
                  <c:v>2.7422064231233279</c:v>
                </c:pt>
                <c:pt idx="128">
                  <c:v>2.6857059757421018</c:v>
                </c:pt>
                <c:pt idx="129">
                  <c:v>2.3481418249116683</c:v>
                </c:pt>
                <c:pt idx="130">
                  <c:v>2.1282069458889565</c:v>
                </c:pt>
                <c:pt idx="131">
                  <c:v>2.3946173091632139</c:v>
                </c:pt>
                <c:pt idx="132">
                  <c:v>2.2273543925749828</c:v>
                </c:pt>
                <c:pt idx="133">
                  <c:v>2.2735445001458614</c:v>
                </c:pt>
                <c:pt idx="134">
                  <c:v>2.1980124144444333</c:v>
                </c:pt>
                <c:pt idx="135">
                  <c:v>2.0925756514901379</c:v>
                </c:pt>
                <c:pt idx="136">
                  <c:v>2.0481670798831328</c:v>
                </c:pt>
                <c:pt idx="137">
                  <c:v>2.098171589317662</c:v>
                </c:pt>
                <c:pt idx="138">
                  <c:v>2.2693552841258589</c:v>
                </c:pt>
                <c:pt idx="139">
                  <c:v>2.2955722600013218</c:v>
                </c:pt>
                <c:pt idx="140">
                  <c:v>2.3684992094436974</c:v>
                </c:pt>
                <c:pt idx="141">
                  <c:v>2.3992643626516994</c:v>
                </c:pt>
                <c:pt idx="142">
                  <c:v>2.75460375799479</c:v>
                </c:pt>
                <c:pt idx="143">
                  <c:v>2.7210004661504774</c:v>
                </c:pt>
                <c:pt idx="144">
                  <c:v>2.7245038530331778</c:v>
                </c:pt>
                <c:pt idx="145">
                  <c:v>2.8389278747876956</c:v>
                </c:pt>
                <c:pt idx="146">
                  <c:v>3.16815526409823</c:v>
                </c:pt>
                <c:pt idx="147">
                  <c:v>3.3820576152652775</c:v>
                </c:pt>
                <c:pt idx="148">
                  <c:v>3.6137514607444645</c:v>
                </c:pt>
                <c:pt idx="149">
                  <c:v>3.7028358594562407</c:v>
                </c:pt>
                <c:pt idx="150">
                  <c:v>3.6327402979832937</c:v>
                </c:pt>
                <c:pt idx="151">
                  <c:v>3.4756571748955007</c:v>
                </c:pt>
                <c:pt idx="152">
                  <c:v>3.611418573991342</c:v>
                </c:pt>
                <c:pt idx="153">
                  <c:v>3.5672535378501848</c:v>
                </c:pt>
                <c:pt idx="154">
                  <c:v>3.3520889528497064</c:v>
                </c:pt>
                <c:pt idx="155">
                  <c:v>3.4295180773946927</c:v>
                </c:pt>
                <c:pt idx="156">
                  <c:v>3.791427277009737</c:v>
                </c:pt>
                <c:pt idx="157">
                  <c:v>3.9795627506164162</c:v>
                </c:pt>
                <c:pt idx="158">
                  <c:v>4.1401344307945616</c:v>
                </c:pt>
                <c:pt idx="159">
                  <c:v>3.8493352713530293</c:v>
                </c:pt>
                <c:pt idx="160">
                  <c:v>3.7430476026534025</c:v>
                </c:pt>
                <c:pt idx="161">
                  <c:v>3.9471646691530702</c:v>
                </c:pt>
                <c:pt idx="162">
                  <c:v>3.7588041992076029</c:v>
                </c:pt>
                <c:pt idx="163">
                  <c:v>3.7891507762187002</c:v>
                </c:pt>
                <c:pt idx="164">
                  <c:v>3.9029646951208083</c:v>
                </c:pt>
                <c:pt idx="165">
                  <c:v>3.9704231627355924</c:v>
                </c:pt>
                <c:pt idx="166">
                  <c:v>4.0974041819854659</c:v>
                </c:pt>
                <c:pt idx="167">
                  <c:v>4.4810254588308265</c:v>
                </c:pt>
                <c:pt idx="168">
                  <c:v>4.4346790416947135</c:v>
                </c:pt>
                <c:pt idx="169">
                  <c:v>4.1941994266515401</c:v>
                </c:pt>
                <c:pt idx="170">
                  <c:v>4.0605181308016496</c:v>
                </c:pt>
                <c:pt idx="171">
                  <c:v>4.1706591175651999</c:v>
                </c:pt>
                <c:pt idx="172">
                  <c:v>4.3178849427739037</c:v>
                </c:pt>
                <c:pt idx="173">
                  <c:v>4.2071907749034239</c:v>
                </c:pt>
                <c:pt idx="174">
                  <c:v>4.3980875675375453</c:v>
                </c:pt>
                <c:pt idx="175">
                  <c:v>4.5713800448322708</c:v>
                </c:pt>
                <c:pt idx="176">
                  <c:v>4.5397240931611735</c:v>
                </c:pt>
                <c:pt idx="177">
                  <c:v>4.8067645623595592</c:v>
                </c:pt>
                <c:pt idx="178">
                  <c:v>4.6540273739802629</c:v>
                </c:pt>
                <c:pt idx="179">
                  <c:v>4.5337123100130015</c:v>
                </c:pt>
                <c:pt idx="180">
                  <c:v>4.5195961442304489</c:v>
                </c:pt>
                <c:pt idx="181">
                  <c:v>4.4912809445256237</c:v>
                </c:pt>
                <c:pt idx="182">
                  <c:v>4.4037179264836483</c:v>
                </c:pt>
                <c:pt idx="183">
                  <c:v>4.5557598334860572</c:v>
                </c:pt>
                <c:pt idx="184">
                  <c:v>4.5964143336613867</c:v>
                </c:pt>
                <c:pt idx="185">
                  <c:v>4.7965139073367453</c:v>
                </c:pt>
                <c:pt idx="186">
                  <c:v>4.7135503702998589</c:v>
                </c:pt>
                <c:pt idx="187">
                  <c:v>4.5473002849490234</c:v>
                </c:pt>
                <c:pt idx="188">
                  <c:v>4.586959319761891</c:v>
                </c:pt>
                <c:pt idx="189">
                  <c:v>4.2973700798637724</c:v>
                </c:pt>
                <c:pt idx="190">
                  <c:v>4.5374119051572999</c:v>
                </c:pt>
                <c:pt idx="191">
                  <c:v>4.6720482758723394</c:v>
                </c:pt>
                <c:pt idx="192">
                  <c:v>4.4646943539846822</c:v>
                </c:pt>
                <c:pt idx="193">
                  <c:v>4.9244810584726784</c:v>
                </c:pt>
                <c:pt idx="194">
                  <c:v>5.0176546274682474</c:v>
                </c:pt>
                <c:pt idx="195">
                  <c:v>4.9966528210433729</c:v>
                </c:pt>
                <c:pt idx="196">
                  <c:v>5.0555787528825489</c:v>
                </c:pt>
                <c:pt idx="197">
                  <c:v>4.8961453217081568</c:v>
                </c:pt>
                <c:pt idx="198">
                  <c:v>4.8798410046405669</c:v>
                </c:pt>
                <c:pt idx="199">
                  <c:v>5.100827116409385</c:v>
                </c:pt>
                <c:pt idx="200">
                  <c:v>4.9842452019467345</c:v>
                </c:pt>
                <c:pt idx="201">
                  <c:v>5.1493052028128901</c:v>
                </c:pt>
                <c:pt idx="202">
                  <c:v>4.9431501814655787</c:v>
                </c:pt>
                <c:pt idx="203">
                  <c:v>4.8416332563206357</c:v>
                </c:pt>
                <c:pt idx="204">
                  <c:v>4.7588181699788858</c:v>
                </c:pt>
                <c:pt idx="205">
                  <c:v>4.4953441205874345</c:v>
                </c:pt>
                <c:pt idx="206">
                  <c:v>4.5192082349825053</c:v>
                </c:pt>
                <c:pt idx="207">
                  <c:v>4.3212058439802883</c:v>
                </c:pt>
                <c:pt idx="208">
                  <c:v>4.200583517834378</c:v>
                </c:pt>
                <c:pt idx="209">
                  <c:v>4.2149612694143439</c:v>
                </c:pt>
                <c:pt idx="210">
                  <c:v>4.4607700850581598</c:v>
                </c:pt>
                <c:pt idx="211">
                  <c:v>4.6091317561052625</c:v>
                </c:pt>
                <c:pt idx="212">
                  <c:v>4.5746028104000294</c:v>
                </c:pt>
                <c:pt idx="213">
                  <c:v>4.676442044142707</c:v>
                </c:pt>
                <c:pt idx="214">
                  <c:v>4.8031107750212962</c:v>
                </c:pt>
                <c:pt idx="215">
                  <c:v>4.7238500809462121</c:v>
                </c:pt>
                <c:pt idx="216">
                  <c:v>5.1335251707465108</c:v>
                </c:pt>
                <c:pt idx="217">
                  <c:v>4.9574211799191401</c:v>
                </c:pt>
                <c:pt idx="218">
                  <c:v>4.7855933385860387</c:v>
                </c:pt>
                <c:pt idx="219">
                  <c:v>4.719676208722742</c:v>
                </c:pt>
                <c:pt idx="220">
                  <c:v>4.6027571653308366</c:v>
                </c:pt>
                <c:pt idx="221">
                  <c:v>4.5439112938094413</c:v>
                </c:pt>
                <c:pt idx="222">
                  <c:v>4.27480882116076</c:v>
                </c:pt>
                <c:pt idx="223">
                  <c:v>4.2043761419932641</c:v>
                </c:pt>
                <c:pt idx="224">
                  <c:v>4.3872678698215823</c:v>
                </c:pt>
                <c:pt idx="225">
                  <c:v>4.3018442406484976</c:v>
                </c:pt>
                <c:pt idx="226">
                  <c:v>4.1670621963169374</c:v>
                </c:pt>
                <c:pt idx="227">
                  <c:v>3.8926596768923063</c:v>
                </c:pt>
                <c:pt idx="228">
                  <c:v>4.1180588804319145</c:v>
                </c:pt>
                <c:pt idx="229">
                  <c:v>3.9905782674025434</c:v>
                </c:pt>
                <c:pt idx="230">
                  <c:v>4.4413289321880214</c:v>
                </c:pt>
                <c:pt idx="231">
                  <c:v>4.8487019038187817</c:v>
                </c:pt>
                <c:pt idx="232">
                  <c:v>4.8306726689264412</c:v>
                </c:pt>
                <c:pt idx="233">
                  <c:v>4.9890828863755985</c:v>
                </c:pt>
                <c:pt idx="234">
                  <c:v>5.2873413188834437</c:v>
                </c:pt>
                <c:pt idx="235">
                  <c:v>5.2333475190236305</c:v>
                </c:pt>
                <c:pt idx="236">
                  <c:v>5.111569467365598</c:v>
                </c:pt>
                <c:pt idx="237">
                  <c:v>5.0237001042232547</c:v>
                </c:pt>
                <c:pt idx="238">
                  <c:v>4.8727410774988824</c:v>
                </c:pt>
                <c:pt idx="239">
                  <c:v>5.5248075333184863</c:v>
                </c:pt>
                <c:pt idx="240">
                  <c:v>6.0078095449736546</c:v>
                </c:pt>
                <c:pt idx="241">
                  <c:v>6.2530031149758596</c:v>
                </c:pt>
                <c:pt idx="242">
                  <c:v>6.1230828335196597</c:v>
                </c:pt>
                <c:pt idx="243">
                  <c:v>6.1427566699940011</c:v>
                </c:pt>
                <c:pt idx="244">
                  <c:v>6.2228326648646082</c:v>
                </c:pt>
                <c:pt idx="245">
                  <c:v>6.0531183589223829</c:v>
                </c:pt>
                <c:pt idx="246">
                  <c:v>5.8310844141341382</c:v>
                </c:pt>
                <c:pt idx="247">
                  <c:v>5.7880470378048381</c:v>
                </c:pt>
                <c:pt idx="248">
                  <c:v>5.9680781225678361</c:v>
                </c:pt>
                <c:pt idx="249">
                  <c:v>6.3290575271259781</c:v>
                </c:pt>
                <c:pt idx="250">
                  <c:v>6.4830956779354914</c:v>
                </c:pt>
                <c:pt idx="251">
                  <c:v>6.3941815933134771</c:v>
                </c:pt>
                <c:pt idx="252">
                  <c:v>5.9782164354568517</c:v>
                </c:pt>
                <c:pt idx="253">
                  <c:v>5.9423517857781754</c:v>
                </c:pt>
                <c:pt idx="254">
                  <c:v>5.7698963010660709</c:v>
                </c:pt>
                <c:pt idx="255">
                  <c:v>5.7615532870405337</c:v>
                </c:pt>
                <c:pt idx="256">
                  <c:v>5.8953890613939182</c:v>
                </c:pt>
                <c:pt idx="257">
                  <c:v>6.1572430067056558</c:v>
                </c:pt>
                <c:pt idx="258">
                  <c:v>6.2983679049881145</c:v>
                </c:pt>
                <c:pt idx="259">
                  <c:v>6.3927810143104304</c:v>
                </c:pt>
                <c:pt idx="260">
                  <c:v>6.3829383125498262</c:v>
                </c:pt>
                <c:pt idx="261">
                  <c:v>6.0527084275735499</c:v>
                </c:pt>
                <c:pt idx="262">
                  <c:v>5.9366567075165042</c:v>
                </c:pt>
                <c:pt idx="263">
                  <c:v>5.938044084716612</c:v>
                </c:pt>
                <c:pt idx="264">
                  <c:v>5.8853481575036177</c:v>
                </c:pt>
                <c:pt idx="265">
                  <c:v>6.0568360946010911</c:v>
                </c:pt>
                <c:pt idx="266">
                  <c:v>6.2313912644362741</c:v>
                </c:pt>
                <c:pt idx="267">
                  <c:v>6.2903584494400464</c:v>
                </c:pt>
                <c:pt idx="268">
                  <c:v>6.267311982975194</c:v>
                </c:pt>
                <c:pt idx="269">
                  <c:v>6.1779407305611773</c:v>
                </c:pt>
                <c:pt idx="270">
                  <c:v>6.3014774606911477</c:v>
                </c:pt>
                <c:pt idx="271">
                  <c:v>6.543880356518474</c:v>
                </c:pt>
                <c:pt idx="272">
                  <c:v>6.687876186374262</c:v>
                </c:pt>
                <c:pt idx="273">
                  <c:v>7.0681620812725336</c:v>
                </c:pt>
                <c:pt idx="274">
                  <c:v>7.2826939683245637</c:v>
                </c:pt>
                <c:pt idx="275">
                  <c:v>7.5435732901119845</c:v>
                </c:pt>
                <c:pt idx="276">
                  <c:v>7.8584105681603962</c:v>
                </c:pt>
                <c:pt idx="277">
                  <c:v>8.2063072542279212</c:v>
                </c:pt>
                <c:pt idx="278">
                  <c:v>9.0585321140557351</c:v>
                </c:pt>
                <c:pt idx="279">
                  <c:v>9.6946495833138115</c:v>
                </c:pt>
                <c:pt idx="280">
                  <c:v>10.535942713018493</c:v>
                </c:pt>
                <c:pt idx="281">
                  <c:v>10.898446516932497</c:v>
                </c:pt>
                <c:pt idx="282">
                  <c:v>11.436060681560344</c:v>
                </c:pt>
                <c:pt idx="283">
                  <c:v>12.32872671058184</c:v>
                </c:pt>
                <c:pt idx="284">
                  <c:v>12.779332029288856</c:v>
                </c:pt>
                <c:pt idx="285">
                  <c:v>13.190669192021526</c:v>
                </c:pt>
                <c:pt idx="286">
                  <c:v>13.567998379109239</c:v>
                </c:pt>
                <c:pt idx="287">
                  <c:v>14.258373147573442</c:v>
                </c:pt>
                <c:pt idx="288">
                  <c:v>15.313218310128844</c:v>
                </c:pt>
                <c:pt idx="289">
                  <c:v>16.253868220556008</c:v>
                </c:pt>
                <c:pt idx="290">
                  <c:v>16.385708247773941</c:v>
                </c:pt>
                <c:pt idx="291">
                  <c:v>16.715646863897678</c:v>
                </c:pt>
                <c:pt idx="292">
                  <c:v>16.718335158370497</c:v>
                </c:pt>
                <c:pt idx="293">
                  <c:v>16.926656534851485</c:v>
                </c:pt>
                <c:pt idx="294">
                  <c:v>17.287060409369449</c:v>
                </c:pt>
                <c:pt idx="295">
                  <c:v>17.259397704089199</c:v>
                </c:pt>
                <c:pt idx="296">
                  <c:v>17.847960978369489</c:v>
                </c:pt>
                <c:pt idx="297">
                  <c:v>18.15924749271316</c:v>
                </c:pt>
                <c:pt idx="298">
                  <c:v>18.343432930389866</c:v>
                </c:pt>
                <c:pt idx="299">
                  <c:v>17.752301845090653</c:v>
                </c:pt>
                <c:pt idx="300">
                  <c:v>16.973212066640667</c:v>
                </c:pt>
                <c:pt idx="301">
                  <c:v>16.084082169894977</c:v>
                </c:pt>
                <c:pt idx="302">
                  <c:v>15.468653930481617</c:v>
                </c:pt>
                <c:pt idx="303">
                  <c:v>15.348932281215575</c:v>
                </c:pt>
                <c:pt idx="304">
                  <c:v>15.040992243074774</c:v>
                </c:pt>
                <c:pt idx="305">
                  <c:v>15.036123053781299</c:v>
                </c:pt>
                <c:pt idx="306">
                  <c:v>14.328030203907391</c:v>
                </c:pt>
                <c:pt idx="307">
                  <c:v>13.364902869427739</c:v>
                </c:pt>
                <c:pt idx="308">
                  <c:v>12.729382821254536</c:v>
                </c:pt>
                <c:pt idx="309">
                  <c:v>12.262240716886817</c:v>
                </c:pt>
                <c:pt idx="310">
                  <c:v>11.785393732967549</c:v>
                </c:pt>
                <c:pt idx="311">
                  <c:v>11.478124283076175</c:v>
                </c:pt>
                <c:pt idx="312">
                  <c:v>11.31792784660133</c:v>
                </c:pt>
                <c:pt idx="313">
                  <c:v>11.116612520119187</c:v>
                </c:pt>
                <c:pt idx="314">
                  <c:v>11.067670490048627</c:v>
                </c:pt>
                <c:pt idx="315">
                  <c:v>11.098564267699881</c:v>
                </c:pt>
                <c:pt idx="316">
                  <c:v>11.192061114601561</c:v>
                </c:pt>
                <c:pt idx="317">
                  <c:v>10.960238537628467</c:v>
                </c:pt>
                <c:pt idx="318">
                  <c:v>11.07199395890216</c:v>
                </c:pt>
                <c:pt idx="319">
                  <c:v>11.268446614147855</c:v>
                </c:pt>
                <c:pt idx="320">
                  <c:v>11.653589469798909</c:v>
                </c:pt>
                <c:pt idx="321">
                  <c:v>11.984183034804838</c:v>
                </c:pt>
                <c:pt idx="322">
                  <c:v>12.112185838585571</c:v>
                </c:pt>
                <c:pt idx="323">
                  <c:v>12.431894587899453</c:v>
                </c:pt>
                <c:pt idx="324">
                  <c:v>12.439559729959111</c:v>
                </c:pt>
                <c:pt idx="325">
                  <c:v>12.811742252300824</c:v>
                </c:pt>
                <c:pt idx="326">
                  <c:v>13.182560246461692</c:v>
                </c:pt>
                <c:pt idx="327">
                  <c:v>13.226808705679002</c:v>
                </c:pt>
                <c:pt idx="328">
                  <c:v>13.31730288251047</c:v>
                </c:pt>
                <c:pt idx="329">
                  <c:v>13.67725595826168</c:v>
                </c:pt>
                <c:pt idx="330">
                  <c:v>13.583276181456526</c:v>
                </c:pt>
                <c:pt idx="331">
                  <c:v>13.80131799951076</c:v>
                </c:pt>
                <c:pt idx="332">
                  <c:v>13.498903477315997</c:v>
                </c:pt>
                <c:pt idx="333">
                  <c:v>12.944151750745553</c:v>
                </c:pt>
                <c:pt idx="334">
                  <c:v>12.601485559333621</c:v>
                </c:pt>
                <c:pt idx="335">
                  <c:v>12.299972844676281</c:v>
                </c:pt>
                <c:pt idx="336">
                  <c:v>11.602555887047906</c:v>
                </c:pt>
                <c:pt idx="337">
                  <c:v>11.303894288380915</c:v>
                </c:pt>
                <c:pt idx="338">
                  <c:v>11.214081064923832</c:v>
                </c:pt>
                <c:pt idx="339">
                  <c:v>10.977209358073667</c:v>
                </c:pt>
                <c:pt idx="340">
                  <c:v>10.935796452867358</c:v>
                </c:pt>
                <c:pt idx="341">
                  <c:v>10.853483022042637</c:v>
                </c:pt>
                <c:pt idx="342">
                  <c:v>11.012475343547059</c:v>
                </c:pt>
                <c:pt idx="343">
                  <c:v>10.847702981892255</c:v>
                </c:pt>
                <c:pt idx="344">
                  <c:v>10.741896377527439</c:v>
                </c:pt>
                <c:pt idx="345">
                  <c:v>11.032134528188095</c:v>
                </c:pt>
                <c:pt idx="346">
                  <c:v>11.184504870896717</c:v>
                </c:pt>
                <c:pt idx="347">
                  <c:v>11.162786719219048</c:v>
                </c:pt>
                <c:pt idx="348">
                  <c:v>11.668602705100152</c:v>
                </c:pt>
                <c:pt idx="349">
                  <c:v>11.906998896021696</c:v>
                </c:pt>
                <c:pt idx="350">
                  <c:v>12.056275345195722</c:v>
                </c:pt>
                <c:pt idx="351">
                  <c:v>12.52052910500916</c:v>
                </c:pt>
                <c:pt idx="352">
                  <c:v>12.781165147922486</c:v>
                </c:pt>
                <c:pt idx="353">
                  <c:v>13.097509493581649</c:v>
                </c:pt>
                <c:pt idx="354">
                  <c:v>13.504184698334328</c:v>
                </c:pt>
                <c:pt idx="355">
                  <c:v>13.850853021392414</c:v>
                </c:pt>
                <c:pt idx="356">
                  <c:v>14.391240785690368</c:v>
                </c:pt>
                <c:pt idx="357">
                  <c:v>14.773062868883743</c:v>
                </c:pt>
                <c:pt idx="358">
                  <c:v>15.051852950314112</c:v>
                </c:pt>
                <c:pt idx="359">
                  <c:v>15.949028673118653</c:v>
                </c:pt>
                <c:pt idx="360">
                  <c:v>16.747539664377346</c:v>
                </c:pt>
                <c:pt idx="361">
                  <c:v>17.308985029706566</c:v>
                </c:pt>
                <c:pt idx="362">
                  <c:v>17.518789898942938</c:v>
                </c:pt>
                <c:pt idx="363">
                  <c:v>17.573733430645227</c:v>
                </c:pt>
                <c:pt idx="364">
                  <c:v>17.553442670223891</c:v>
                </c:pt>
                <c:pt idx="365">
                  <c:v>17.621203850195762</c:v>
                </c:pt>
                <c:pt idx="366">
                  <c:v>17.230680938716898</c:v>
                </c:pt>
                <c:pt idx="367">
                  <c:v>16.921311813961644</c:v>
                </c:pt>
                <c:pt idx="368">
                  <c:v>16.739759033207172</c:v>
                </c:pt>
                <c:pt idx="369">
                  <c:v>16.703346406175328</c:v>
                </c:pt>
                <c:pt idx="370">
                  <c:v>17.029962440450007</c:v>
                </c:pt>
                <c:pt idx="371">
                  <c:v>20.247404585949674</c:v>
                </c:pt>
                <c:pt idx="372">
                  <c:v>19.430679870319231</c:v>
                </c:pt>
                <c:pt idx="373">
                  <c:v>18.823564619188083</c:v>
                </c:pt>
                <c:pt idx="374">
                  <c:v>18.462906455738178</c:v>
                </c:pt>
                <c:pt idx="375">
                  <c:v>18.335138755739727</c:v>
                </c:pt>
                <c:pt idx="376">
                  <c:v>18.065151218590813</c:v>
                </c:pt>
                <c:pt idx="377">
                  <c:v>18.045744128910172</c:v>
                </c:pt>
                <c:pt idx="378">
                  <c:v>18.380159080736885</c:v>
                </c:pt>
                <c:pt idx="379">
                  <c:v>18.442429161814772</c:v>
                </c:pt>
                <c:pt idx="380">
                  <c:v>18.331665377622869</c:v>
                </c:pt>
                <c:pt idx="381">
                  <c:v>18.12693682184603</c:v>
                </c:pt>
                <c:pt idx="382">
                  <c:v>17.580274377423656</c:v>
                </c:pt>
                <c:pt idx="383">
                  <c:v>17.261668598029697</c:v>
                </c:pt>
                <c:pt idx="384">
                  <c:v>17.741579350914318</c:v>
                </c:pt>
                <c:pt idx="385">
                  <c:v>17.370393885481199</c:v>
                </c:pt>
                <c:pt idx="386">
                  <c:v>17.088968896328183</c:v>
                </c:pt>
                <c:pt idx="387">
                  <c:v>16.929688662916707</c:v>
                </c:pt>
                <c:pt idx="388">
                  <c:v>17.118167643815617</c:v>
                </c:pt>
                <c:pt idx="389">
                  <c:v>17.357218237303247</c:v>
                </c:pt>
                <c:pt idx="390">
                  <c:v>17.119934688147186</c:v>
                </c:pt>
                <c:pt idx="391">
                  <c:v>17.481944937490926</c:v>
                </c:pt>
                <c:pt idx="392">
                  <c:v>17.338749876737587</c:v>
                </c:pt>
                <c:pt idx="393">
                  <c:v>17.404010305223213</c:v>
                </c:pt>
                <c:pt idx="394">
                  <c:v>17.330396946938571</c:v>
                </c:pt>
                <c:pt idx="395">
                  <c:v>17.672554895593311</c:v>
                </c:pt>
                <c:pt idx="396">
                  <c:v>16.419946059117692</c:v>
                </c:pt>
                <c:pt idx="397">
                  <c:v>16.354707044830256</c:v>
                </c:pt>
                <c:pt idx="398">
                  <c:v>16.448541269457802</c:v>
                </c:pt>
                <c:pt idx="399">
                  <c:v>16.444796201513839</c:v>
                </c:pt>
                <c:pt idx="400">
                  <c:v>16.467461023610841</c:v>
                </c:pt>
                <c:pt idx="401">
                  <c:v>16.183251209939531</c:v>
                </c:pt>
                <c:pt idx="402">
                  <c:v>15.950953095324865</c:v>
                </c:pt>
                <c:pt idx="403">
                  <c:v>15.85369383524637</c:v>
                </c:pt>
                <c:pt idx="404">
                  <c:v>15.922161016854817</c:v>
                </c:pt>
                <c:pt idx="405">
                  <c:v>15.912076972752363</c:v>
                </c:pt>
                <c:pt idx="406">
                  <c:v>16.101935122818755</c:v>
                </c:pt>
                <c:pt idx="407">
                  <c:v>15.953996027549792</c:v>
                </c:pt>
                <c:pt idx="408">
                  <c:v>15.725927465573688</c:v>
                </c:pt>
                <c:pt idx="409">
                  <c:v>15.808033152355801</c:v>
                </c:pt>
                <c:pt idx="410">
                  <c:v>15.794551467974879</c:v>
                </c:pt>
                <c:pt idx="411">
                  <c:v>15.584656021331018</c:v>
                </c:pt>
                <c:pt idx="412">
                  <c:v>15.304724206156699</c:v>
                </c:pt>
                <c:pt idx="413">
                  <c:v>15.398736763340839</c:v>
                </c:pt>
                <c:pt idx="414">
                  <c:v>15.405065355422215</c:v>
                </c:pt>
                <c:pt idx="415">
                  <c:v>15.147038912960261</c:v>
                </c:pt>
                <c:pt idx="416">
                  <c:v>14.977463421956129</c:v>
                </c:pt>
                <c:pt idx="417">
                  <c:v>14.764028511081129</c:v>
                </c:pt>
                <c:pt idx="418">
                  <c:v>14.586423049139006</c:v>
                </c:pt>
                <c:pt idx="419">
                  <c:v>14.4326920782312</c:v>
                </c:pt>
                <c:pt idx="420">
                  <c:v>14.277854349674097</c:v>
                </c:pt>
                <c:pt idx="421">
                  <c:v>14.094397254677116</c:v>
                </c:pt>
                <c:pt idx="422">
                  <c:v>14.189178752589696</c:v>
                </c:pt>
                <c:pt idx="423">
                  <c:v>14.052443694407408</c:v>
                </c:pt>
                <c:pt idx="424">
                  <c:v>13.912582681225734</c:v>
                </c:pt>
                <c:pt idx="425">
                  <c:v>13.515634523120053</c:v>
                </c:pt>
                <c:pt idx="426">
                  <c:v>13.400732684543975</c:v>
                </c:pt>
                <c:pt idx="427">
                  <c:v>13.397457931387001</c:v>
                </c:pt>
                <c:pt idx="428">
                  <c:v>13.23445370616578</c:v>
                </c:pt>
                <c:pt idx="429">
                  <c:v>13.413715477290387</c:v>
                </c:pt>
                <c:pt idx="430">
                  <c:v>13.505149155329706</c:v>
                </c:pt>
                <c:pt idx="431">
                  <c:v>13.733306562171679</c:v>
                </c:pt>
                <c:pt idx="432">
                  <c:v>14.004713411271245</c:v>
                </c:pt>
                <c:pt idx="433">
                  <c:v>13.741836356314117</c:v>
                </c:pt>
                <c:pt idx="434">
                  <c:v>13.235182586986561</c:v>
                </c:pt>
                <c:pt idx="435">
                  <c:v>12.881672395029989</c:v>
                </c:pt>
                <c:pt idx="436">
                  <c:v>12.744563001022657</c:v>
                </c:pt>
                <c:pt idx="437">
                  <c:v>12.451432703509093</c:v>
                </c:pt>
                <c:pt idx="438">
                  <c:v>12.258712039953869</c:v>
                </c:pt>
                <c:pt idx="439">
                  <c:v>12.534763203698549</c:v>
                </c:pt>
                <c:pt idx="440">
                  <c:v>12.941191721748785</c:v>
                </c:pt>
                <c:pt idx="441">
                  <c:v>13.1161484029611</c:v>
                </c:pt>
                <c:pt idx="442">
                  <c:v>12.453780247254649</c:v>
                </c:pt>
                <c:pt idx="443">
                  <c:v>12.082300533001883</c:v>
                </c:pt>
                <c:pt idx="444">
                  <c:v>11.387821221127624</c:v>
                </c:pt>
                <c:pt idx="445">
                  <c:v>11.811255161625603</c:v>
                </c:pt>
                <c:pt idx="446">
                  <c:v>13.077556107127238</c:v>
                </c:pt>
                <c:pt idx="447">
                  <c:v>13.7862151097062</c:v>
                </c:pt>
                <c:pt idx="448">
                  <c:v>14.034080288614531</c:v>
                </c:pt>
                <c:pt idx="449">
                  <c:v>14.129905726154266</c:v>
                </c:pt>
                <c:pt idx="450">
                  <c:v>14.247185434763239</c:v>
                </c:pt>
                <c:pt idx="451">
                  <c:v>14.512152636022392</c:v>
                </c:pt>
                <c:pt idx="452">
                  <c:v>14.460777048443669</c:v>
                </c:pt>
                <c:pt idx="453">
                  <c:v>14.35795738099451</c:v>
                </c:pt>
                <c:pt idx="454">
                  <c:v>14.508635454105127</c:v>
                </c:pt>
                <c:pt idx="455">
                  <c:v>14.731269936319414</c:v>
                </c:pt>
                <c:pt idx="456">
                  <c:v>14.647806279826698</c:v>
                </c:pt>
                <c:pt idx="457">
                  <c:v>14.691884836376902</c:v>
                </c:pt>
                <c:pt idx="458">
                  <c:v>14.903622869970828</c:v>
                </c:pt>
                <c:pt idx="459">
                  <c:v>15.131754606399904</c:v>
                </c:pt>
                <c:pt idx="460">
                  <c:v>15.167770187694073</c:v>
                </c:pt>
                <c:pt idx="461">
                  <c:v>15.382074721666205</c:v>
                </c:pt>
                <c:pt idx="462">
                  <c:v>15.963468952612635</c:v>
                </c:pt>
                <c:pt idx="463">
                  <c:v>16.375231701270998</c:v>
                </c:pt>
                <c:pt idx="464">
                  <c:v>16.607384304084569</c:v>
                </c:pt>
                <c:pt idx="465">
                  <c:v>16.566032959932766</c:v>
                </c:pt>
                <c:pt idx="466">
                  <c:v>16.318409003574956</c:v>
                </c:pt>
                <c:pt idx="467">
                  <c:v>15.869364304584806</c:v>
                </c:pt>
                <c:pt idx="468">
                  <c:v>14.620989399624133</c:v>
                </c:pt>
                <c:pt idx="469">
                  <c:v>14.574394212070326</c:v>
                </c:pt>
                <c:pt idx="470">
                  <c:v>14.666444106780075</c:v>
                </c:pt>
                <c:pt idx="471">
                  <c:v>15.009433903192486</c:v>
                </c:pt>
                <c:pt idx="472">
                  <c:v>15.067098656840791</c:v>
                </c:pt>
                <c:pt idx="473">
                  <c:v>14.896702691413481</c:v>
                </c:pt>
                <c:pt idx="474">
                  <c:v>14.610491273021829</c:v>
                </c:pt>
                <c:pt idx="475">
                  <c:v>14.101910299973477</c:v>
                </c:pt>
                <c:pt idx="476">
                  <c:v>13.818135681518903</c:v>
                </c:pt>
                <c:pt idx="477">
                  <c:v>13.680783389891639</c:v>
                </c:pt>
                <c:pt idx="478">
                  <c:v>13.432723556289936</c:v>
                </c:pt>
                <c:pt idx="479">
                  <c:v>13.40015468822976</c:v>
                </c:pt>
                <c:pt idx="480">
                  <c:v>13.244208178421619</c:v>
                </c:pt>
                <c:pt idx="481">
                  <c:v>13.273466744411538</c:v>
                </c:pt>
                <c:pt idx="482">
                  <c:v>13.067976885075783</c:v>
                </c:pt>
                <c:pt idx="483">
                  <c:v>12.623085578640961</c:v>
                </c:pt>
                <c:pt idx="484">
                  <c:v>12.611545004605505</c:v>
                </c:pt>
                <c:pt idx="485">
                  <c:v>12.595234643117973</c:v>
                </c:pt>
                <c:pt idx="486">
                  <c:v>12.660308832723645</c:v>
                </c:pt>
                <c:pt idx="487">
                  <c:v>13.191216368498027</c:v>
                </c:pt>
                <c:pt idx="488">
                  <c:v>13.515224099755784</c:v>
                </c:pt>
                <c:pt idx="489">
                  <c:v>13.828230907761473</c:v>
                </c:pt>
                <c:pt idx="490">
                  <c:v>14.180686689006691</c:v>
                </c:pt>
                <c:pt idx="491">
                  <c:v>14.240466138853282</c:v>
                </c:pt>
                <c:pt idx="492">
                  <c:v>14.070205105222902</c:v>
                </c:pt>
                <c:pt idx="493">
                  <c:v>13.852762992185168</c:v>
                </c:pt>
                <c:pt idx="494">
                  <c:v>13.58442409302795</c:v>
                </c:pt>
                <c:pt idx="495">
                  <c:v>13.441779358879167</c:v>
                </c:pt>
                <c:pt idx="496">
                  <c:v>13.589093233981325</c:v>
                </c:pt>
                <c:pt idx="497">
                  <c:v>13.65480972420378</c:v>
                </c:pt>
                <c:pt idx="498">
                  <c:v>13.568833263678771</c:v>
                </c:pt>
                <c:pt idx="499">
                  <c:v>13.385916408988264</c:v>
                </c:pt>
                <c:pt idx="500">
                  <c:v>13.052456082646048</c:v>
                </c:pt>
                <c:pt idx="501">
                  <c:v>12.958828982059964</c:v>
                </c:pt>
                <c:pt idx="502">
                  <c:v>12.822670529406048</c:v>
                </c:pt>
                <c:pt idx="503">
                  <c:v>12.662358228056718</c:v>
                </c:pt>
                <c:pt idx="504">
                  <c:v>12.069969587224962</c:v>
                </c:pt>
                <c:pt idx="505">
                  <c:v>11.651157481997924</c:v>
                </c:pt>
                <c:pt idx="506">
                  <c:v>11.692308329213544</c:v>
                </c:pt>
                <c:pt idx="507">
                  <c:v>11.612715613487376</c:v>
                </c:pt>
                <c:pt idx="508">
                  <c:v>11.198867195601833</c:v>
                </c:pt>
                <c:pt idx="509">
                  <c:v>11.02219303645737</c:v>
                </c:pt>
                <c:pt idx="510">
                  <c:v>10.805309196161986</c:v>
                </c:pt>
                <c:pt idx="511">
                  <c:v>10.668493835307975</c:v>
                </c:pt>
                <c:pt idx="512">
                  <c:v>10.693897466031334</c:v>
                </c:pt>
                <c:pt idx="513">
                  <c:v>10.497120326590114</c:v>
                </c:pt>
                <c:pt idx="514">
                  <c:v>10.232780691839983</c:v>
                </c:pt>
                <c:pt idx="515">
                  <c:v>10.160545716602693</c:v>
                </c:pt>
                <c:pt idx="516">
                  <c:v>14.529439363635747</c:v>
                </c:pt>
                <c:pt idx="517">
                  <c:v>14.602129442376127</c:v>
                </c:pt>
                <c:pt idx="518">
                  <c:v>14.588228932753394</c:v>
                </c:pt>
                <c:pt idx="519">
                  <c:v>14.635211631710149</c:v>
                </c:pt>
                <c:pt idx="520">
                  <c:v>14.753428992833465</c:v>
                </c:pt>
                <c:pt idx="521">
                  <c:v>14.77623519114252</c:v>
                </c:pt>
                <c:pt idx="522">
                  <c:v>14.909347397081195</c:v>
                </c:pt>
                <c:pt idx="523">
                  <c:v>14.932589389323979</c:v>
                </c:pt>
                <c:pt idx="524">
                  <c:v>14.792642958755017</c:v>
                </c:pt>
                <c:pt idx="525">
                  <c:v>14.816759677759638</c:v>
                </c:pt>
                <c:pt idx="526">
                  <c:v>14.894174523948886</c:v>
                </c:pt>
                <c:pt idx="527">
                  <c:v>15.499638258708819</c:v>
                </c:pt>
                <c:pt idx="528">
                  <c:v>14.814421790725833</c:v>
                </c:pt>
                <c:pt idx="529">
                  <c:v>14.978573778742776</c:v>
                </c:pt>
                <c:pt idx="530">
                  <c:v>14.8774490160637</c:v>
                </c:pt>
                <c:pt idx="531">
                  <c:v>14.998825468997991</c:v>
                </c:pt>
                <c:pt idx="532">
                  <c:v>14.992069414650848</c:v>
                </c:pt>
                <c:pt idx="533">
                  <c:v>15.171165345664559</c:v>
                </c:pt>
                <c:pt idx="534">
                  <c:v>15.357074083211543</c:v>
                </c:pt>
                <c:pt idx="535">
                  <c:v>15.672154082300887</c:v>
                </c:pt>
                <c:pt idx="536">
                  <c:v>15.81492036516001</c:v>
                </c:pt>
                <c:pt idx="537">
                  <c:v>15.805693756125599</c:v>
                </c:pt>
                <c:pt idx="538">
                  <c:v>15.792378427303527</c:v>
                </c:pt>
                <c:pt idx="539">
                  <c:v>15.60014937190614</c:v>
                </c:pt>
                <c:pt idx="540">
                  <c:v>15.537640371704173</c:v>
                </c:pt>
                <c:pt idx="541">
                  <c:v>15.429582566818372</c:v>
                </c:pt>
                <c:pt idx="542">
                  <c:v>15.402579932836144</c:v>
                </c:pt>
                <c:pt idx="543">
                  <c:v>15.451892012617039</c:v>
                </c:pt>
                <c:pt idx="544">
                  <c:v>15.241222210538313</c:v>
                </c:pt>
                <c:pt idx="545">
                  <c:v>13.360661551881817</c:v>
                </c:pt>
                <c:pt idx="546">
                  <c:v>12.863265567074231</c:v>
                </c:pt>
                <c:pt idx="547">
                  <c:v>12.508554629771661</c:v>
                </c:pt>
                <c:pt idx="548">
                  <c:v>12.309688958031122</c:v>
                </c:pt>
                <c:pt idx="549">
                  <c:v>11.938614212935768</c:v>
                </c:pt>
                <c:pt idx="550">
                  <c:v>11.685921827872273</c:v>
                </c:pt>
                <c:pt idx="551">
                  <c:v>11.589209031454915</c:v>
                </c:pt>
                <c:pt idx="552">
                  <c:v>11.215387045451759</c:v>
                </c:pt>
                <c:pt idx="553">
                  <c:v>10.860075481383515</c:v>
                </c:pt>
                <c:pt idx="554">
                  <c:v>10.496603851822695</c:v>
                </c:pt>
                <c:pt idx="555">
                  <c:v>10.093386367828186</c:v>
                </c:pt>
                <c:pt idx="556">
                  <c:v>9.6660135159435825</c:v>
                </c:pt>
                <c:pt idx="557">
                  <c:v>9.2101487233665953</c:v>
                </c:pt>
                <c:pt idx="558">
                  <c:v>8.9947286027168261</c:v>
                </c:pt>
                <c:pt idx="559">
                  <c:v>8.7104968896157438</c:v>
                </c:pt>
                <c:pt idx="560">
                  <c:v>8.2402154519320341</c:v>
                </c:pt>
                <c:pt idx="561">
                  <c:v>8.0351162050614136</c:v>
                </c:pt>
                <c:pt idx="562">
                  <c:v>7.878395253091151</c:v>
                </c:pt>
                <c:pt idx="563">
                  <c:v>7.8371235547535525</c:v>
                </c:pt>
                <c:pt idx="564">
                  <c:v>7.5220964957139245</c:v>
                </c:pt>
                <c:pt idx="565">
                  <c:v>7.2691519549784154</c:v>
                </c:pt>
                <c:pt idx="566">
                  <c:v>6.7892730126491259</c:v>
                </c:pt>
                <c:pt idx="567">
                  <c:v>6.457329200538263</c:v>
                </c:pt>
                <c:pt idx="568">
                  <c:v>6.0623032501823717</c:v>
                </c:pt>
                <c:pt idx="569">
                  <c:v>6.0055542574370087</c:v>
                </c:pt>
                <c:pt idx="570">
                  <c:v>5.977767524607831</c:v>
                </c:pt>
                <c:pt idx="571">
                  <c:v>5.9194757371917444</c:v>
                </c:pt>
                <c:pt idx="572">
                  <c:v>5.8807143713787902</c:v>
                </c:pt>
                <c:pt idx="573">
                  <c:v>5.8403064572273307</c:v>
                </c:pt>
                <c:pt idx="574">
                  <c:v>5.6810824831942881</c:v>
                </c:pt>
                <c:pt idx="575">
                  <c:v>5.6695322679097142</c:v>
                </c:pt>
                <c:pt idx="576">
                  <c:v>5.812528439311583</c:v>
                </c:pt>
                <c:pt idx="577">
                  <c:v>5.8439626935529594</c:v>
                </c:pt>
                <c:pt idx="578">
                  <c:v>5.9777895637922898</c:v>
                </c:pt>
                <c:pt idx="579">
                  <c:v>5.8353181888760135</c:v>
                </c:pt>
                <c:pt idx="580">
                  <c:v>6.0623540589588085</c:v>
                </c:pt>
                <c:pt idx="581">
                  <c:v>6.1603086856612128</c:v>
                </c:pt>
                <c:pt idx="582">
                  <c:v>6.3489693845176376</c:v>
                </c:pt>
                <c:pt idx="583">
                  <c:v>6.4267308541123027</c:v>
                </c:pt>
                <c:pt idx="584">
                  <c:v>7.4481299679874153</c:v>
                </c:pt>
                <c:pt idx="585">
                  <c:v>7.7335341130667867</c:v>
                </c:pt>
                <c:pt idx="586">
                  <c:v>7.8848698990641033</c:v>
                </c:pt>
                <c:pt idx="587">
                  <c:v>7.8832214626164712</c:v>
                </c:pt>
                <c:pt idx="588">
                  <c:v>7.4280199453684084</c:v>
                </c:pt>
                <c:pt idx="589">
                  <c:v>6.912156061043234</c:v>
                </c:pt>
                <c:pt idx="590">
                  <c:v>6.7547474440785154</c:v>
                </c:pt>
                <c:pt idx="591">
                  <c:v>6.7728069304196055</c:v>
                </c:pt>
                <c:pt idx="592">
                  <c:v>6.3626663581516754</c:v>
                </c:pt>
                <c:pt idx="593">
                  <c:v>6.0425021941774197</c:v>
                </c:pt>
                <c:pt idx="594">
                  <c:v>5.8917128368482734</c:v>
                </c:pt>
                <c:pt idx="595">
                  <c:v>5.8100785733258276</c:v>
                </c:pt>
                <c:pt idx="596">
                  <c:v>4.9684856136203974</c:v>
                </c:pt>
                <c:pt idx="597">
                  <c:v>4.7822091901518595</c:v>
                </c:pt>
                <c:pt idx="598">
                  <c:v>4.5824482975555121</c:v>
                </c:pt>
                <c:pt idx="599">
                  <c:v>4.4579048662799048</c:v>
                </c:pt>
                <c:pt idx="600">
                  <c:v>4.5343157963492748</c:v>
                </c:pt>
                <c:pt idx="601">
                  <c:v>4.7134808000451462</c:v>
                </c:pt>
                <c:pt idx="602">
                  <c:v>4.7141537467971597</c:v>
                </c:pt>
                <c:pt idx="603">
                  <c:v>4.3689830884991405</c:v>
                </c:pt>
                <c:pt idx="604">
                  <c:v>4.394921025984007</c:v>
                </c:pt>
                <c:pt idx="605">
                  <c:v>4.6812890514704586</c:v>
                </c:pt>
                <c:pt idx="606">
                  <c:v>4.7466285618062605</c:v>
                </c:pt>
                <c:pt idx="607">
                  <c:v>4.6215785177353137</c:v>
                </c:pt>
                <c:pt idx="608">
                  <c:v>4.6330192054347377</c:v>
                </c:pt>
                <c:pt idx="609">
                  <c:v>4.4912453563847317</c:v>
                </c:pt>
                <c:pt idx="610">
                  <c:v>4.6408485837102731</c:v>
                </c:pt>
                <c:pt idx="611">
                  <c:v>4.4833958116931178</c:v>
                </c:pt>
                <c:pt idx="612">
                  <c:v>4.4757652734323248</c:v>
                </c:pt>
                <c:pt idx="613">
                  <c:v>4.2798444702958278</c:v>
                </c:pt>
                <c:pt idx="614">
                  <c:v>4.2483699370705876</c:v>
                </c:pt>
                <c:pt idx="615">
                  <c:v>4.6776178928791472</c:v>
                </c:pt>
                <c:pt idx="616">
                  <c:v>4.9335109252513085</c:v>
                </c:pt>
                <c:pt idx="617">
                  <c:v>4.7776950575569082</c:v>
                </c:pt>
                <c:pt idx="618">
                  <c:v>4.542629581278586</c:v>
                </c:pt>
                <c:pt idx="619">
                  <c:v>4.4838590392619961</c:v>
                </c:pt>
                <c:pt idx="620">
                  <c:v>4.2273306179223074</c:v>
                </c:pt>
                <c:pt idx="621">
                  <c:v>4.0340084974214161</c:v>
                </c:pt>
                <c:pt idx="622">
                  <c:v>3.9098597288151979</c:v>
                </c:pt>
                <c:pt idx="623">
                  <c:v>3.8396523417764015</c:v>
                </c:pt>
                <c:pt idx="624">
                  <c:v>3.8833395889003599</c:v>
                </c:pt>
                <c:pt idx="625">
                  <c:v>3.9916703321278013</c:v>
                </c:pt>
                <c:pt idx="626">
                  <c:v>3.9389517821788158</c:v>
                </c:pt>
                <c:pt idx="627">
                  <c:v>3.7690583272595517</c:v>
                </c:pt>
                <c:pt idx="628">
                  <c:v>3.5625171244695575</c:v>
                </c:pt>
                <c:pt idx="629">
                  <c:v>3.4515788493489894</c:v>
                </c:pt>
                <c:pt idx="630">
                  <c:v>3.5696302363185639</c:v>
                </c:pt>
                <c:pt idx="631">
                  <c:v>3.7034085119337687</c:v>
                </c:pt>
                <c:pt idx="632">
                  <c:v>3.6882047156857691</c:v>
                </c:pt>
                <c:pt idx="633">
                  <c:v>3.8712471982544612</c:v>
                </c:pt>
                <c:pt idx="634">
                  <c:v>4.0396296985230666</c:v>
                </c:pt>
                <c:pt idx="635">
                  <c:v>4.1249493391029581</c:v>
                </c:pt>
                <c:pt idx="636">
                  <c:v>4.2868781092794386</c:v>
                </c:pt>
                <c:pt idx="637">
                  <c:v>4.4699467290512507</c:v>
                </c:pt>
                <c:pt idx="638">
                  <c:v>4.5201777805112</c:v>
                </c:pt>
                <c:pt idx="639">
                  <c:v>4.2027762517016125</c:v>
                </c:pt>
                <c:pt idx="640">
                  <c:v>3.9526863103885441</c:v>
                </c:pt>
                <c:pt idx="641">
                  <c:v>3.8359877713264341</c:v>
                </c:pt>
                <c:pt idx="642">
                  <c:v>3.7238542636728185</c:v>
                </c:pt>
                <c:pt idx="643">
                  <c:v>3.6282400573360309</c:v>
                </c:pt>
                <c:pt idx="644">
                  <c:v>3.6368651672927981</c:v>
                </c:pt>
                <c:pt idx="645">
                  <c:v>3.6246531370001036</c:v>
                </c:pt>
                <c:pt idx="646">
                  <c:v>3.531663399381229</c:v>
                </c:pt>
                <c:pt idx="647">
                  <c:v>3.5508337351562007</c:v>
                </c:pt>
                <c:pt idx="648">
                  <c:v>3.4816199882096059</c:v>
                </c:pt>
                <c:pt idx="649">
                  <c:v>3.1591744942488935</c:v>
                </c:pt>
                <c:pt idx="650">
                  <c:v>3.1941168185210373</c:v>
                </c:pt>
                <c:pt idx="651">
                  <c:v>3.3895664986702925</c:v>
                </c:pt>
                <c:pt idx="652">
                  <c:v>3.7861137271789613</c:v>
                </c:pt>
                <c:pt idx="653">
                  <c:v>3.9899428791097322</c:v>
                </c:pt>
                <c:pt idx="654">
                  <c:v>4.0348056473699536</c:v>
                </c:pt>
                <c:pt idx="655">
                  <c:v>4.09431156407849</c:v>
                </c:pt>
                <c:pt idx="656">
                  <c:v>4.0042412359256909</c:v>
                </c:pt>
                <c:pt idx="657">
                  <c:v>4.1732466024819432</c:v>
                </c:pt>
                <c:pt idx="658">
                  <c:v>4.0323038127898796</c:v>
                </c:pt>
                <c:pt idx="659">
                  <c:v>3.8564861873450482</c:v>
                </c:pt>
                <c:pt idx="660">
                  <c:v>3.7510794702557848</c:v>
                </c:pt>
                <c:pt idx="661">
                  <c:v>3.9808503394511412</c:v>
                </c:pt>
                <c:pt idx="662">
                  <c:v>3.9983940035916503</c:v>
                </c:pt>
                <c:pt idx="663">
                  <c:v>4.0547052283272613</c:v>
                </c:pt>
                <c:pt idx="664">
                  <c:v>3.7075437352901583</c:v>
                </c:pt>
                <c:pt idx="665">
                  <c:v>3.5073825542239763</c:v>
                </c:pt>
                <c:pt idx="666">
                  <c:v>3.7900557127027783</c:v>
                </c:pt>
                <c:pt idx="667">
                  <c:v>3.8033352665046887</c:v>
                </c:pt>
                <c:pt idx="668">
                  <c:v>4.0778686645031357</c:v>
                </c:pt>
                <c:pt idx="669">
                  <c:v>4.127392938172509</c:v>
                </c:pt>
                <c:pt idx="670">
                  <c:v>3.9259373374220918</c:v>
                </c:pt>
                <c:pt idx="671">
                  <c:v>3.9092828321055428</c:v>
                </c:pt>
                <c:pt idx="672">
                  <c:v>4.1205591673238677</c:v>
                </c:pt>
                <c:pt idx="673">
                  <c:v>3.9054760804223547</c:v>
                </c:pt>
                <c:pt idx="674">
                  <c:v>3.7089811381709969</c:v>
                </c:pt>
                <c:pt idx="675">
                  <c:v>3.7797473127185466</c:v>
                </c:pt>
                <c:pt idx="676">
                  <c:v>4.1264441039786366</c:v>
                </c:pt>
                <c:pt idx="677">
                  <c:v>4.3130072262692725</c:v>
                </c:pt>
                <c:pt idx="678">
                  <c:v>4.1125160147404776</c:v>
                </c:pt>
                <c:pt idx="679">
                  <c:v>4.0972047340867226</c:v>
                </c:pt>
                <c:pt idx="680">
                  <c:v>3.6724494474346447</c:v>
                </c:pt>
                <c:pt idx="681">
                  <c:v>3.2695730750028451</c:v>
                </c:pt>
                <c:pt idx="682">
                  <c:v>3.4444203392731274</c:v>
                </c:pt>
                <c:pt idx="683">
                  <c:v>3.822726626957158</c:v>
                </c:pt>
                <c:pt idx="684">
                  <c:v>3.5861070166840876</c:v>
                </c:pt>
                <c:pt idx="685">
                  <c:v>3.7822781604396729</c:v>
                </c:pt>
                <c:pt idx="686">
                  <c:v>3.9039283883286133</c:v>
                </c:pt>
                <c:pt idx="687">
                  <c:v>3.8081510500029858</c:v>
                </c:pt>
                <c:pt idx="688">
                  <c:v>3.8111222791542398</c:v>
                </c:pt>
                <c:pt idx="689">
                  <c:v>3.918915243665051</c:v>
                </c:pt>
                <c:pt idx="690">
                  <c:v>4.0708875376622347</c:v>
                </c:pt>
                <c:pt idx="691">
                  <c:v>4.1494852067177899</c:v>
                </c:pt>
                <c:pt idx="692">
                  <c:v>4.3708447371832362</c:v>
                </c:pt>
                <c:pt idx="693">
                  <c:v>4.7764488226989998</c:v>
                </c:pt>
                <c:pt idx="694">
                  <c:v>5.2206019235678465</c:v>
                </c:pt>
                <c:pt idx="695">
                  <c:v>5.2173299354177534</c:v>
                </c:pt>
                <c:pt idx="696">
                  <c:v>5.661666302713277</c:v>
                </c:pt>
                <c:pt idx="697">
                  <c:v>6.0008502005981512</c:v>
                </c:pt>
                <c:pt idx="698">
                  <c:v>6.3890148353176901</c:v>
                </c:pt>
                <c:pt idx="699">
                  <c:v>6.5825040413487912</c:v>
                </c:pt>
                <c:pt idx="700">
                  <c:v>6.9310022750474394</c:v>
                </c:pt>
                <c:pt idx="701">
                  <c:v>7.3560026954144879</c:v>
                </c:pt>
                <c:pt idx="702">
                  <c:v>7.6010110064841561</c:v>
                </c:pt>
                <c:pt idx="703">
                  <c:v>7.3497115091883067</c:v>
                </c:pt>
                <c:pt idx="704">
                  <c:v>7.1805805094361173</c:v>
                </c:pt>
                <c:pt idx="705">
                  <c:v>6.6012896196210527</c:v>
                </c:pt>
                <c:pt idx="706">
                  <c:v>5.3990684446711557</c:v>
                </c:pt>
                <c:pt idx="707">
                  <c:v>4.497284904942787</c:v>
                </c:pt>
                <c:pt idx="708">
                  <c:v>4.1654767822111545</c:v>
                </c:pt>
                <c:pt idx="709">
                  <c:v>3.5930337908691992</c:v>
                </c:pt>
                <c:pt idx="710">
                  <c:v>3.0933479616299149</c:v>
                </c:pt>
                <c:pt idx="711">
                  <c:v>2.7763841861306333</c:v>
                </c:pt>
                <c:pt idx="712">
                  <c:v>2.3032299464244019</c:v>
                </c:pt>
                <c:pt idx="713">
                  <c:v>1.8407168821001703</c:v>
                </c:pt>
                <c:pt idx="714">
                  <c:v>1.6740493368557912</c:v>
                </c:pt>
                <c:pt idx="715">
                  <c:v>1.9416402063597555</c:v>
                </c:pt>
                <c:pt idx="716">
                  <c:v>1.9365404899549901</c:v>
                </c:pt>
                <c:pt idx="717">
                  <c:v>2.1892970155501392</c:v>
                </c:pt>
                <c:pt idx="718">
                  <c:v>3.1166528925915928</c:v>
                </c:pt>
                <c:pt idx="719">
                  <c:v>3.8289626636537712</c:v>
                </c:pt>
                <c:pt idx="720">
                  <c:v>4.0977897373080499</c:v>
                </c:pt>
                <c:pt idx="721">
                  <c:v>4.1462858947511876</c:v>
                </c:pt>
                <c:pt idx="722">
                  <c:v>4.1876724685245375</c:v>
                </c:pt>
                <c:pt idx="723">
                  <c:v>4.1691300764663044</c:v>
                </c:pt>
                <c:pt idx="724">
                  <c:v>4.1909125619710492</c:v>
                </c:pt>
                <c:pt idx="725">
                  <c:v>3.907029575192162</c:v>
                </c:pt>
                <c:pt idx="726">
                  <c:v>3.8114677914295307</c:v>
                </c:pt>
                <c:pt idx="727">
                  <c:v>3.7592004940741619</c:v>
                </c:pt>
                <c:pt idx="728">
                  <c:v>3.8671579273092966</c:v>
                </c:pt>
                <c:pt idx="729">
                  <c:v>4.132793003743739</c:v>
                </c:pt>
                <c:pt idx="730">
                  <c:v>4.1698208610509582</c:v>
                </c:pt>
                <c:pt idx="731">
                  <c:v>4.3754899001668335</c:v>
                </c:pt>
                <c:pt idx="732">
                  <c:v>4.5929961479231922</c:v>
                </c:pt>
                <c:pt idx="733">
                  <c:v>4.6755365867025676</c:v>
                </c:pt>
                <c:pt idx="734">
                  <c:v>4.9710310347613218</c:v>
                </c:pt>
                <c:pt idx="735">
                  <c:v>5.1505304598674799</c:v>
                </c:pt>
                <c:pt idx="736">
                  <c:v>5.3369772126180104</c:v>
                </c:pt>
                <c:pt idx="737">
                  <c:v>5.4795752207662902</c:v>
                </c:pt>
                <c:pt idx="738">
                  <c:v>5.517130247576997</c:v>
                </c:pt>
                <c:pt idx="739">
                  <c:v>5.5571132648379891</c:v>
                </c:pt>
                <c:pt idx="740">
                  <c:v>5.6678743702448999</c:v>
                </c:pt>
                <c:pt idx="741">
                  <c:v>5.4402220249644815</c:v>
                </c:pt>
                <c:pt idx="742">
                  <c:v>5.2192616290959331</c:v>
                </c:pt>
                <c:pt idx="743">
                  <c:v>4.7905491753775769</c:v>
                </c:pt>
                <c:pt idx="744">
                  <c:v>4.6269030891262242</c:v>
                </c:pt>
                <c:pt idx="745">
                  <c:v>4.5461285570941499</c:v>
                </c:pt>
                <c:pt idx="746">
                  <c:v>4.6206636663973164</c:v>
                </c:pt>
                <c:pt idx="747">
                  <c:v>4.6035549934485989</c:v>
                </c:pt>
                <c:pt idx="748">
                  <c:v>4.2402923931713312</c:v>
                </c:pt>
                <c:pt idx="749">
                  <c:v>4.019232474548633</c:v>
                </c:pt>
                <c:pt idx="750">
                  <c:v>3.8792809310926919</c:v>
                </c:pt>
                <c:pt idx="751">
                  <c:v>4.0160020819044782</c:v>
                </c:pt>
                <c:pt idx="752">
                  <c:v>4.0136870501375892</c:v>
                </c:pt>
                <c:pt idx="753">
                  <c:v>4.0718739790788208</c:v>
                </c:pt>
                <c:pt idx="754">
                  <c:v>3.9370102181498123</c:v>
                </c:pt>
                <c:pt idx="755">
                  <c:v>4.1587365844847506</c:v>
                </c:pt>
                <c:pt idx="756">
                  <c:v>4.0416351735339795</c:v>
                </c:pt>
                <c:pt idx="757">
                  <c:v>4.4006190208687359</c:v>
                </c:pt>
                <c:pt idx="758">
                  <c:v>4.007806436621868</c:v>
                </c:pt>
                <c:pt idx="759">
                  <c:v>3.8024140820247827</c:v>
                </c:pt>
                <c:pt idx="760">
                  <c:v>3.9312604157527988</c:v>
                </c:pt>
                <c:pt idx="761">
                  <c:v>4.3000074447086867</c:v>
                </c:pt>
                <c:pt idx="762">
                  <c:v>4.4492074468845866</c:v>
                </c:pt>
                <c:pt idx="763">
                  <c:v>4.2635563320009897</c:v>
                </c:pt>
                <c:pt idx="764">
                  <c:v>4.18525249550148</c:v>
                </c:pt>
                <c:pt idx="765">
                  <c:v>4.1456242162609076</c:v>
                </c:pt>
                <c:pt idx="766">
                  <c:v>4.184060043089973</c:v>
                </c:pt>
                <c:pt idx="767">
                  <c:v>3.9217954741949335</c:v>
                </c:pt>
                <c:pt idx="768">
                  <c:v>3.676801865609872</c:v>
                </c:pt>
                <c:pt idx="769">
                  <c:v>3.374421450985075</c:v>
                </c:pt>
                <c:pt idx="770">
                  <c:v>3.529664396702088</c:v>
                </c:pt>
                <c:pt idx="771">
                  <c:v>3.7289978992637085</c:v>
                </c:pt>
                <c:pt idx="772">
                  <c:v>3.8869521034311236</c:v>
                </c:pt>
                <c:pt idx="773">
                  <c:v>3.7706997150125758</c:v>
                </c:pt>
                <c:pt idx="774">
                  <c:v>3.7521334109186073</c:v>
                </c:pt>
                <c:pt idx="775">
                  <c:v>3.5932242642773029</c:v>
                </c:pt>
                <c:pt idx="776">
                  <c:v>3.4626973959067451</c:v>
                </c:pt>
                <c:pt idx="777">
                  <c:v>3.3158473440519396</c:v>
                </c:pt>
                <c:pt idx="778">
                  <c:v>3.1036668534218883</c:v>
                </c:pt>
                <c:pt idx="779">
                  <c:v>3.2060672682621214</c:v>
                </c:pt>
                <c:pt idx="780">
                  <c:v>2.8889435249047319</c:v>
                </c:pt>
                <c:pt idx="781">
                  <c:v>3.0156917663034961</c:v>
                </c:pt>
                <c:pt idx="782">
                  <c:v>3.0890454080524417</c:v>
                </c:pt>
                <c:pt idx="783">
                  <c:v>3.0380536321974172</c:v>
                </c:pt>
                <c:pt idx="784">
                  <c:v>3.0799582897348263</c:v>
                </c:pt>
                <c:pt idx="785">
                  <c:v>3.1796500461331063</c:v>
                </c:pt>
                <c:pt idx="786">
                  <c:v>3.051469452896328</c:v>
                </c:pt>
                <c:pt idx="787">
                  <c:v>3.0853823560368236</c:v>
                </c:pt>
                <c:pt idx="788">
                  <c:v>3.0051528611063092</c:v>
                </c:pt>
                <c:pt idx="789">
                  <c:v>3.1006122189639913</c:v>
                </c:pt>
                <c:pt idx="790">
                  <c:v>3.2524402446920542</c:v>
                </c:pt>
                <c:pt idx="791">
                  <c:v>3.2485596081718131</c:v>
                </c:pt>
                <c:pt idx="792">
                  <c:v>3.2288778430171785</c:v>
                </c:pt>
                <c:pt idx="793">
                  <c:v>3.0956850626929437</c:v>
                </c:pt>
                <c:pt idx="794">
                  <c:v>2.9650448946848176</c:v>
                </c:pt>
                <c:pt idx="795">
                  <c:v>2.9731806297931862</c:v>
                </c:pt>
                <c:pt idx="796">
                  <c:v>3.0135341183478741</c:v>
                </c:pt>
                <c:pt idx="797">
                  <c:v>2.9964091354414562</c:v>
                </c:pt>
                <c:pt idx="798">
                  <c:v>2.9646526692611062</c:v>
                </c:pt>
                <c:pt idx="799">
                  <c:v>2.8065456488468081</c:v>
                </c:pt>
                <c:pt idx="800">
                  <c:v>2.8829248123998377</c:v>
                </c:pt>
                <c:pt idx="801">
                  <c:v>2.9377649816952549</c:v>
                </c:pt>
                <c:pt idx="802">
                  <c:v>2.9652276463669662</c:v>
                </c:pt>
                <c:pt idx="803">
                  <c:v>3.0344409016228244</c:v>
                </c:pt>
                <c:pt idx="804">
                  <c:v>3.0183282334166588</c:v>
                </c:pt>
                <c:pt idx="805">
                  <c:v>2.9029950909961544</c:v>
                </c:pt>
                <c:pt idx="806">
                  <c:v>2.843923261685767</c:v>
                </c:pt>
                <c:pt idx="807">
                  <c:v>2.8355891506809683</c:v>
                </c:pt>
                <c:pt idx="808">
                  <c:v>2.633457355728583</c:v>
                </c:pt>
                <c:pt idx="809">
                  <c:v>2.4782169099498068</c:v>
                </c:pt>
                <c:pt idx="810">
                  <c:v>2.4950881940398499</c:v>
                </c:pt>
                <c:pt idx="811">
                  <c:v>2.731849735371755</c:v>
                </c:pt>
                <c:pt idx="812">
                  <c:v>2.8257063370778854</c:v>
                </c:pt>
                <c:pt idx="813">
                  <c:v>2.799470094571908</c:v>
                </c:pt>
                <c:pt idx="814">
                  <c:v>2.8788371816608365</c:v>
                </c:pt>
                <c:pt idx="815">
                  <c:v>2.850583301845325</c:v>
                </c:pt>
                <c:pt idx="816">
                  <c:v>2.81214176719106</c:v>
                </c:pt>
                <c:pt idx="817">
                  <c:v>2.9886781377056657</c:v>
                </c:pt>
                <c:pt idx="818">
                  <c:v>2.7951674191878424</c:v>
                </c:pt>
                <c:pt idx="819">
                  <c:v>2.7088165433840539</c:v>
                </c:pt>
                <c:pt idx="820">
                  <c:v>2.8349170657668301</c:v>
                </c:pt>
                <c:pt idx="821">
                  <c:v>3.0476656566593561</c:v>
                </c:pt>
                <c:pt idx="822">
                  <c:v>3.3924040394470159</c:v>
                </c:pt>
                <c:pt idx="823">
                  <c:v>3.4991904923737049</c:v>
                </c:pt>
                <c:pt idx="824">
                  <c:v>3.5941965761405212</c:v>
                </c:pt>
                <c:pt idx="825">
                  <c:v>3.7565302814921573</c:v>
                </c:pt>
                <c:pt idx="826">
                  <c:v>3.4335417948396292</c:v>
                </c:pt>
                <c:pt idx="827">
                  <c:v>3.2233730365548263</c:v>
                </c:pt>
                <c:pt idx="828">
                  <c:v>3.1468550647603166</c:v>
                </c:pt>
                <c:pt idx="829">
                  <c:v>3.1973333592091371</c:v>
                </c:pt>
                <c:pt idx="830">
                  <c:v>3.5896951456265476</c:v>
                </c:pt>
                <c:pt idx="831">
                  <c:v>3.8643892060367886</c:v>
                </c:pt>
                <c:pt idx="832">
                  <c:v>3.866058823344535</c:v>
                </c:pt>
                <c:pt idx="833">
                  <c:v>3.6439662344440107</c:v>
                </c:pt>
                <c:pt idx="834">
                  <c:v>3.4058539064507416</c:v>
                </c:pt>
                <c:pt idx="835">
                  <c:v>3.2871094129737459</c:v>
                </c:pt>
                <c:pt idx="836">
                  <c:v>3.1515717906591503</c:v>
                </c:pt>
                <c:pt idx="837">
                  <c:v>3.2456254119886769</c:v>
                </c:pt>
                <c:pt idx="838">
                  <c:v>3.6280893548730506</c:v>
                </c:pt>
                <c:pt idx="839">
                  <c:v>3.921031747240721</c:v>
                </c:pt>
                <c:pt idx="840">
                  <c:v>3.9778699665228903</c:v>
                </c:pt>
                <c:pt idx="841">
                  <c:v>3.7697348832150208</c:v>
                </c:pt>
                <c:pt idx="842">
                  <c:v>3.1393275252794113</c:v>
                </c:pt>
                <c:pt idx="843">
                  <c:v>2.1946017472884738</c:v>
                </c:pt>
                <c:pt idx="844">
                  <c:v>1.8524905366948432</c:v>
                </c:pt>
                <c:pt idx="845">
                  <c:v>1.887470690474663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6A-4D59-A108-852514499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891848"/>
        <c:axId val="342892240"/>
      </c:areaChart>
      <c:lineChart>
        <c:grouping val="standard"/>
        <c:varyColors val="0"/>
        <c:ser>
          <c:idx val="1"/>
          <c:order val="1"/>
          <c:tx>
            <c:v>G3 Volatility</c:v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val>
            <c:numRef>
              <c:f>'World Inflation TS capped 100%'!$BF$9:$AHS$9</c:f>
              <c:numCache>
                <c:formatCode>0.0000</c:formatCode>
                <c:ptCount val="846"/>
                <c:pt idx="0">
                  <c:v>3.9874536934524318</c:v>
                </c:pt>
                <c:pt idx="1">
                  <c:v>3.9282445824824999</c:v>
                </c:pt>
                <c:pt idx="2">
                  <c:v>3.8450761353854483</c:v>
                </c:pt>
                <c:pt idx="3">
                  <c:v>3.7802327516024388</c:v>
                </c:pt>
                <c:pt idx="4">
                  <c:v>3.7198374165338017</c:v>
                </c:pt>
                <c:pt idx="5">
                  <c:v>3.6384729417973363</c:v>
                </c:pt>
                <c:pt idx="6">
                  <c:v>3.5294005226141039</c:v>
                </c:pt>
                <c:pt idx="7">
                  <c:v>3.4715385631477789</c:v>
                </c:pt>
                <c:pt idx="8">
                  <c:v>3.407812161888732</c:v>
                </c:pt>
                <c:pt idx="9">
                  <c:v>3.3798851424074798</c:v>
                </c:pt>
                <c:pt idx="10">
                  <c:v>3.3219644357839768</c:v>
                </c:pt>
                <c:pt idx="11">
                  <c:v>3.2644128631153886</c:v>
                </c:pt>
                <c:pt idx="12">
                  <c:v>3.1952531506065989</c:v>
                </c:pt>
                <c:pt idx="13">
                  <c:v>3.1529187712891584</c:v>
                </c:pt>
                <c:pt idx="14">
                  <c:v>3.114335388635221</c:v>
                </c:pt>
                <c:pt idx="15">
                  <c:v>3.0501965432477811</c:v>
                </c:pt>
                <c:pt idx="16">
                  <c:v>3.0014818401336263</c:v>
                </c:pt>
                <c:pt idx="17">
                  <c:v>2.9531267428860741</c:v>
                </c:pt>
                <c:pt idx="18">
                  <c:v>2.9281240615134618</c:v>
                </c:pt>
                <c:pt idx="19">
                  <c:v>2.8746989497928612</c:v>
                </c:pt>
                <c:pt idx="20">
                  <c:v>2.8271336158566309</c:v>
                </c:pt>
                <c:pt idx="21">
                  <c:v>2.7801009159137968</c:v>
                </c:pt>
                <c:pt idx="22">
                  <c:v>2.7436977658046193</c:v>
                </c:pt>
                <c:pt idx="23">
                  <c:v>2.7216825495413537</c:v>
                </c:pt>
                <c:pt idx="24">
                  <c:v>2.6976605683213335</c:v>
                </c:pt>
                <c:pt idx="25">
                  <c:v>2.7036279943975554</c:v>
                </c:pt>
                <c:pt idx="26">
                  <c:v>2.7177886233094273</c:v>
                </c:pt>
                <c:pt idx="27">
                  <c:v>2.7808088894155145</c:v>
                </c:pt>
                <c:pt idx="28">
                  <c:v>2.7525698553932378</c:v>
                </c:pt>
                <c:pt idx="29">
                  <c:v>2.7178504639338912</c:v>
                </c:pt>
                <c:pt idx="30">
                  <c:v>2.7241974218015845</c:v>
                </c:pt>
                <c:pt idx="31">
                  <c:v>2.6564137790381657</c:v>
                </c:pt>
                <c:pt idx="32">
                  <c:v>2.4768614024600701</c:v>
                </c:pt>
                <c:pt idx="33">
                  <c:v>2.4211203549401588</c:v>
                </c:pt>
                <c:pt idx="34">
                  <c:v>2.3764890672529089</c:v>
                </c:pt>
                <c:pt idx="35">
                  <c:v>2.4007953434037499</c:v>
                </c:pt>
                <c:pt idx="36">
                  <c:v>2.2114862574086991</c:v>
                </c:pt>
                <c:pt idx="37">
                  <c:v>2.1208447067041694</c:v>
                </c:pt>
                <c:pt idx="38">
                  <c:v>2.0630342988196726</c:v>
                </c:pt>
                <c:pt idx="39">
                  <c:v>2.0569863417103944</c:v>
                </c:pt>
                <c:pt idx="40">
                  <c:v>1.9936814640421654</c:v>
                </c:pt>
                <c:pt idx="41">
                  <c:v>2.0548236872586814</c:v>
                </c:pt>
                <c:pt idx="42">
                  <c:v>1.9809290333489225</c:v>
                </c:pt>
                <c:pt idx="43">
                  <c:v>1.9979287095785645</c:v>
                </c:pt>
                <c:pt idx="44">
                  <c:v>1.9240488924756063</c:v>
                </c:pt>
                <c:pt idx="45">
                  <c:v>1.8765992370752811</c:v>
                </c:pt>
                <c:pt idx="46">
                  <c:v>1.8658736824856292</c:v>
                </c:pt>
                <c:pt idx="47">
                  <c:v>1.8686974512365284</c:v>
                </c:pt>
                <c:pt idx="48">
                  <c:v>1.7903931487580911</c:v>
                </c:pt>
                <c:pt idx="49">
                  <c:v>1.7554770920110248</c:v>
                </c:pt>
                <c:pt idx="50">
                  <c:v>1.7221955338941708</c:v>
                </c:pt>
                <c:pt idx="51">
                  <c:v>1.6837181995246935</c:v>
                </c:pt>
                <c:pt idx="52">
                  <c:v>1.6559360701020227</c:v>
                </c:pt>
                <c:pt idx="53">
                  <c:v>1.6418421749891976</c:v>
                </c:pt>
                <c:pt idx="54">
                  <c:v>1.6393816190096242</c:v>
                </c:pt>
                <c:pt idx="55">
                  <c:v>1.6649502984876203</c:v>
                </c:pt>
                <c:pt idx="56">
                  <c:v>1.6435315166276709</c:v>
                </c:pt>
                <c:pt idx="57">
                  <c:v>1.6102324161303276</c:v>
                </c:pt>
                <c:pt idx="58">
                  <c:v>1.5841759783201146</c:v>
                </c:pt>
                <c:pt idx="59">
                  <c:v>1.5901130618739419</c:v>
                </c:pt>
                <c:pt idx="60">
                  <c:v>1.5993751106984293</c:v>
                </c:pt>
                <c:pt idx="61">
                  <c:v>1.5861697718231109</c:v>
                </c:pt>
                <c:pt idx="62">
                  <c:v>1.5612415603229406</c:v>
                </c:pt>
                <c:pt idx="63">
                  <c:v>1.5586102600383807</c:v>
                </c:pt>
                <c:pt idx="64">
                  <c:v>1.5490793009669481</c:v>
                </c:pt>
                <c:pt idx="65">
                  <c:v>1.5344971429120251</c:v>
                </c:pt>
                <c:pt idx="66">
                  <c:v>1.5014647719166909</c:v>
                </c:pt>
                <c:pt idx="67">
                  <c:v>1.5182264894382944</c:v>
                </c:pt>
                <c:pt idx="68">
                  <c:v>1.5340069757108139</c:v>
                </c:pt>
                <c:pt idx="69">
                  <c:v>1.5341697930523062</c:v>
                </c:pt>
                <c:pt idx="70">
                  <c:v>1.512786887903254</c:v>
                </c:pt>
                <c:pt idx="71">
                  <c:v>1.4936782011520089</c:v>
                </c:pt>
                <c:pt idx="72">
                  <c:v>1.5144172660087207</c:v>
                </c:pt>
                <c:pt idx="73">
                  <c:v>1.4199958288514829</c:v>
                </c:pt>
                <c:pt idx="74">
                  <c:v>1.3795154714291353</c:v>
                </c:pt>
                <c:pt idx="75">
                  <c:v>1.3153166943469989</c:v>
                </c:pt>
                <c:pt idx="76">
                  <c:v>1.3017503508739197</c:v>
                </c:pt>
                <c:pt idx="77">
                  <c:v>1.3112515699902567</c:v>
                </c:pt>
                <c:pt idx="78">
                  <c:v>1.2512219222717453</c:v>
                </c:pt>
                <c:pt idx="79">
                  <c:v>1.2003696513913895</c:v>
                </c:pt>
                <c:pt idx="80">
                  <c:v>1.1807089479488824</c:v>
                </c:pt>
                <c:pt idx="81">
                  <c:v>1.0989898411242642</c:v>
                </c:pt>
                <c:pt idx="82">
                  <c:v>1.0143935049546102</c:v>
                </c:pt>
                <c:pt idx="83">
                  <c:v>1.0349260912766702</c:v>
                </c:pt>
                <c:pt idx="84">
                  <c:v>1.0468629318781639</c:v>
                </c:pt>
                <c:pt idx="85">
                  <c:v>1.0341047564208183</c:v>
                </c:pt>
                <c:pt idx="86">
                  <c:v>1.032074342011486</c:v>
                </c:pt>
                <c:pt idx="87">
                  <c:v>0.97828072338006511</c:v>
                </c:pt>
                <c:pt idx="88">
                  <c:v>0.99055484724131537</c:v>
                </c:pt>
                <c:pt idx="89">
                  <c:v>0.91309191172972726</c:v>
                </c:pt>
                <c:pt idx="90">
                  <c:v>0.93090858816378308</c:v>
                </c:pt>
                <c:pt idx="91">
                  <c:v>0.92595900751447413</c:v>
                </c:pt>
                <c:pt idx="92">
                  <c:v>0.93619949691162729</c:v>
                </c:pt>
                <c:pt idx="93">
                  <c:v>0.96643161096339236</c:v>
                </c:pt>
                <c:pt idx="94">
                  <c:v>0.94647241652071601</c:v>
                </c:pt>
                <c:pt idx="95">
                  <c:v>0.89030686286583582</c:v>
                </c:pt>
                <c:pt idx="96">
                  <c:v>0.90151094018842481</c:v>
                </c:pt>
                <c:pt idx="97">
                  <c:v>0.88806340868992617</c:v>
                </c:pt>
                <c:pt idx="98">
                  <c:v>0.88497120284318731</c:v>
                </c:pt>
                <c:pt idx="99">
                  <c:v>0.89103756044121418</c:v>
                </c:pt>
                <c:pt idx="100">
                  <c:v>0.88701047748000261</c:v>
                </c:pt>
                <c:pt idx="101">
                  <c:v>0.91537564021085061</c:v>
                </c:pt>
                <c:pt idx="102">
                  <c:v>0.92916931449097107</c:v>
                </c:pt>
                <c:pt idx="103">
                  <c:v>0.89333158018251646</c:v>
                </c:pt>
                <c:pt idx="104">
                  <c:v>0.89670843348903018</c:v>
                </c:pt>
                <c:pt idx="105">
                  <c:v>0.91489336342723815</c:v>
                </c:pt>
                <c:pt idx="106">
                  <c:v>0.91883436420427789</c:v>
                </c:pt>
                <c:pt idx="107">
                  <c:v>0.89296431816293131</c:v>
                </c:pt>
                <c:pt idx="108">
                  <c:v>0.8748351219804662</c:v>
                </c:pt>
                <c:pt idx="109">
                  <c:v>0.88010656653009889</c:v>
                </c:pt>
                <c:pt idx="110">
                  <c:v>0.87473126085402753</c:v>
                </c:pt>
                <c:pt idx="111">
                  <c:v>0.9452683003008463</c:v>
                </c:pt>
                <c:pt idx="112">
                  <c:v>0.93541949243780664</c:v>
                </c:pt>
                <c:pt idx="113">
                  <c:v>0.94667214374743003</c:v>
                </c:pt>
                <c:pt idx="114">
                  <c:v>0.95819009586590431</c:v>
                </c:pt>
                <c:pt idx="115">
                  <c:v>0.94435346213795335</c:v>
                </c:pt>
                <c:pt idx="116">
                  <c:v>0.94766239619676573</c:v>
                </c:pt>
                <c:pt idx="117">
                  <c:v>0.96257290758179159</c:v>
                </c:pt>
                <c:pt idx="118">
                  <c:v>0.96876537423619247</c:v>
                </c:pt>
                <c:pt idx="119">
                  <c:v>0.95729834882157139</c:v>
                </c:pt>
                <c:pt idx="120">
                  <c:v>0.9076131176847273</c:v>
                </c:pt>
                <c:pt idx="121">
                  <c:v>0.88058936135467059</c:v>
                </c:pt>
                <c:pt idx="122">
                  <c:v>0.90306704364948276</c:v>
                </c:pt>
                <c:pt idx="123">
                  <c:v>0.92007427837730305</c:v>
                </c:pt>
                <c:pt idx="124">
                  <c:v>0.91361352008280383</c:v>
                </c:pt>
                <c:pt idx="125">
                  <c:v>0.93101261594377205</c:v>
                </c:pt>
                <c:pt idx="126">
                  <c:v>0.94486660812691003</c:v>
                </c:pt>
                <c:pt idx="127">
                  <c:v>0.9537413499609203</c:v>
                </c:pt>
                <c:pt idx="128">
                  <c:v>0.95724190112745999</c:v>
                </c:pt>
                <c:pt idx="129">
                  <c:v>0.95118509243907245</c:v>
                </c:pt>
                <c:pt idx="130">
                  <c:v>0.96597359935360749</c:v>
                </c:pt>
                <c:pt idx="131">
                  <c:v>0.91810654671230629</c:v>
                </c:pt>
                <c:pt idx="132">
                  <c:v>0.91326799944304815</c:v>
                </c:pt>
                <c:pt idx="133">
                  <c:v>0.92060466194932944</c:v>
                </c:pt>
                <c:pt idx="134">
                  <c:v>0.92089526372412245</c:v>
                </c:pt>
                <c:pt idx="135">
                  <c:v>0.95522314598237779</c:v>
                </c:pt>
                <c:pt idx="136">
                  <c:v>0.96156734402110633</c:v>
                </c:pt>
                <c:pt idx="137">
                  <c:v>0.92129876285085255</c:v>
                </c:pt>
                <c:pt idx="138">
                  <c:v>0.89773364580049597</c:v>
                </c:pt>
                <c:pt idx="139">
                  <c:v>0.87378728564723929</c:v>
                </c:pt>
                <c:pt idx="140">
                  <c:v>0.84804952396800359</c:v>
                </c:pt>
                <c:pt idx="141">
                  <c:v>0.83209196872992619</c:v>
                </c:pt>
                <c:pt idx="142">
                  <c:v>0.84720452337318175</c:v>
                </c:pt>
                <c:pt idx="143">
                  <c:v>0.85455695977650015</c:v>
                </c:pt>
                <c:pt idx="144">
                  <c:v>0.85174817446925399</c:v>
                </c:pt>
                <c:pt idx="145">
                  <c:v>0.87062257300859436</c:v>
                </c:pt>
                <c:pt idx="146">
                  <c:v>0.8885885420836378</c:v>
                </c:pt>
                <c:pt idx="147">
                  <c:v>0.88144103657552708</c:v>
                </c:pt>
                <c:pt idx="148">
                  <c:v>0.87697869558395591</c:v>
                </c:pt>
                <c:pt idx="149">
                  <c:v>0.85601354025311505</c:v>
                </c:pt>
                <c:pt idx="150">
                  <c:v>0.85169450381705758</c:v>
                </c:pt>
                <c:pt idx="151">
                  <c:v>0.8405960363357784</c:v>
                </c:pt>
                <c:pt idx="152">
                  <c:v>0.8394549488173052</c:v>
                </c:pt>
                <c:pt idx="153">
                  <c:v>0.85299775542693623</c:v>
                </c:pt>
                <c:pt idx="154">
                  <c:v>0.85390844501584395</c:v>
                </c:pt>
                <c:pt idx="155">
                  <c:v>0.85762143118497036</c:v>
                </c:pt>
                <c:pt idx="156">
                  <c:v>0.85486865429521985</c:v>
                </c:pt>
                <c:pt idx="157">
                  <c:v>0.84070485529827155</c:v>
                </c:pt>
                <c:pt idx="158">
                  <c:v>0.86212345791568146</c:v>
                </c:pt>
                <c:pt idx="159">
                  <c:v>0.82418358610252662</c:v>
                </c:pt>
                <c:pt idx="160">
                  <c:v>0.82428748687766429</c:v>
                </c:pt>
                <c:pt idx="161">
                  <c:v>0.81005404866835373</c:v>
                </c:pt>
                <c:pt idx="162">
                  <c:v>0.80836003912235999</c:v>
                </c:pt>
                <c:pt idx="163">
                  <c:v>0.7995640362055495</c:v>
                </c:pt>
                <c:pt idx="164">
                  <c:v>0.7984748049728555</c:v>
                </c:pt>
                <c:pt idx="165">
                  <c:v>0.80747076806094131</c:v>
                </c:pt>
                <c:pt idx="166">
                  <c:v>0.81590391046965438</c:v>
                </c:pt>
                <c:pt idx="167">
                  <c:v>0.84935502184879796</c:v>
                </c:pt>
                <c:pt idx="168">
                  <c:v>0.85364656147206974</c:v>
                </c:pt>
                <c:pt idx="169">
                  <c:v>0.85500429026889746</c:v>
                </c:pt>
                <c:pt idx="170">
                  <c:v>0.83444734974564894</c:v>
                </c:pt>
                <c:pt idx="171">
                  <c:v>0.81264040062929699</c:v>
                </c:pt>
                <c:pt idx="172">
                  <c:v>0.81309111667056844</c:v>
                </c:pt>
                <c:pt idx="173">
                  <c:v>0.77779961556595356</c:v>
                </c:pt>
                <c:pt idx="174">
                  <c:v>0.760911226070208</c:v>
                </c:pt>
                <c:pt idx="175">
                  <c:v>0.75445772075852358</c:v>
                </c:pt>
                <c:pt idx="176">
                  <c:v>0.7514541313560209</c:v>
                </c:pt>
                <c:pt idx="177">
                  <c:v>0.7502193738758538</c:v>
                </c:pt>
                <c:pt idx="178">
                  <c:v>0.75425132919047611</c:v>
                </c:pt>
                <c:pt idx="179">
                  <c:v>0.75830156843515695</c:v>
                </c:pt>
                <c:pt idx="180">
                  <c:v>0.74027474112581493</c:v>
                </c:pt>
                <c:pt idx="181">
                  <c:v>0.74154855032208689</c:v>
                </c:pt>
                <c:pt idx="182">
                  <c:v>0.73469981629702408</c:v>
                </c:pt>
                <c:pt idx="183">
                  <c:v>0.70285505324648279</c:v>
                </c:pt>
                <c:pt idx="184">
                  <c:v>0.68107156630263432</c:v>
                </c:pt>
                <c:pt idx="185">
                  <c:v>0.6810753999199618</c:v>
                </c:pt>
                <c:pt idx="186">
                  <c:v>0.68165894309985064</c:v>
                </c:pt>
                <c:pt idx="187">
                  <c:v>0.68514423516732581</c:v>
                </c:pt>
                <c:pt idx="188">
                  <c:v>0.68813772501478054</c:v>
                </c:pt>
                <c:pt idx="189">
                  <c:v>0.69047551295028375</c:v>
                </c:pt>
                <c:pt idx="190">
                  <c:v>0.67660100541297208</c:v>
                </c:pt>
                <c:pt idx="191">
                  <c:v>0.66776748861977275</c:v>
                </c:pt>
                <c:pt idx="192">
                  <c:v>0.66013689432376932</c:v>
                </c:pt>
                <c:pt idx="193">
                  <c:v>0.65172404678063367</c:v>
                </c:pt>
                <c:pt idx="194">
                  <c:v>0.6396565833128034</c:v>
                </c:pt>
                <c:pt idx="195">
                  <c:v>0.64542167911274084</c:v>
                </c:pt>
                <c:pt idx="196">
                  <c:v>0.64220281487151831</c:v>
                </c:pt>
                <c:pt idx="197">
                  <c:v>0.62799076793819075</c:v>
                </c:pt>
                <c:pt idx="198">
                  <c:v>0.6399937012147473</c:v>
                </c:pt>
                <c:pt idx="199">
                  <c:v>0.65426694798255269</c:v>
                </c:pt>
                <c:pt idx="200">
                  <c:v>0.66214127165141889</c:v>
                </c:pt>
                <c:pt idx="201">
                  <c:v>0.62029904857737006</c:v>
                </c:pt>
                <c:pt idx="202">
                  <c:v>0.64274695850346197</c:v>
                </c:pt>
                <c:pt idx="203">
                  <c:v>0.63911173766965967</c:v>
                </c:pt>
                <c:pt idx="204">
                  <c:v>0.64180051173669239</c:v>
                </c:pt>
                <c:pt idx="205">
                  <c:v>0.64200301190963849</c:v>
                </c:pt>
                <c:pt idx="206">
                  <c:v>0.62660722574566041</c:v>
                </c:pt>
                <c:pt idx="207">
                  <c:v>0.59662258444261107</c:v>
                </c:pt>
                <c:pt idx="208">
                  <c:v>0.60357910554432481</c:v>
                </c:pt>
                <c:pt idx="209">
                  <c:v>0.60614437023578727</c:v>
                </c:pt>
                <c:pt idx="210">
                  <c:v>0.5998722580720014</c:v>
                </c:pt>
                <c:pt idx="211">
                  <c:v>0.5980305530356741</c:v>
                </c:pt>
                <c:pt idx="212">
                  <c:v>0.56548282085800772</c:v>
                </c:pt>
                <c:pt idx="213">
                  <c:v>0.56346364240992897</c:v>
                </c:pt>
                <c:pt idx="214">
                  <c:v>0.57293880663390895</c:v>
                </c:pt>
                <c:pt idx="215">
                  <c:v>0.60050596371133269</c:v>
                </c:pt>
                <c:pt idx="216">
                  <c:v>0.61500337432862406</c:v>
                </c:pt>
                <c:pt idx="217">
                  <c:v>0.61355651770109643</c:v>
                </c:pt>
                <c:pt idx="218">
                  <c:v>0.6389885245147835</c:v>
                </c:pt>
                <c:pt idx="219">
                  <c:v>0.64505435399078437</c:v>
                </c:pt>
                <c:pt idx="220">
                  <c:v>0.64793907335117684</c:v>
                </c:pt>
                <c:pt idx="221">
                  <c:v>0.68432233151607813</c:v>
                </c:pt>
                <c:pt idx="222">
                  <c:v>0.70719089672120627</c:v>
                </c:pt>
                <c:pt idx="223">
                  <c:v>0.69546226043731751</c:v>
                </c:pt>
                <c:pt idx="224">
                  <c:v>0.70746462651351738</c:v>
                </c:pt>
                <c:pt idx="225">
                  <c:v>0.7196236674505837</c:v>
                </c:pt>
                <c:pt idx="226">
                  <c:v>0.71588693410356508</c:v>
                </c:pt>
                <c:pt idx="227">
                  <c:v>0.72202297025497986</c:v>
                </c:pt>
                <c:pt idx="228">
                  <c:v>0.72349900797450983</c:v>
                </c:pt>
                <c:pt idx="229">
                  <c:v>0.72611693187240778</c:v>
                </c:pt>
                <c:pt idx="230">
                  <c:v>0.7315630069155703</c:v>
                </c:pt>
                <c:pt idx="231">
                  <c:v>0.73538335315972514</c:v>
                </c:pt>
                <c:pt idx="232">
                  <c:v>0.75475119043483385</c:v>
                </c:pt>
                <c:pt idx="233">
                  <c:v>0.79060593423933845</c:v>
                </c:pt>
                <c:pt idx="234">
                  <c:v>0.81408125803000975</c:v>
                </c:pt>
                <c:pt idx="235">
                  <c:v>0.82855823584554467</c:v>
                </c:pt>
                <c:pt idx="236">
                  <c:v>0.91000993064396851</c:v>
                </c:pt>
                <c:pt idx="237">
                  <c:v>0.91880371733558597</c:v>
                </c:pt>
                <c:pt idx="238">
                  <c:v>0.92314283237402972</c:v>
                </c:pt>
                <c:pt idx="239">
                  <c:v>0.9332374404795033</c:v>
                </c:pt>
                <c:pt idx="240">
                  <c:v>1.0144593479398063</c:v>
                </c:pt>
                <c:pt idx="241">
                  <c:v>1.0987083065252294</c:v>
                </c:pt>
                <c:pt idx="242">
                  <c:v>1.15871165399807</c:v>
                </c:pt>
                <c:pt idx="243">
                  <c:v>1.1557303024314514</c:v>
                </c:pt>
                <c:pt idx="244">
                  <c:v>1.1578462619744398</c:v>
                </c:pt>
                <c:pt idx="245">
                  <c:v>1.1545945016738257</c:v>
                </c:pt>
                <c:pt idx="246">
                  <c:v>1.1553823822319147</c:v>
                </c:pt>
                <c:pt idx="247">
                  <c:v>1.142387686209039</c:v>
                </c:pt>
                <c:pt idx="248">
                  <c:v>1.1327450571113229</c:v>
                </c:pt>
                <c:pt idx="249">
                  <c:v>1.1371149854834606</c:v>
                </c:pt>
                <c:pt idx="250">
                  <c:v>1.1107003149825427</c:v>
                </c:pt>
                <c:pt idx="251">
                  <c:v>1.1130358350053915</c:v>
                </c:pt>
                <c:pt idx="252">
                  <c:v>1.1148800238383989</c:v>
                </c:pt>
                <c:pt idx="253">
                  <c:v>1.1418323501987859</c:v>
                </c:pt>
                <c:pt idx="254">
                  <c:v>1.3232084901538235</c:v>
                </c:pt>
                <c:pt idx="255">
                  <c:v>1.3577488007817422</c:v>
                </c:pt>
                <c:pt idx="256">
                  <c:v>1.3544666134682311</c:v>
                </c:pt>
                <c:pt idx="257">
                  <c:v>1.3860184840556287</c:v>
                </c:pt>
                <c:pt idx="258">
                  <c:v>1.5096371776432742</c:v>
                </c:pt>
                <c:pt idx="259">
                  <c:v>1.6054665112201409</c:v>
                </c:pt>
                <c:pt idx="260">
                  <c:v>1.6683508669546603</c:v>
                </c:pt>
                <c:pt idx="261">
                  <c:v>1.6510039709453501</c:v>
                </c:pt>
                <c:pt idx="262">
                  <c:v>1.6787739873358329</c:v>
                </c:pt>
                <c:pt idx="263">
                  <c:v>1.715536177906376</c:v>
                </c:pt>
                <c:pt idx="264">
                  <c:v>1.7285450827006581</c:v>
                </c:pt>
                <c:pt idx="265">
                  <c:v>1.8005403435019562</c:v>
                </c:pt>
                <c:pt idx="266">
                  <c:v>1.8475354164938766</c:v>
                </c:pt>
                <c:pt idx="267">
                  <c:v>1.9148336574308644</c:v>
                </c:pt>
                <c:pt idx="268">
                  <c:v>1.9686841807212134</c:v>
                </c:pt>
                <c:pt idx="269">
                  <c:v>1.962508009538017</c:v>
                </c:pt>
                <c:pt idx="270">
                  <c:v>1.9656227686133645</c:v>
                </c:pt>
                <c:pt idx="271">
                  <c:v>2.0351480774228006</c:v>
                </c:pt>
                <c:pt idx="272">
                  <c:v>2.0525817785788587</c:v>
                </c:pt>
                <c:pt idx="273">
                  <c:v>2.0844445979669159</c:v>
                </c:pt>
                <c:pt idx="274">
                  <c:v>2.1184287463267331</c:v>
                </c:pt>
                <c:pt idx="275">
                  <c:v>2.1672048425823704</c:v>
                </c:pt>
                <c:pt idx="276">
                  <c:v>2.2038833470371046</c:v>
                </c:pt>
                <c:pt idx="277">
                  <c:v>2.2363384890633209</c:v>
                </c:pt>
                <c:pt idx="278">
                  <c:v>2.2840487369279319</c:v>
                </c:pt>
                <c:pt idx="279">
                  <c:v>2.2994956413449903</c:v>
                </c:pt>
                <c:pt idx="280">
                  <c:v>2.2989469641127691</c:v>
                </c:pt>
                <c:pt idx="281">
                  <c:v>2.2844111467713488</c:v>
                </c:pt>
                <c:pt idx="282">
                  <c:v>2.2738681862521886</c:v>
                </c:pt>
                <c:pt idx="283">
                  <c:v>2.3473569944031092</c:v>
                </c:pt>
                <c:pt idx="284">
                  <c:v>2.2921572451787466</c:v>
                </c:pt>
                <c:pt idx="285">
                  <c:v>2.2943621371173464</c:v>
                </c:pt>
                <c:pt idx="286">
                  <c:v>2.3073127862623388</c:v>
                </c:pt>
                <c:pt idx="287">
                  <c:v>2.3159583858202497</c:v>
                </c:pt>
                <c:pt idx="288">
                  <c:v>2.2363837814993901</c:v>
                </c:pt>
                <c:pt idx="289">
                  <c:v>2.1512017619658255</c:v>
                </c:pt>
                <c:pt idx="290">
                  <c:v>2.1046763349165434</c:v>
                </c:pt>
                <c:pt idx="291">
                  <c:v>2.1144798887703189</c:v>
                </c:pt>
                <c:pt idx="292">
                  <c:v>2.124938856480008</c:v>
                </c:pt>
                <c:pt idx="293">
                  <c:v>2.1410986401697585</c:v>
                </c:pt>
                <c:pt idx="294">
                  <c:v>2.1231760790857312</c:v>
                </c:pt>
                <c:pt idx="295">
                  <c:v>2.139758339116518</c:v>
                </c:pt>
                <c:pt idx="296">
                  <c:v>2.148945237963034</c:v>
                </c:pt>
                <c:pt idx="297">
                  <c:v>2.1625134954247476</c:v>
                </c:pt>
                <c:pt idx="298">
                  <c:v>2.2125991219141263</c:v>
                </c:pt>
                <c:pt idx="299">
                  <c:v>2.2177539163719433</c:v>
                </c:pt>
                <c:pt idx="300">
                  <c:v>2.2305993525444738</c:v>
                </c:pt>
                <c:pt idx="301">
                  <c:v>2.2250558743420799</c:v>
                </c:pt>
                <c:pt idx="302">
                  <c:v>2.0693749568639666</c:v>
                </c:pt>
                <c:pt idx="303">
                  <c:v>2.0379526048533902</c:v>
                </c:pt>
                <c:pt idx="304">
                  <c:v>2.0446864843261303</c:v>
                </c:pt>
                <c:pt idx="305">
                  <c:v>2.0141311225899958</c:v>
                </c:pt>
                <c:pt idx="306">
                  <c:v>1.9341696886419857</c:v>
                </c:pt>
                <c:pt idx="307">
                  <c:v>1.8717752614904903</c:v>
                </c:pt>
                <c:pt idx="308">
                  <c:v>1.8257426834196708</c:v>
                </c:pt>
                <c:pt idx="309">
                  <c:v>1.8117376645000709</c:v>
                </c:pt>
                <c:pt idx="310">
                  <c:v>1.8493060032830393</c:v>
                </c:pt>
                <c:pt idx="311">
                  <c:v>1.7805293687794885</c:v>
                </c:pt>
                <c:pt idx="312">
                  <c:v>1.8107451059781952</c:v>
                </c:pt>
                <c:pt idx="313">
                  <c:v>1.7513270841340376</c:v>
                </c:pt>
                <c:pt idx="314">
                  <c:v>1.7107050310499028</c:v>
                </c:pt>
                <c:pt idx="315">
                  <c:v>1.7266444078920962</c:v>
                </c:pt>
                <c:pt idx="316">
                  <c:v>1.7129834636841261</c:v>
                </c:pt>
                <c:pt idx="317">
                  <c:v>1.7291604636780316</c:v>
                </c:pt>
                <c:pt idx="318">
                  <c:v>1.820813084795291</c:v>
                </c:pt>
                <c:pt idx="319">
                  <c:v>1.8424361346538156</c:v>
                </c:pt>
                <c:pt idx="320">
                  <c:v>1.8461244412705813</c:v>
                </c:pt>
                <c:pt idx="321">
                  <c:v>1.8244760170822989</c:v>
                </c:pt>
                <c:pt idx="322">
                  <c:v>1.9015578888277627</c:v>
                </c:pt>
                <c:pt idx="323">
                  <c:v>2.0825815110031893</c:v>
                </c:pt>
                <c:pt idx="324">
                  <c:v>2.0954981865803108</c:v>
                </c:pt>
                <c:pt idx="325">
                  <c:v>2.1236378722754878</c:v>
                </c:pt>
                <c:pt idx="326">
                  <c:v>2.0738582068059279</c:v>
                </c:pt>
                <c:pt idx="327">
                  <c:v>2.1009929559973748</c:v>
                </c:pt>
                <c:pt idx="328">
                  <c:v>2.1523010647805338</c:v>
                </c:pt>
                <c:pt idx="329">
                  <c:v>2.1512540622923915</c:v>
                </c:pt>
                <c:pt idx="330">
                  <c:v>2.1941725830244665</c:v>
                </c:pt>
                <c:pt idx="331">
                  <c:v>2.1516510689683135</c:v>
                </c:pt>
                <c:pt idx="332">
                  <c:v>2.13465529062888</c:v>
                </c:pt>
                <c:pt idx="333">
                  <c:v>2.1711718544007659</c:v>
                </c:pt>
                <c:pt idx="334">
                  <c:v>2.2456564594582784</c:v>
                </c:pt>
                <c:pt idx="335">
                  <c:v>2.3301328627081781</c:v>
                </c:pt>
                <c:pt idx="336">
                  <c:v>2.3611370699477088</c:v>
                </c:pt>
                <c:pt idx="337">
                  <c:v>2.3640164868698204</c:v>
                </c:pt>
                <c:pt idx="338">
                  <c:v>2.3959357232964424</c:v>
                </c:pt>
                <c:pt idx="339">
                  <c:v>2.4788471637187217</c:v>
                </c:pt>
                <c:pt idx="340">
                  <c:v>2.4908719882795967</c:v>
                </c:pt>
                <c:pt idx="341">
                  <c:v>2.6132623682354432</c:v>
                </c:pt>
                <c:pt idx="342">
                  <c:v>2.6522066877666108</c:v>
                </c:pt>
                <c:pt idx="343">
                  <c:v>2.670253405764285</c:v>
                </c:pt>
                <c:pt idx="344">
                  <c:v>2.7177730496836427</c:v>
                </c:pt>
                <c:pt idx="345">
                  <c:v>2.7446858091323332</c:v>
                </c:pt>
                <c:pt idx="346">
                  <c:v>2.7517826128938832</c:v>
                </c:pt>
                <c:pt idx="347">
                  <c:v>2.789423996770195</c:v>
                </c:pt>
                <c:pt idx="348">
                  <c:v>2.859467213783446</c:v>
                </c:pt>
                <c:pt idx="349">
                  <c:v>2.8704000181360478</c:v>
                </c:pt>
                <c:pt idx="350">
                  <c:v>2.9253772168836711</c:v>
                </c:pt>
                <c:pt idx="351">
                  <c:v>2.9521854962093594</c:v>
                </c:pt>
                <c:pt idx="352">
                  <c:v>2.9824263458776916</c:v>
                </c:pt>
                <c:pt idx="353">
                  <c:v>3.053257862903465</c:v>
                </c:pt>
                <c:pt idx="354">
                  <c:v>3.0515366635226742</c:v>
                </c:pt>
                <c:pt idx="355">
                  <c:v>3.0814760214541277</c:v>
                </c:pt>
                <c:pt idx="356">
                  <c:v>3.1277859162782593</c:v>
                </c:pt>
                <c:pt idx="357">
                  <c:v>3.2219749800498323</c:v>
                </c:pt>
                <c:pt idx="358">
                  <c:v>3.2014261493749525</c:v>
                </c:pt>
                <c:pt idx="359">
                  <c:v>3.2510631986822731</c:v>
                </c:pt>
                <c:pt idx="360">
                  <c:v>3.219877404252856</c:v>
                </c:pt>
                <c:pt idx="361">
                  <c:v>3.2387212162858741</c:v>
                </c:pt>
                <c:pt idx="362">
                  <c:v>3.2630681726777819</c:v>
                </c:pt>
                <c:pt idx="363">
                  <c:v>3.2135055541131909</c:v>
                </c:pt>
                <c:pt idx="364">
                  <c:v>3.2181352049195131</c:v>
                </c:pt>
                <c:pt idx="365">
                  <c:v>3.2595841577770646</c:v>
                </c:pt>
                <c:pt idx="366">
                  <c:v>3.2169633420502759</c:v>
                </c:pt>
                <c:pt idx="367">
                  <c:v>3.1488347732833595</c:v>
                </c:pt>
                <c:pt idx="368">
                  <c:v>3.1270442342249578</c:v>
                </c:pt>
                <c:pt idx="369">
                  <c:v>3.1346930167720344</c:v>
                </c:pt>
                <c:pt idx="370">
                  <c:v>3.0376966431991561</c:v>
                </c:pt>
                <c:pt idx="371">
                  <c:v>2.886824222151311</c:v>
                </c:pt>
                <c:pt idx="372">
                  <c:v>2.9474540877144229</c:v>
                </c:pt>
                <c:pt idx="373">
                  <c:v>2.9329950494730923</c:v>
                </c:pt>
                <c:pt idx="374">
                  <c:v>2.9680402730078073</c:v>
                </c:pt>
                <c:pt idx="375">
                  <c:v>2.9417488027814245</c:v>
                </c:pt>
                <c:pt idx="376">
                  <c:v>2.8785505889635843</c:v>
                </c:pt>
                <c:pt idx="377">
                  <c:v>2.8800084007738351</c:v>
                </c:pt>
                <c:pt idx="378">
                  <c:v>2.8759793416666803</c:v>
                </c:pt>
                <c:pt idx="379">
                  <c:v>2.8412073617852536</c:v>
                </c:pt>
                <c:pt idx="380">
                  <c:v>2.8651593638191817</c:v>
                </c:pt>
                <c:pt idx="381">
                  <c:v>2.8279656206837047</c:v>
                </c:pt>
                <c:pt idx="382">
                  <c:v>2.7787617499981061</c:v>
                </c:pt>
                <c:pt idx="383">
                  <c:v>2.7252768829175036</c:v>
                </c:pt>
                <c:pt idx="384">
                  <c:v>2.7170010444327097</c:v>
                </c:pt>
                <c:pt idx="385">
                  <c:v>2.7226869482566651</c:v>
                </c:pt>
                <c:pt idx="386">
                  <c:v>2.7167406403574312</c:v>
                </c:pt>
                <c:pt idx="387">
                  <c:v>2.6749231929599353</c:v>
                </c:pt>
                <c:pt idx="388">
                  <c:v>2.6654806328581278</c:v>
                </c:pt>
                <c:pt idx="389">
                  <c:v>2.5815880660455237</c:v>
                </c:pt>
                <c:pt idx="390">
                  <c:v>2.5625464590526525</c:v>
                </c:pt>
                <c:pt idx="391">
                  <c:v>2.5702319756093601</c:v>
                </c:pt>
                <c:pt idx="392">
                  <c:v>2.5381155948891352</c:v>
                </c:pt>
                <c:pt idx="393">
                  <c:v>2.5429569306084114</c:v>
                </c:pt>
                <c:pt idx="394">
                  <c:v>2.5112370178850041</c:v>
                </c:pt>
                <c:pt idx="395">
                  <c:v>2.5129974553633425</c:v>
                </c:pt>
                <c:pt idx="396">
                  <c:v>2.4669907615093449</c:v>
                </c:pt>
                <c:pt idx="397">
                  <c:v>2.4678948704271813</c:v>
                </c:pt>
                <c:pt idx="398">
                  <c:v>2.4200925283421935</c:v>
                </c:pt>
                <c:pt idx="399">
                  <c:v>2.42184482297592</c:v>
                </c:pt>
                <c:pt idx="400">
                  <c:v>2.4923354821110819</c:v>
                </c:pt>
                <c:pt idx="401">
                  <c:v>2.4297207441470512</c:v>
                </c:pt>
                <c:pt idx="402">
                  <c:v>2.4016590715324035</c:v>
                </c:pt>
                <c:pt idx="403">
                  <c:v>2.3988989322086263</c:v>
                </c:pt>
                <c:pt idx="404">
                  <c:v>2.4076805238460359</c:v>
                </c:pt>
                <c:pt idx="405">
                  <c:v>2.3997866418768679</c:v>
                </c:pt>
                <c:pt idx="406">
                  <c:v>2.4898609622833057</c:v>
                </c:pt>
                <c:pt idx="407">
                  <c:v>2.4779059522848024</c:v>
                </c:pt>
                <c:pt idx="408">
                  <c:v>2.4891982706525981</c:v>
                </c:pt>
                <c:pt idx="409">
                  <c:v>2.4879872856139529</c:v>
                </c:pt>
                <c:pt idx="410">
                  <c:v>2.5339928244008094</c:v>
                </c:pt>
                <c:pt idx="411">
                  <c:v>2.5468256252884447</c:v>
                </c:pt>
                <c:pt idx="412">
                  <c:v>2.5574317366394572</c:v>
                </c:pt>
                <c:pt idx="413">
                  <c:v>2.5562715991948259</c:v>
                </c:pt>
                <c:pt idx="414">
                  <c:v>2.5308805398274434</c:v>
                </c:pt>
                <c:pt idx="415">
                  <c:v>2.5739410614321696</c:v>
                </c:pt>
                <c:pt idx="416">
                  <c:v>2.6275574377576043</c:v>
                </c:pt>
                <c:pt idx="417">
                  <c:v>2.6113213977726453</c:v>
                </c:pt>
                <c:pt idx="418">
                  <c:v>2.6457613641280062</c:v>
                </c:pt>
                <c:pt idx="419">
                  <c:v>2.6146141091174111</c:v>
                </c:pt>
                <c:pt idx="420">
                  <c:v>2.5245031770200379</c:v>
                </c:pt>
                <c:pt idx="421">
                  <c:v>2.569206801920779</c:v>
                </c:pt>
                <c:pt idx="422">
                  <c:v>2.5469251511416182</c:v>
                </c:pt>
                <c:pt idx="423">
                  <c:v>2.5529124762539701</c:v>
                </c:pt>
                <c:pt idx="424">
                  <c:v>2.6100307906597799</c:v>
                </c:pt>
                <c:pt idx="425">
                  <c:v>2.63431974927899</c:v>
                </c:pt>
                <c:pt idx="426">
                  <c:v>2.6256483436486051</c:v>
                </c:pt>
                <c:pt idx="427">
                  <c:v>2.6939896701714692</c:v>
                </c:pt>
                <c:pt idx="428">
                  <c:v>2.6660765739419978</c:v>
                </c:pt>
                <c:pt idx="429">
                  <c:v>2.6941918183601428</c:v>
                </c:pt>
                <c:pt idx="430">
                  <c:v>2.6661051131423021</c:v>
                </c:pt>
                <c:pt idx="431">
                  <c:v>2.722013102907761</c:v>
                </c:pt>
                <c:pt idx="432">
                  <c:v>2.7490358354449502</c:v>
                </c:pt>
                <c:pt idx="433">
                  <c:v>2.7440552706450752</c:v>
                </c:pt>
                <c:pt idx="434">
                  <c:v>2.7467943575939717</c:v>
                </c:pt>
                <c:pt idx="435">
                  <c:v>2.710803045315163</c:v>
                </c:pt>
                <c:pt idx="436">
                  <c:v>2.717153529993773</c:v>
                </c:pt>
                <c:pt idx="437">
                  <c:v>2.6744283203360211</c:v>
                </c:pt>
                <c:pt idx="438">
                  <c:v>2.7010412994083022</c:v>
                </c:pt>
                <c:pt idx="439">
                  <c:v>2.744737880035796</c:v>
                </c:pt>
                <c:pt idx="440">
                  <c:v>2.7313043718492307</c:v>
                </c:pt>
                <c:pt idx="441">
                  <c:v>2.6908694370033932</c:v>
                </c:pt>
                <c:pt idx="442">
                  <c:v>2.7416840430795695</c:v>
                </c:pt>
                <c:pt idx="443">
                  <c:v>2.7645260576781059</c:v>
                </c:pt>
                <c:pt idx="444">
                  <c:v>2.742259648112412</c:v>
                </c:pt>
                <c:pt idx="445">
                  <c:v>2.7601617558367</c:v>
                </c:pt>
                <c:pt idx="446">
                  <c:v>2.7450463684757449</c:v>
                </c:pt>
                <c:pt idx="447">
                  <c:v>2.7453363362319205</c:v>
                </c:pt>
                <c:pt idx="448">
                  <c:v>2.6437381092796302</c:v>
                </c:pt>
                <c:pt idx="449">
                  <c:v>2.7033072647001082</c:v>
                </c:pt>
                <c:pt idx="450">
                  <c:v>2.717964923326635</c:v>
                </c:pt>
                <c:pt idx="451">
                  <c:v>2.7052493552652415</c:v>
                </c:pt>
                <c:pt idx="452">
                  <c:v>2.6580694516984935</c:v>
                </c:pt>
                <c:pt idx="453">
                  <c:v>2.6278192505125353</c:v>
                </c:pt>
                <c:pt idx="454">
                  <c:v>2.5607086126987548</c:v>
                </c:pt>
                <c:pt idx="455">
                  <c:v>2.5237396494832942</c:v>
                </c:pt>
                <c:pt idx="456">
                  <c:v>2.5530014377959227</c:v>
                </c:pt>
                <c:pt idx="457">
                  <c:v>2.5636575258226988</c:v>
                </c:pt>
                <c:pt idx="458">
                  <c:v>2.4906694651830499</c:v>
                </c:pt>
                <c:pt idx="459">
                  <c:v>2.5107664929314311</c:v>
                </c:pt>
                <c:pt idx="460">
                  <c:v>2.4840609557191087</c:v>
                </c:pt>
                <c:pt idx="461">
                  <c:v>2.4323872795301011</c:v>
                </c:pt>
                <c:pt idx="462">
                  <c:v>2.402912428092963</c:v>
                </c:pt>
                <c:pt idx="463">
                  <c:v>2.3712147744027519</c:v>
                </c:pt>
                <c:pt idx="464">
                  <c:v>2.3514919955255977</c:v>
                </c:pt>
                <c:pt idx="465">
                  <c:v>2.4046008839111965</c:v>
                </c:pt>
                <c:pt idx="466">
                  <c:v>2.409647576060602</c:v>
                </c:pt>
                <c:pt idx="467">
                  <c:v>2.3878133166518807</c:v>
                </c:pt>
                <c:pt idx="468">
                  <c:v>2.4046491042123948</c:v>
                </c:pt>
                <c:pt idx="469">
                  <c:v>2.3350557339275526</c:v>
                </c:pt>
                <c:pt idx="470">
                  <c:v>2.3707334556223647</c:v>
                </c:pt>
                <c:pt idx="471">
                  <c:v>2.4481359093540243</c:v>
                </c:pt>
                <c:pt idx="472">
                  <c:v>2.4689173469282824</c:v>
                </c:pt>
                <c:pt idx="473">
                  <c:v>2.433087587801444</c:v>
                </c:pt>
                <c:pt idx="474">
                  <c:v>2.4533127668248405</c:v>
                </c:pt>
                <c:pt idx="475">
                  <c:v>2.3831912563572906</c:v>
                </c:pt>
                <c:pt idx="476">
                  <c:v>2.3970788831679557</c:v>
                </c:pt>
                <c:pt idx="477">
                  <c:v>2.3823194295359111</c:v>
                </c:pt>
                <c:pt idx="478">
                  <c:v>2.3831714605154524</c:v>
                </c:pt>
                <c:pt idx="479">
                  <c:v>2.322241388846634</c:v>
                </c:pt>
                <c:pt idx="480">
                  <c:v>2.2944401260155067</c:v>
                </c:pt>
                <c:pt idx="481">
                  <c:v>2.303916038878504</c:v>
                </c:pt>
                <c:pt idx="482">
                  <c:v>2.2930836122622051</c:v>
                </c:pt>
                <c:pt idx="483">
                  <c:v>2.3180844222793717</c:v>
                </c:pt>
                <c:pt idx="484">
                  <c:v>2.3049921114632492</c:v>
                </c:pt>
                <c:pt idx="485">
                  <c:v>2.3229395760837561</c:v>
                </c:pt>
                <c:pt idx="486">
                  <c:v>2.311529319314801</c:v>
                </c:pt>
                <c:pt idx="487">
                  <c:v>2.297001708341003</c:v>
                </c:pt>
                <c:pt idx="488">
                  <c:v>2.3023726469680734</c:v>
                </c:pt>
                <c:pt idx="489">
                  <c:v>2.3162702653735674</c:v>
                </c:pt>
                <c:pt idx="490">
                  <c:v>2.2692241196797327</c:v>
                </c:pt>
                <c:pt idx="491">
                  <c:v>2.2935889632694981</c:v>
                </c:pt>
                <c:pt idx="492">
                  <c:v>2.2763775659237226</c:v>
                </c:pt>
                <c:pt idx="493">
                  <c:v>2.251286109449647</c:v>
                </c:pt>
                <c:pt idx="494">
                  <c:v>2.2952667558456965</c:v>
                </c:pt>
                <c:pt idx="495">
                  <c:v>2.3015879913263957</c:v>
                </c:pt>
                <c:pt idx="496">
                  <c:v>2.340955297651675</c:v>
                </c:pt>
                <c:pt idx="497">
                  <c:v>2.312768980789051</c:v>
                </c:pt>
                <c:pt idx="498">
                  <c:v>2.3326138582477305</c:v>
                </c:pt>
                <c:pt idx="499">
                  <c:v>2.3463921006108208</c:v>
                </c:pt>
                <c:pt idx="500">
                  <c:v>2.3556512804015175</c:v>
                </c:pt>
                <c:pt idx="501">
                  <c:v>2.3802072076014205</c:v>
                </c:pt>
                <c:pt idx="502">
                  <c:v>2.310236827261321</c:v>
                </c:pt>
                <c:pt idx="503">
                  <c:v>2.3318577671168819</c:v>
                </c:pt>
                <c:pt idx="504">
                  <c:v>2.2868000898437821</c:v>
                </c:pt>
                <c:pt idx="505">
                  <c:v>2.2851499050251243</c:v>
                </c:pt>
                <c:pt idx="506">
                  <c:v>2.3169951535127153</c:v>
                </c:pt>
                <c:pt idx="507">
                  <c:v>2.270574863125812</c:v>
                </c:pt>
                <c:pt idx="508">
                  <c:v>2.2554311112707399</c:v>
                </c:pt>
                <c:pt idx="509">
                  <c:v>2.2660925314352331</c:v>
                </c:pt>
                <c:pt idx="510">
                  <c:v>2.2883332694735556</c:v>
                </c:pt>
                <c:pt idx="511">
                  <c:v>2.3379657948606125</c:v>
                </c:pt>
                <c:pt idx="512">
                  <c:v>2.3026614936410947</c:v>
                </c:pt>
                <c:pt idx="513">
                  <c:v>2.2478249435126405</c:v>
                </c:pt>
                <c:pt idx="514">
                  <c:v>2.1894267066385931</c:v>
                </c:pt>
                <c:pt idx="515">
                  <c:v>2.1671696422505131</c:v>
                </c:pt>
                <c:pt idx="516">
                  <c:v>2.1671543905194395</c:v>
                </c:pt>
                <c:pt idx="517">
                  <c:v>2.1669516629055927</c:v>
                </c:pt>
                <c:pt idx="518">
                  <c:v>2.1352949248202062</c:v>
                </c:pt>
                <c:pt idx="519">
                  <c:v>2.1495770570814665</c:v>
                </c:pt>
                <c:pt idx="520">
                  <c:v>2.1241735513774929</c:v>
                </c:pt>
                <c:pt idx="521">
                  <c:v>2.1612615957571104</c:v>
                </c:pt>
                <c:pt idx="522">
                  <c:v>2.1050379771638519</c:v>
                </c:pt>
                <c:pt idx="523">
                  <c:v>2.1562352649111483</c:v>
                </c:pt>
                <c:pt idx="524">
                  <c:v>2.2503817616039159</c:v>
                </c:pt>
                <c:pt idx="525">
                  <c:v>2.258165020491004</c:v>
                </c:pt>
                <c:pt idx="526">
                  <c:v>2.3035506539611941</c:v>
                </c:pt>
                <c:pt idx="527">
                  <c:v>2.2638743979927769</c:v>
                </c:pt>
                <c:pt idx="528">
                  <c:v>2.2467650613959762</c:v>
                </c:pt>
                <c:pt idx="529">
                  <c:v>2.2696493875121631</c:v>
                </c:pt>
                <c:pt idx="530">
                  <c:v>2.2490486373922356</c:v>
                </c:pt>
                <c:pt idx="531">
                  <c:v>2.2152079145972392</c:v>
                </c:pt>
                <c:pt idx="532">
                  <c:v>2.2335418124864761</c:v>
                </c:pt>
                <c:pt idx="533">
                  <c:v>2.2217074616592205</c:v>
                </c:pt>
                <c:pt idx="534">
                  <c:v>2.197911595674348</c:v>
                </c:pt>
                <c:pt idx="535">
                  <c:v>2.1306230386240443</c:v>
                </c:pt>
                <c:pt idx="536">
                  <c:v>2.1473343739314728</c:v>
                </c:pt>
                <c:pt idx="537">
                  <c:v>2.1472255504990403</c:v>
                </c:pt>
                <c:pt idx="538">
                  <c:v>2.1482628131280799</c:v>
                </c:pt>
                <c:pt idx="539">
                  <c:v>2.056508248955319</c:v>
                </c:pt>
                <c:pt idx="540">
                  <c:v>2.0835861848840658</c:v>
                </c:pt>
                <c:pt idx="541">
                  <c:v>2.0999948209220025</c:v>
                </c:pt>
                <c:pt idx="542">
                  <c:v>2.1206679116286793</c:v>
                </c:pt>
                <c:pt idx="543">
                  <c:v>2.0933496081722427</c:v>
                </c:pt>
                <c:pt idx="544">
                  <c:v>2.0746106472453869</c:v>
                </c:pt>
                <c:pt idx="545">
                  <c:v>2.1219144462669086</c:v>
                </c:pt>
                <c:pt idx="546">
                  <c:v>2.1214402127081993</c:v>
                </c:pt>
                <c:pt idx="547">
                  <c:v>2.0878708481185053</c:v>
                </c:pt>
                <c:pt idx="548">
                  <c:v>2.0956052891891996</c:v>
                </c:pt>
                <c:pt idx="549">
                  <c:v>2.0629875056594895</c:v>
                </c:pt>
                <c:pt idx="550">
                  <c:v>2.0676809057677112</c:v>
                </c:pt>
                <c:pt idx="551">
                  <c:v>2.0962415182180028</c:v>
                </c:pt>
                <c:pt idx="552">
                  <c:v>2.1082820947872198</c:v>
                </c:pt>
                <c:pt idx="553">
                  <c:v>2.1078496040142207</c:v>
                </c:pt>
                <c:pt idx="554">
                  <c:v>2.0648915273038004</c:v>
                </c:pt>
                <c:pt idx="555">
                  <c:v>2.0862958268027918</c:v>
                </c:pt>
                <c:pt idx="556">
                  <c:v>2.0850299493540452</c:v>
                </c:pt>
                <c:pt idx="557">
                  <c:v>2.107257333602186</c:v>
                </c:pt>
                <c:pt idx="558">
                  <c:v>2.0983564973259363</c:v>
                </c:pt>
                <c:pt idx="559">
                  <c:v>2.0269134245665428</c:v>
                </c:pt>
                <c:pt idx="560">
                  <c:v>2.0495118960404812</c:v>
                </c:pt>
                <c:pt idx="561">
                  <c:v>2.1327248407045434</c:v>
                </c:pt>
                <c:pt idx="562">
                  <c:v>2.2797887421092411</c:v>
                </c:pt>
                <c:pt idx="563">
                  <c:v>2.2927030908816599</c:v>
                </c:pt>
                <c:pt idx="564">
                  <c:v>2.3024139011689972</c:v>
                </c:pt>
                <c:pt idx="565">
                  <c:v>2.3195693948016074</c:v>
                </c:pt>
                <c:pt idx="566">
                  <c:v>2.3399654328055646</c:v>
                </c:pt>
                <c:pt idx="567">
                  <c:v>2.2547015484161719</c:v>
                </c:pt>
                <c:pt idx="568">
                  <c:v>2.2037264573717583</c:v>
                </c:pt>
                <c:pt idx="569">
                  <c:v>2.1819898904313635</c:v>
                </c:pt>
                <c:pt idx="570">
                  <c:v>2.216192315613815</c:v>
                </c:pt>
                <c:pt idx="571">
                  <c:v>2.1684591840870744</c:v>
                </c:pt>
                <c:pt idx="572">
                  <c:v>2.12121013986039</c:v>
                </c:pt>
                <c:pt idx="573">
                  <c:v>2.151116851344387</c:v>
                </c:pt>
                <c:pt idx="574">
                  <c:v>2.1022359872485556</c:v>
                </c:pt>
                <c:pt idx="575">
                  <c:v>2.1517800401223131</c:v>
                </c:pt>
                <c:pt idx="576">
                  <c:v>2.1955390911797554</c:v>
                </c:pt>
                <c:pt idx="577">
                  <c:v>2.1828131867723304</c:v>
                </c:pt>
                <c:pt idx="578">
                  <c:v>2.2186581564504899</c:v>
                </c:pt>
                <c:pt idx="579">
                  <c:v>2.2657421711668433</c:v>
                </c:pt>
                <c:pt idx="580">
                  <c:v>2.276262850698124</c:v>
                </c:pt>
                <c:pt idx="581">
                  <c:v>2.3142958622988998</c:v>
                </c:pt>
                <c:pt idx="582">
                  <c:v>2.359479310985281</c:v>
                </c:pt>
                <c:pt idx="583">
                  <c:v>2.3607304138410017</c:v>
                </c:pt>
                <c:pt idx="584">
                  <c:v>2.3712133022999615</c:v>
                </c:pt>
                <c:pt idx="585">
                  <c:v>2.4058753131702848</c:v>
                </c:pt>
                <c:pt idx="586">
                  <c:v>2.3986169314740868</c:v>
                </c:pt>
                <c:pt idx="587">
                  <c:v>2.3980167120443405</c:v>
                </c:pt>
                <c:pt idx="588">
                  <c:v>2.4730188224673975</c:v>
                </c:pt>
                <c:pt idx="589">
                  <c:v>2.5429968014791853</c:v>
                </c:pt>
                <c:pt idx="590">
                  <c:v>2.4867718355439616</c:v>
                </c:pt>
                <c:pt idx="591">
                  <c:v>2.5222485382016733</c:v>
                </c:pt>
                <c:pt idx="592">
                  <c:v>2.5187663375772824</c:v>
                </c:pt>
                <c:pt idx="593">
                  <c:v>2.4736083771878707</c:v>
                </c:pt>
                <c:pt idx="594">
                  <c:v>2.4486622562701017</c:v>
                </c:pt>
                <c:pt idx="595">
                  <c:v>2.4552906893648005</c:v>
                </c:pt>
                <c:pt idx="596">
                  <c:v>2.4756257150167431</c:v>
                </c:pt>
                <c:pt idx="597">
                  <c:v>2.4527115251798595</c:v>
                </c:pt>
                <c:pt idx="598">
                  <c:v>2.4510737341637978</c:v>
                </c:pt>
                <c:pt idx="599">
                  <c:v>2.3931049336702013</c:v>
                </c:pt>
                <c:pt idx="600">
                  <c:v>2.4137587829662634</c:v>
                </c:pt>
                <c:pt idx="601">
                  <c:v>2.4203048158261993</c:v>
                </c:pt>
                <c:pt idx="602">
                  <c:v>2.4175639772678559</c:v>
                </c:pt>
                <c:pt idx="603">
                  <c:v>2.3890532060182603</c:v>
                </c:pt>
                <c:pt idx="604">
                  <c:v>2.3821360210257962</c:v>
                </c:pt>
                <c:pt idx="605">
                  <c:v>2.3551974897032468</c:v>
                </c:pt>
                <c:pt idx="606">
                  <c:v>2.375269822002855</c:v>
                </c:pt>
                <c:pt idx="607">
                  <c:v>2.4227975061347404</c:v>
                </c:pt>
                <c:pt idx="608">
                  <c:v>2.4062787431058164</c:v>
                </c:pt>
                <c:pt idx="609">
                  <c:v>2.3270814728315066</c:v>
                </c:pt>
                <c:pt idx="610">
                  <c:v>2.1983869998207841</c:v>
                </c:pt>
                <c:pt idx="611">
                  <c:v>2.186390856322602</c:v>
                </c:pt>
                <c:pt idx="612">
                  <c:v>2.1744002803138853</c:v>
                </c:pt>
                <c:pt idx="613">
                  <c:v>2.1811317047275298</c:v>
                </c:pt>
                <c:pt idx="614">
                  <c:v>2.1602394457769747</c:v>
                </c:pt>
                <c:pt idx="615">
                  <c:v>2.1286740686835603</c:v>
                </c:pt>
                <c:pt idx="616">
                  <c:v>2.1258945425619982</c:v>
                </c:pt>
                <c:pt idx="617">
                  <c:v>2.191199008095071</c:v>
                </c:pt>
                <c:pt idx="618">
                  <c:v>2.1680505212493317</c:v>
                </c:pt>
                <c:pt idx="619">
                  <c:v>2.1868646627042856</c:v>
                </c:pt>
                <c:pt idx="620">
                  <c:v>2.137848640388353</c:v>
                </c:pt>
                <c:pt idx="621">
                  <c:v>2.0946922506174817</c:v>
                </c:pt>
                <c:pt idx="622">
                  <c:v>2.1381746999900515</c:v>
                </c:pt>
                <c:pt idx="623">
                  <c:v>2.0827575056037335</c:v>
                </c:pt>
                <c:pt idx="624">
                  <c:v>2.0909783952020402</c:v>
                </c:pt>
                <c:pt idx="625">
                  <c:v>2.0907820063099432</c:v>
                </c:pt>
                <c:pt idx="626">
                  <c:v>2.0419775972610963</c:v>
                </c:pt>
                <c:pt idx="627">
                  <c:v>2.0243211904953302</c:v>
                </c:pt>
                <c:pt idx="628">
                  <c:v>2.0312251037536675</c:v>
                </c:pt>
                <c:pt idx="629">
                  <c:v>2.0384504887545241</c:v>
                </c:pt>
                <c:pt idx="630">
                  <c:v>2.0109000401199695</c:v>
                </c:pt>
                <c:pt idx="631">
                  <c:v>2.0039070141821211</c:v>
                </c:pt>
                <c:pt idx="632">
                  <c:v>1.9637822340562974</c:v>
                </c:pt>
                <c:pt idx="633">
                  <c:v>1.9025266481519989</c:v>
                </c:pt>
                <c:pt idx="634">
                  <c:v>1.9058981018570236</c:v>
                </c:pt>
                <c:pt idx="635">
                  <c:v>1.9525913461425335</c:v>
                </c:pt>
                <c:pt idx="636">
                  <c:v>1.8852915230882499</c:v>
                </c:pt>
                <c:pt idx="637">
                  <c:v>1.7744281154827439</c:v>
                </c:pt>
                <c:pt idx="638">
                  <c:v>1.7618372620207887</c:v>
                </c:pt>
                <c:pt idx="639">
                  <c:v>1.7271945885604598</c:v>
                </c:pt>
                <c:pt idx="640">
                  <c:v>1.723311408265171</c:v>
                </c:pt>
                <c:pt idx="641">
                  <c:v>1.7064658400656934</c:v>
                </c:pt>
                <c:pt idx="642">
                  <c:v>1.731343663152132</c:v>
                </c:pt>
                <c:pt idx="643">
                  <c:v>1.7325649176900642</c:v>
                </c:pt>
                <c:pt idx="644">
                  <c:v>1.6981387703440844</c:v>
                </c:pt>
                <c:pt idx="645">
                  <c:v>1.6718382204289275</c:v>
                </c:pt>
                <c:pt idx="646">
                  <c:v>1.6910358318268106</c:v>
                </c:pt>
                <c:pt idx="647">
                  <c:v>1.7064318144138049</c:v>
                </c:pt>
                <c:pt idx="648">
                  <c:v>1.654733137714544</c:v>
                </c:pt>
                <c:pt idx="649">
                  <c:v>1.6365284178565622</c:v>
                </c:pt>
                <c:pt idx="650">
                  <c:v>1.6446856395527145</c:v>
                </c:pt>
                <c:pt idx="651">
                  <c:v>1.6296869434604415</c:v>
                </c:pt>
                <c:pt idx="652">
                  <c:v>1.6427315868209291</c:v>
                </c:pt>
                <c:pt idx="653">
                  <c:v>1.6605167215976204</c:v>
                </c:pt>
                <c:pt idx="654">
                  <c:v>1.6387864065400553</c:v>
                </c:pt>
                <c:pt idx="655">
                  <c:v>1.5914719284912302</c:v>
                </c:pt>
                <c:pt idx="656">
                  <c:v>1.5880340258913568</c:v>
                </c:pt>
                <c:pt idx="657">
                  <c:v>1.5813929441392556</c:v>
                </c:pt>
                <c:pt idx="658">
                  <c:v>1.5609385612314661</c:v>
                </c:pt>
                <c:pt idx="659">
                  <c:v>1.5748246826072576</c:v>
                </c:pt>
                <c:pt idx="660">
                  <c:v>1.5741198327916415</c:v>
                </c:pt>
                <c:pt idx="661">
                  <c:v>1.5543826583304894</c:v>
                </c:pt>
                <c:pt idx="662">
                  <c:v>1.5351800842107342</c:v>
                </c:pt>
                <c:pt idx="663">
                  <c:v>1.5638648084922906</c:v>
                </c:pt>
                <c:pt idx="664">
                  <c:v>1.5915273554415519</c:v>
                </c:pt>
                <c:pt idx="665">
                  <c:v>1.5213645308130828</c:v>
                </c:pt>
                <c:pt idx="666">
                  <c:v>1.519707210115919</c:v>
                </c:pt>
                <c:pt idx="667">
                  <c:v>1.515716637336542</c:v>
                </c:pt>
                <c:pt idx="668">
                  <c:v>1.5529446148838326</c:v>
                </c:pt>
                <c:pt idx="669">
                  <c:v>1.5373280539357195</c:v>
                </c:pt>
                <c:pt idx="670">
                  <c:v>1.5086407854309254</c:v>
                </c:pt>
                <c:pt idx="671">
                  <c:v>1.5601255618852272</c:v>
                </c:pt>
                <c:pt idx="672">
                  <c:v>1.5032448101128784</c:v>
                </c:pt>
                <c:pt idx="673">
                  <c:v>1.5250752060939157</c:v>
                </c:pt>
                <c:pt idx="674">
                  <c:v>1.527343312072597</c:v>
                </c:pt>
                <c:pt idx="675">
                  <c:v>1.5723926839751419</c:v>
                </c:pt>
                <c:pt idx="676">
                  <c:v>1.5677765276595721</c:v>
                </c:pt>
                <c:pt idx="677">
                  <c:v>1.5223297805999814</c:v>
                </c:pt>
                <c:pt idx="678">
                  <c:v>1.5202848953345447</c:v>
                </c:pt>
                <c:pt idx="679">
                  <c:v>1.5251588641452025</c:v>
                </c:pt>
                <c:pt idx="680">
                  <c:v>1.5836242648372423</c:v>
                </c:pt>
                <c:pt idx="681">
                  <c:v>1.6666245828558548</c:v>
                </c:pt>
                <c:pt idx="682">
                  <c:v>1.8216808388003578</c:v>
                </c:pt>
                <c:pt idx="683">
                  <c:v>1.8762372992832079</c:v>
                </c:pt>
                <c:pt idx="684">
                  <c:v>1.9318311029923738</c:v>
                </c:pt>
                <c:pt idx="685">
                  <c:v>1.9698734749078162</c:v>
                </c:pt>
                <c:pt idx="686">
                  <c:v>1.9934521170499198</c:v>
                </c:pt>
                <c:pt idx="687">
                  <c:v>2.0799677347410768</c:v>
                </c:pt>
                <c:pt idx="688">
                  <c:v>2.0813633555863791</c:v>
                </c:pt>
                <c:pt idx="689">
                  <c:v>2.0954297715198504</c:v>
                </c:pt>
                <c:pt idx="690">
                  <c:v>2.0800112854051496</c:v>
                </c:pt>
                <c:pt idx="691">
                  <c:v>2.0680969658710642</c:v>
                </c:pt>
                <c:pt idx="692">
                  <c:v>2.0615473025831936</c:v>
                </c:pt>
                <c:pt idx="693">
                  <c:v>2.1076586420225163</c:v>
                </c:pt>
                <c:pt idx="694">
                  <c:v>2.0861981264381617</c:v>
                </c:pt>
                <c:pt idx="695">
                  <c:v>2.0609029337524292</c:v>
                </c:pt>
                <c:pt idx="696">
                  <c:v>2.0792028292425164</c:v>
                </c:pt>
                <c:pt idx="697">
                  <c:v>2.0723821349991858</c:v>
                </c:pt>
                <c:pt idx="698">
                  <c:v>2.1137255210725443</c:v>
                </c:pt>
                <c:pt idx="699">
                  <c:v>2.113581339498031</c:v>
                </c:pt>
                <c:pt idx="700">
                  <c:v>2.1275898278004268</c:v>
                </c:pt>
                <c:pt idx="701">
                  <c:v>2.17081230276519</c:v>
                </c:pt>
                <c:pt idx="702">
                  <c:v>2.1865836936382297</c:v>
                </c:pt>
                <c:pt idx="703">
                  <c:v>2.2337994448695113</c:v>
                </c:pt>
                <c:pt idx="704">
                  <c:v>2.2532501307093766</c:v>
                </c:pt>
                <c:pt idx="705">
                  <c:v>2.2590383857192315</c:v>
                </c:pt>
                <c:pt idx="706">
                  <c:v>2.3270245243890386</c:v>
                </c:pt>
                <c:pt idx="707">
                  <c:v>2.3218568070461791</c:v>
                </c:pt>
                <c:pt idx="708">
                  <c:v>2.3304206562815373</c:v>
                </c:pt>
                <c:pt idx="709">
                  <c:v>2.3053073283817933</c:v>
                </c:pt>
                <c:pt idx="710">
                  <c:v>2.3272554903079876</c:v>
                </c:pt>
                <c:pt idx="711">
                  <c:v>2.3254799966261133</c:v>
                </c:pt>
                <c:pt idx="712">
                  <c:v>2.348291800447583</c:v>
                </c:pt>
                <c:pt idx="713">
                  <c:v>2.3709604911117821</c:v>
                </c:pt>
                <c:pt idx="714">
                  <c:v>2.3622937147619907</c:v>
                </c:pt>
                <c:pt idx="715">
                  <c:v>2.364125889461028</c:v>
                </c:pt>
                <c:pt idx="716">
                  <c:v>2.336848144241729</c:v>
                </c:pt>
                <c:pt idx="717">
                  <c:v>2.3733962985542281</c:v>
                </c:pt>
                <c:pt idx="718">
                  <c:v>2.3367723975688643</c:v>
                </c:pt>
                <c:pt idx="719">
                  <c:v>2.2956216123991493</c:v>
                </c:pt>
                <c:pt idx="720">
                  <c:v>2.3214823991398288</c:v>
                </c:pt>
                <c:pt idx="721">
                  <c:v>2.3077411383189674</c:v>
                </c:pt>
                <c:pt idx="722">
                  <c:v>2.3612862912695483</c:v>
                </c:pt>
                <c:pt idx="723">
                  <c:v>2.3436942688707827</c:v>
                </c:pt>
                <c:pt idx="724">
                  <c:v>2.3202009121586014</c:v>
                </c:pt>
                <c:pt idx="725">
                  <c:v>2.3676662188658946</c:v>
                </c:pt>
                <c:pt idx="726">
                  <c:v>2.3666291450840728</c:v>
                </c:pt>
                <c:pt idx="727">
                  <c:v>2.3799454581945048</c:v>
                </c:pt>
                <c:pt idx="728">
                  <c:v>2.322094642617238</c:v>
                </c:pt>
                <c:pt idx="729">
                  <c:v>2.2852881815918247</c:v>
                </c:pt>
                <c:pt idx="730">
                  <c:v>2.1265209248016022</c:v>
                </c:pt>
                <c:pt idx="731">
                  <c:v>2.0476660391069328</c:v>
                </c:pt>
                <c:pt idx="732">
                  <c:v>2.0299838562926804</c:v>
                </c:pt>
                <c:pt idx="733">
                  <c:v>2.0866636244665053</c:v>
                </c:pt>
                <c:pt idx="734">
                  <c:v>2.1072861465833399</c:v>
                </c:pt>
                <c:pt idx="735">
                  <c:v>2.0374320291843606</c:v>
                </c:pt>
                <c:pt idx="736">
                  <c:v>2.0583125865250178</c:v>
                </c:pt>
                <c:pt idx="737">
                  <c:v>2.0593195749343649</c:v>
                </c:pt>
                <c:pt idx="738">
                  <c:v>2.0696801719462914</c:v>
                </c:pt>
                <c:pt idx="739">
                  <c:v>2.0741704598410888</c:v>
                </c:pt>
                <c:pt idx="740">
                  <c:v>2.0779793066716512</c:v>
                </c:pt>
                <c:pt idx="741">
                  <c:v>2.0514416375730193</c:v>
                </c:pt>
                <c:pt idx="742">
                  <c:v>2.0569243134817277</c:v>
                </c:pt>
                <c:pt idx="743">
                  <c:v>2.0673719956917584</c:v>
                </c:pt>
                <c:pt idx="744">
                  <c:v>2.109657037698589</c:v>
                </c:pt>
                <c:pt idx="745">
                  <c:v>2.0878310501634911</c:v>
                </c:pt>
                <c:pt idx="746">
                  <c:v>2.0417357632653315</c:v>
                </c:pt>
                <c:pt idx="747">
                  <c:v>2.0506882064906051</c:v>
                </c:pt>
                <c:pt idx="748">
                  <c:v>2.0117331574968884</c:v>
                </c:pt>
                <c:pt idx="749">
                  <c:v>1.9190040688491623</c:v>
                </c:pt>
                <c:pt idx="750">
                  <c:v>1.8816301946184033</c:v>
                </c:pt>
                <c:pt idx="751">
                  <c:v>1.826755568423329</c:v>
                </c:pt>
                <c:pt idx="752">
                  <c:v>1.8136647159966672</c:v>
                </c:pt>
                <c:pt idx="753">
                  <c:v>1.8502407348926677</c:v>
                </c:pt>
                <c:pt idx="754">
                  <c:v>1.7875046086417175</c:v>
                </c:pt>
                <c:pt idx="755">
                  <c:v>1.8633836667756853</c:v>
                </c:pt>
                <c:pt idx="756">
                  <c:v>1.8553197946605087</c:v>
                </c:pt>
                <c:pt idx="757">
                  <c:v>1.9318397815316926</c:v>
                </c:pt>
                <c:pt idx="758">
                  <c:v>1.9342354288020571</c:v>
                </c:pt>
                <c:pt idx="759">
                  <c:v>1.9616942363501082</c:v>
                </c:pt>
                <c:pt idx="760">
                  <c:v>1.908421909612569</c:v>
                </c:pt>
                <c:pt idx="761">
                  <c:v>1.9254091822003454</c:v>
                </c:pt>
                <c:pt idx="762">
                  <c:v>1.9553293068518627</c:v>
                </c:pt>
                <c:pt idx="763">
                  <c:v>1.9553587428563688</c:v>
                </c:pt>
                <c:pt idx="764">
                  <c:v>1.9346881441025212</c:v>
                </c:pt>
                <c:pt idx="765">
                  <c:v>1.9041874890073851</c:v>
                </c:pt>
                <c:pt idx="766">
                  <c:v>1.9012676799544812</c:v>
                </c:pt>
                <c:pt idx="767">
                  <c:v>1.9480973642310382</c:v>
                </c:pt>
                <c:pt idx="768">
                  <c:v>1.927628595404828</c:v>
                </c:pt>
                <c:pt idx="769">
                  <c:v>1.92647114675918</c:v>
                </c:pt>
                <c:pt idx="770">
                  <c:v>1.9043580545990346</c:v>
                </c:pt>
                <c:pt idx="771">
                  <c:v>1.8589666004035992</c:v>
                </c:pt>
                <c:pt idx="772">
                  <c:v>1.8771065045518001</c:v>
                </c:pt>
                <c:pt idx="773">
                  <c:v>1.8224279736075826</c:v>
                </c:pt>
                <c:pt idx="774">
                  <c:v>1.842463072441946</c:v>
                </c:pt>
                <c:pt idx="775">
                  <c:v>1.84956135754091</c:v>
                </c:pt>
                <c:pt idx="776">
                  <c:v>1.8726742660116524</c:v>
                </c:pt>
                <c:pt idx="777">
                  <c:v>1.8309156222744629</c:v>
                </c:pt>
                <c:pt idx="778">
                  <c:v>1.8295341115007486</c:v>
                </c:pt>
                <c:pt idx="779">
                  <c:v>1.8487136497797769</c:v>
                </c:pt>
                <c:pt idx="780">
                  <c:v>1.8754889129547225</c:v>
                </c:pt>
                <c:pt idx="781">
                  <c:v>1.7809374122779256</c:v>
                </c:pt>
                <c:pt idx="782">
                  <c:v>1.7326207803703026</c:v>
                </c:pt>
                <c:pt idx="783">
                  <c:v>1.6968782858585445</c:v>
                </c:pt>
                <c:pt idx="784">
                  <c:v>1.6844642937030327</c:v>
                </c:pt>
                <c:pt idx="785">
                  <c:v>1.708114587739977</c:v>
                </c:pt>
                <c:pt idx="786">
                  <c:v>1.6764756497616384</c:v>
                </c:pt>
                <c:pt idx="787">
                  <c:v>1.6957915560078984</c:v>
                </c:pt>
                <c:pt idx="788">
                  <c:v>1.7039517130523312</c:v>
                </c:pt>
                <c:pt idx="789">
                  <c:v>1.7029978283648732</c:v>
                </c:pt>
                <c:pt idx="790">
                  <c:v>1.7011443024133124</c:v>
                </c:pt>
                <c:pt idx="791">
                  <c:v>1.6757505351706252</c:v>
                </c:pt>
                <c:pt idx="792">
                  <c:v>1.6156821889858104</c:v>
                </c:pt>
                <c:pt idx="793">
                  <c:v>1.6477065813181087</c:v>
                </c:pt>
                <c:pt idx="794">
                  <c:v>1.6598358461303393</c:v>
                </c:pt>
                <c:pt idx="795">
                  <c:v>1.6673214922500852</c:v>
                </c:pt>
                <c:pt idx="796">
                  <c:v>1.6832690817020659</c:v>
                </c:pt>
                <c:pt idx="797">
                  <c:v>1.7187036377280485</c:v>
                </c:pt>
                <c:pt idx="798">
                  <c:v>1.7203925221865688</c:v>
                </c:pt>
                <c:pt idx="799">
                  <c:v>1.7290222953023475</c:v>
                </c:pt>
                <c:pt idx="800">
                  <c:v>1.7269445578058671</c:v>
                </c:pt>
                <c:pt idx="801">
                  <c:v>1.6954656714938283</c:v>
                </c:pt>
                <c:pt idx="802">
                  <c:v>1.6919081367447808</c:v>
                </c:pt>
                <c:pt idx="803">
                  <c:v>1.6059346844098201</c:v>
                </c:pt>
                <c:pt idx="804">
                  <c:v>1.5795084917493796</c:v>
                </c:pt>
                <c:pt idx="805">
                  <c:v>1.5332395641607564</c:v>
                </c:pt>
                <c:pt idx="806">
                  <c:v>1.5189818555408354</c:v>
                </c:pt>
                <c:pt idx="807">
                  <c:v>1.4668005250907246</c:v>
                </c:pt>
                <c:pt idx="808">
                  <c:v>1.4575035190223022</c:v>
                </c:pt>
                <c:pt idx="809">
                  <c:v>1.4254040267400352</c:v>
                </c:pt>
                <c:pt idx="810">
                  <c:v>1.4054229301963863</c:v>
                </c:pt>
                <c:pt idx="811">
                  <c:v>1.3821596112012546</c:v>
                </c:pt>
                <c:pt idx="812">
                  <c:v>1.4006995909321587</c:v>
                </c:pt>
                <c:pt idx="813">
                  <c:v>1.3827390424960824</c:v>
                </c:pt>
                <c:pt idx="814">
                  <c:v>1.3945901126881177</c:v>
                </c:pt>
                <c:pt idx="815">
                  <c:v>1.3411621639849789</c:v>
                </c:pt>
                <c:pt idx="816">
                  <c:v>1.3354089208214617</c:v>
                </c:pt>
                <c:pt idx="817">
                  <c:v>1.2937098724871794</c:v>
                </c:pt>
                <c:pt idx="818">
                  <c:v>1.2806388806084692</c:v>
                </c:pt>
                <c:pt idx="819">
                  <c:v>1.2901789183643244</c:v>
                </c:pt>
                <c:pt idx="820">
                  <c:v>1.2720308496172503</c:v>
                </c:pt>
                <c:pt idx="821">
                  <c:v>1.2654187906382692</c:v>
                </c:pt>
                <c:pt idx="822">
                  <c:v>1.2549992766288327</c:v>
                </c:pt>
                <c:pt idx="823">
                  <c:v>1.241041737875775</c:v>
                </c:pt>
                <c:pt idx="824">
                  <c:v>1.2302337818076585</c:v>
                </c:pt>
                <c:pt idx="825">
                  <c:v>1.2476838269427513</c:v>
                </c:pt>
                <c:pt idx="826">
                  <c:v>1.2482172962630373</c:v>
                </c:pt>
                <c:pt idx="827">
                  <c:v>1.2206432524035287</c:v>
                </c:pt>
                <c:pt idx="828">
                  <c:v>1.1286511979864873</c:v>
                </c:pt>
                <c:pt idx="829">
                  <c:v>1.1400347808063469</c:v>
                </c:pt>
                <c:pt idx="830">
                  <c:v>1.1441311652303296</c:v>
                </c:pt>
                <c:pt idx="831">
                  <c:v>1.1667295617537854</c:v>
                </c:pt>
                <c:pt idx="832">
                  <c:v>1.1515286072510507</c:v>
                </c:pt>
                <c:pt idx="833">
                  <c:v>1.0907375216646149</c:v>
                </c:pt>
                <c:pt idx="834">
                  <c:v>1.092631583114364</c:v>
                </c:pt>
                <c:pt idx="835">
                  <c:v>1.0507813382566107</c:v>
                </c:pt>
                <c:pt idx="836">
                  <c:v>1.0325210304456878</c:v>
                </c:pt>
                <c:pt idx="837">
                  <c:v>1.030512340081903</c:v>
                </c:pt>
                <c:pt idx="838">
                  <c:v>1.0207834007410881</c:v>
                </c:pt>
                <c:pt idx="839">
                  <c:v>1.0504410082565157</c:v>
                </c:pt>
                <c:pt idx="840">
                  <c:v>1.0669434845772701</c:v>
                </c:pt>
                <c:pt idx="841">
                  <c:v>1.0349058465676932</c:v>
                </c:pt>
                <c:pt idx="842">
                  <c:v>1.0098946319993636</c:v>
                </c:pt>
                <c:pt idx="843">
                  <c:v>1.001515628288733</c:v>
                </c:pt>
                <c:pt idx="844">
                  <c:v>1.0033032674510507</c:v>
                </c:pt>
                <c:pt idx="845">
                  <c:v>0.93962701920772407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F6A-4D59-A108-852514499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893024"/>
        <c:axId val="342892632"/>
      </c:lineChart>
      <c:catAx>
        <c:axId val="34289184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2892240"/>
        <c:crosses val="autoZero"/>
        <c:auto val="1"/>
        <c:lblAlgn val="ctr"/>
        <c:lblOffset val="100"/>
        <c:tickLblSkip val="60"/>
        <c:noMultiLvlLbl val="0"/>
      </c:catAx>
      <c:valAx>
        <c:axId val="342892240"/>
        <c:scaling>
          <c:orientation val="minMax"/>
          <c:max val="20"/>
          <c:min val="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2891848"/>
        <c:crosses val="autoZero"/>
        <c:crossBetween val="between"/>
      </c:valAx>
      <c:valAx>
        <c:axId val="342892632"/>
        <c:scaling>
          <c:orientation val="minMax"/>
          <c:max val="4"/>
          <c:min val="0.5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2893024"/>
        <c:crosses val="max"/>
        <c:crossBetween val="between"/>
      </c:valAx>
      <c:catAx>
        <c:axId val="342893024"/>
        <c:scaling>
          <c:orientation val="minMax"/>
        </c:scaling>
        <c:delete val="1"/>
        <c:axPos val="b"/>
        <c:majorTickMark val="out"/>
        <c:minorTickMark val="none"/>
        <c:tickLblPos val="nextTo"/>
        <c:crossAx val="342892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6"/>
          <c:order val="0"/>
          <c:tx>
            <c:strRef>
              <c:f>'Comparison NEW'!$H$18</c:f>
              <c:strCache>
                <c:ptCount val="1"/>
                <c:pt idx="0">
                  <c:v>US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'Comparison NEW'!$P$19:$P$22</c:f>
              <c:numCache>
                <c:formatCode>General</c:formatCode>
                <c:ptCount val="4"/>
              </c:numCache>
            </c:numRef>
          </c:cat>
          <c:val>
            <c:numRef>
              <c:f>'Comparison NEW'!$H$19:$H$22</c:f>
              <c:numCache>
                <c:formatCode>General</c:formatCode>
                <c:ptCount val="4"/>
                <c:pt idx="0">
                  <c:v>20007.864000000001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12-4C44-B00E-307868A944AA}"/>
            </c:ext>
          </c:extLst>
        </c:ser>
        <c:ser>
          <c:idx val="0"/>
          <c:order val="1"/>
          <c:tx>
            <c:strRef>
              <c:f>'Comparison NEW'!$I$18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rgbClr val="A51B3F"/>
            </a:solidFill>
            <a:ln>
              <a:noFill/>
            </a:ln>
            <a:effectLst/>
          </c:spPr>
          <c:invertIfNegative val="0"/>
          <c:cat>
            <c:numRef>
              <c:f>'Comparison NEW'!$P$19:$P$22</c:f>
              <c:numCache>
                <c:formatCode>General</c:formatCode>
                <c:ptCount val="4"/>
              </c:numCache>
            </c:numRef>
          </c:cat>
          <c:val>
            <c:numRef>
              <c:f>'Comparison NEW'!$I$19:$I$22</c:f>
              <c:numCache>
                <c:formatCode>General</c:formatCode>
                <c:ptCount val="4"/>
                <c:pt idx="1">
                  <c:v>10894.871660000001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12-4C44-B00E-307868A944AA}"/>
            </c:ext>
          </c:extLst>
        </c:ser>
        <c:ser>
          <c:idx val="1"/>
          <c:order val="2"/>
          <c:tx>
            <c:strRef>
              <c:f>'Comparison NEW'!$J$18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'Comparison NEW'!$P$19:$P$22</c:f>
              <c:numCache>
                <c:formatCode>General</c:formatCode>
                <c:ptCount val="4"/>
              </c:numCache>
            </c:numRef>
          </c:cat>
          <c:val>
            <c:numRef>
              <c:f>'Comparison NEW'!$J$19:$J$22</c:f>
              <c:numCache>
                <c:formatCode>General</c:formatCode>
                <c:ptCount val="4"/>
                <c:pt idx="3">
                  <c:v>3148.0691259119999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D12-4C44-B00E-307868A944AA}"/>
            </c:ext>
          </c:extLst>
        </c:ser>
        <c:ser>
          <c:idx val="2"/>
          <c:order val="3"/>
          <c:tx>
            <c:strRef>
              <c:f>'Comparison NEW'!$K$18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'Comparison NEW'!$P$19:$P$22</c:f>
              <c:numCache>
                <c:formatCode>General</c:formatCode>
                <c:ptCount val="4"/>
              </c:numCache>
            </c:numRef>
          </c:cat>
          <c:val>
            <c:numRef>
              <c:f>'Comparison NEW'!$K$19:$K$22</c:f>
              <c:numCache>
                <c:formatCode>General</c:formatCode>
                <c:ptCount val="4"/>
                <c:pt idx="2">
                  <c:v>2337.58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D12-4C44-B00E-307868A944AA}"/>
            </c:ext>
          </c:extLst>
        </c:ser>
        <c:ser>
          <c:idx val="3"/>
          <c:order val="4"/>
          <c:tx>
            <c:strRef>
              <c:f>'Comparison NEW'!$L$18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'Comparison NEW'!$P$19:$P$22</c:f>
              <c:numCache>
                <c:formatCode>General</c:formatCode>
                <c:ptCount val="4"/>
              </c:numCache>
            </c:numRef>
          </c:cat>
          <c:val>
            <c:numRef>
              <c:f>'Comparison NEW'!$L$19:$L$22</c:f>
              <c:numCache>
                <c:formatCode>General</c:formatCode>
                <c:ptCount val="4"/>
                <c:pt idx="2">
                  <c:v>1647.8517394120427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D12-4C44-B00E-307868A944AA}"/>
            </c:ext>
          </c:extLst>
        </c:ser>
        <c:ser>
          <c:idx val="4"/>
          <c:order val="5"/>
          <c:tx>
            <c:strRef>
              <c:f>'Comparison NEW'!$M$18</c:f>
              <c:strCache>
                <c:ptCount val="1"/>
                <c:pt idx="0">
                  <c:v>Other Euro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'Comparison NEW'!$P$19:$P$22</c:f>
              <c:numCache>
                <c:formatCode>General</c:formatCode>
                <c:ptCount val="4"/>
              </c:numCache>
            </c:numRef>
          </c:cat>
          <c:val>
            <c:numRef>
              <c:f>'Comparison NEW'!$M$19:$M$22</c:f>
              <c:numCache>
                <c:formatCode>General</c:formatCode>
                <c:ptCount val="4"/>
                <c:pt idx="2">
                  <c:v>1153.3374158629331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D12-4C44-B00E-307868A944AA}"/>
            </c:ext>
          </c:extLst>
        </c:ser>
        <c:ser>
          <c:idx val="5"/>
          <c:order val="6"/>
          <c:tx>
            <c:strRef>
              <c:f>'Comparison NEW'!$N$18</c:f>
              <c:strCache>
                <c:ptCount val="1"/>
                <c:pt idx="0">
                  <c:v>Other Major Currencies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numRef>
              <c:f>'Comparison NEW'!$P$19:$P$22</c:f>
              <c:numCache>
                <c:formatCode>General</c:formatCode>
                <c:ptCount val="4"/>
              </c:numCache>
            </c:numRef>
          </c:cat>
          <c:val>
            <c:numRef>
              <c:f>'Comparison NEW'!$N$19:$N$22</c:f>
              <c:numCache>
                <c:formatCode>General</c:formatCode>
                <c:ptCount val="4"/>
                <c:pt idx="3">
                  <c:v>996.70861601638796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D12-4C44-B00E-307868A944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42893808"/>
        <c:axId val="342894200"/>
      </c:barChart>
      <c:catAx>
        <c:axId val="34289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2894200"/>
        <c:crosses val="autoZero"/>
        <c:auto val="1"/>
        <c:lblAlgn val="ctr"/>
        <c:lblOffset val="100"/>
        <c:noMultiLvlLbl val="0"/>
      </c:catAx>
      <c:valAx>
        <c:axId val="342894200"/>
        <c:scaling>
          <c:orientation val="minMax"/>
          <c:max val="200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289380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346440410358791E-2"/>
          <c:y val="2.7483610372574241E-2"/>
          <c:w val="0.86833798659709194"/>
          <c:h val="0.90474656738903714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JPY_USD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802"/>
            <c:marker>
              <c:symbol val="none"/>
            </c:marker>
            <c:bubble3D val="0"/>
            <c:spPr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8D-4CB0-A84C-73C19F08BA0F}"/>
              </c:ext>
            </c:extLst>
          </c:dPt>
          <c:cat>
            <c:numRef>
              <c:f>Data!$A$2:$A$1130</c:f>
              <c:numCache>
                <c:formatCode>yyyy\-mm\-dd</c:formatCode>
                <c:ptCount val="1129"/>
                <c:pt idx="0">
                  <c:v>36175</c:v>
                </c:pt>
                <c:pt idx="1">
                  <c:v>36182</c:v>
                </c:pt>
                <c:pt idx="2">
                  <c:v>36189</c:v>
                </c:pt>
                <c:pt idx="3">
                  <c:v>36196</c:v>
                </c:pt>
                <c:pt idx="4">
                  <c:v>36203</c:v>
                </c:pt>
                <c:pt idx="5">
                  <c:v>36210</c:v>
                </c:pt>
                <c:pt idx="6">
                  <c:v>36217</c:v>
                </c:pt>
                <c:pt idx="7">
                  <c:v>36224</c:v>
                </c:pt>
                <c:pt idx="8">
                  <c:v>36231</c:v>
                </c:pt>
                <c:pt idx="9">
                  <c:v>36238</c:v>
                </c:pt>
                <c:pt idx="10">
                  <c:v>36245</c:v>
                </c:pt>
                <c:pt idx="11">
                  <c:v>36252</c:v>
                </c:pt>
                <c:pt idx="12">
                  <c:v>36259</c:v>
                </c:pt>
                <c:pt idx="13">
                  <c:v>36266</c:v>
                </c:pt>
                <c:pt idx="14">
                  <c:v>36273</c:v>
                </c:pt>
                <c:pt idx="15">
                  <c:v>36280</c:v>
                </c:pt>
                <c:pt idx="16">
                  <c:v>36287</c:v>
                </c:pt>
                <c:pt idx="17">
                  <c:v>36294</c:v>
                </c:pt>
                <c:pt idx="18">
                  <c:v>36301</c:v>
                </c:pt>
                <c:pt idx="19">
                  <c:v>36308</c:v>
                </c:pt>
                <c:pt idx="20">
                  <c:v>36315</c:v>
                </c:pt>
                <c:pt idx="21">
                  <c:v>36322</c:v>
                </c:pt>
                <c:pt idx="22">
                  <c:v>36329</c:v>
                </c:pt>
                <c:pt idx="23">
                  <c:v>36336</c:v>
                </c:pt>
                <c:pt idx="24">
                  <c:v>36343</c:v>
                </c:pt>
                <c:pt idx="25">
                  <c:v>36350</c:v>
                </c:pt>
                <c:pt idx="26">
                  <c:v>36357</c:v>
                </c:pt>
                <c:pt idx="27">
                  <c:v>36364</c:v>
                </c:pt>
                <c:pt idx="28">
                  <c:v>36371</c:v>
                </c:pt>
                <c:pt idx="29">
                  <c:v>36378</c:v>
                </c:pt>
                <c:pt idx="30">
                  <c:v>36385</c:v>
                </c:pt>
                <c:pt idx="31">
                  <c:v>36392</c:v>
                </c:pt>
                <c:pt idx="32">
                  <c:v>36399</c:v>
                </c:pt>
                <c:pt idx="33">
                  <c:v>36406</c:v>
                </c:pt>
                <c:pt idx="34">
                  <c:v>36413</c:v>
                </c:pt>
                <c:pt idx="35">
                  <c:v>36420</c:v>
                </c:pt>
                <c:pt idx="36">
                  <c:v>36427</c:v>
                </c:pt>
                <c:pt idx="37">
                  <c:v>36434</c:v>
                </c:pt>
                <c:pt idx="38">
                  <c:v>36441</c:v>
                </c:pt>
                <c:pt idx="39">
                  <c:v>36448</c:v>
                </c:pt>
                <c:pt idx="40">
                  <c:v>36455</c:v>
                </c:pt>
                <c:pt idx="41">
                  <c:v>36462</c:v>
                </c:pt>
                <c:pt idx="42">
                  <c:v>36469</c:v>
                </c:pt>
                <c:pt idx="43">
                  <c:v>36476</c:v>
                </c:pt>
                <c:pt idx="44">
                  <c:v>36483</c:v>
                </c:pt>
                <c:pt idx="45">
                  <c:v>36490</c:v>
                </c:pt>
                <c:pt idx="46">
                  <c:v>36497</c:v>
                </c:pt>
                <c:pt idx="47">
                  <c:v>36504</c:v>
                </c:pt>
                <c:pt idx="48">
                  <c:v>36511</c:v>
                </c:pt>
                <c:pt idx="49">
                  <c:v>36518</c:v>
                </c:pt>
                <c:pt idx="50">
                  <c:v>36525</c:v>
                </c:pt>
                <c:pt idx="51">
                  <c:v>36532</c:v>
                </c:pt>
                <c:pt idx="52">
                  <c:v>36539</c:v>
                </c:pt>
                <c:pt idx="53">
                  <c:v>36546</c:v>
                </c:pt>
                <c:pt idx="54">
                  <c:v>36553</c:v>
                </c:pt>
                <c:pt idx="55">
                  <c:v>36560</c:v>
                </c:pt>
                <c:pt idx="56">
                  <c:v>36567</c:v>
                </c:pt>
                <c:pt idx="57">
                  <c:v>36574</c:v>
                </c:pt>
                <c:pt idx="58">
                  <c:v>36581</c:v>
                </c:pt>
                <c:pt idx="59">
                  <c:v>36588</c:v>
                </c:pt>
                <c:pt idx="60">
                  <c:v>36595</c:v>
                </c:pt>
                <c:pt idx="61">
                  <c:v>36602</c:v>
                </c:pt>
                <c:pt idx="62">
                  <c:v>36609</c:v>
                </c:pt>
                <c:pt idx="63">
                  <c:v>36616</c:v>
                </c:pt>
                <c:pt idx="64">
                  <c:v>36623</c:v>
                </c:pt>
                <c:pt idx="65">
                  <c:v>36630</c:v>
                </c:pt>
                <c:pt idx="66">
                  <c:v>36637</c:v>
                </c:pt>
                <c:pt idx="67">
                  <c:v>36644</c:v>
                </c:pt>
                <c:pt idx="68">
                  <c:v>36651</c:v>
                </c:pt>
                <c:pt idx="69">
                  <c:v>36658</c:v>
                </c:pt>
                <c:pt idx="70">
                  <c:v>36665</c:v>
                </c:pt>
                <c:pt idx="71">
                  <c:v>36672</c:v>
                </c:pt>
                <c:pt idx="72">
                  <c:v>36679</c:v>
                </c:pt>
                <c:pt idx="73">
                  <c:v>36686</c:v>
                </c:pt>
                <c:pt idx="74">
                  <c:v>36693</c:v>
                </c:pt>
                <c:pt idx="75">
                  <c:v>36700</c:v>
                </c:pt>
                <c:pt idx="76">
                  <c:v>36707</c:v>
                </c:pt>
                <c:pt idx="77">
                  <c:v>36714</c:v>
                </c:pt>
                <c:pt idx="78">
                  <c:v>36721</c:v>
                </c:pt>
                <c:pt idx="79">
                  <c:v>36728</c:v>
                </c:pt>
                <c:pt idx="80">
                  <c:v>36735</c:v>
                </c:pt>
                <c:pt idx="81">
                  <c:v>36742</c:v>
                </c:pt>
                <c:pt idx="82">
                  <c:v>36749</c:v>
                </c:pt>
                <c:pt idx="83">
                  <c:v>36756</c:v>
                </c:pt>
                <c:pt idx="84">
                  <c:v>36763</c:v>
                </c:pt>
                <c:pt idx="85">
                  <c:v>36770</c:v>
                </c:pt>
                <c:pt idx="86">
                  <c:v>36777</c:v>
                </c:pt>
                <c:pt idx="87">
                  <c:v>36784</c:v>
                </c:pt>
                <c:pt idx="88">
                  <c:v>36791</c:v>
                </c:pt>
                <c:pt idx="89">
                  <c:v>36798</c:v>
                </c:pt>
                <c:pt idx="90">
                  <c:v>36805</c:v>
                </c:pt>
                <c:pt idx="91">
                  <c:v>36812</c:v>
                </c:pt>
                <c:pt idx="92">
                  <c:v>36819</c:v>
                </c:pt>
                <c:pt idx="93">
                  <c:v>36826</c:v>
                </c:pt>
                <c:pt idx="94">
                  <c:v>36833</c:v>
                </c:pt>
                <c:pt idx="95">
                  <c:v>36840</c:v>
                </c:pt>
                <c:pt idx="96">
                  <c:v>36847</c:v>
                </c:pt>
                <c:pt idx="97">
                  <c:v>36854</c:v>
                </c:pt>
                <c:pt idx="98">
                  <c:v>36861</c:v>
                </c:pt>
                <c:pt idx="99">
                  <c:v>36868</c:v>
                </c:pt>
                <c:pt idx="100">
                  <c:v>36875</c:v>
                </c:pt>
                <c:pt idx="101">
                  <c:v>36882</c:v>
                </c:pt>
                <c:pt idx="102">
                  <c:v>36889</c:v>
                </c:pt>
                <c:pt idx="103">
                  <c:v>36896</c:v>
                </c:pt>
                <c:pt idx="104">
                  <c:v>36903</c:v>
                </c:pt>
                <c:pt idx="105">
                  <c:v>36910</c:v>
                </c:pt>
                <c:pt idx="106">
                  <c:v>36917</c:v>
                </c:pt>
                <c:pt idx="107">
                  <c:v>36924</c:v>
                </c:pt>
                <c:pt idx="108">
                  <c:v>36931</c:v>
                </c:pt>
                <c:pt idx="109">
                  <c:v>36938</c:v>
                </c:pt>
                <c:pt idx="110">
                  <c:v>36945</c:v>
                </c:pt>
                <c:pt idx="111">
                  <c:v>36952</c:v>
                </c:pt>
                <c:pt idx="112">
                  <c:v>36959</c:v>
                </c:pt>
                <c:pt idx="113">
                  <c:v>36966</c:v>
                </c:pt>
                <c:pt idx="114">
                  <c:v>36973</c:v>
                </c:pt>
                <c:pt idx="115">
                  <c:v>36980</c:v>
                </c:pt>
                <c:pt idx="116">
                  <c:v>36987</c:v>
                </c:pt>
                <c:pt idx="117">
                  <c:v>36994</c:v>
                </c:pt>
                <c:pt idx="118">
                  <c:v>37001</c:v>
                </c:pt>
                <c:pt idx="119">
                  <c:v>37008</c:v>
                </c:pt>
                <c:pt idx="120">
                  <c:v>37015</c:v>
                </c:pt>
                <c:pt idx="121">
                  <c:v>37022</c:v>
                </c:pt>
                <c:pt idx="122">
                  <c:v>37029</c:v>
                </c:pt>
                <c:pt idx="123">
                  <c:v>37036</c:v>
                </c:pt>
                <c:pt idx="124">
                  <c:v>37043</c:v>
                </c:pt>
                <c:pt idx="125">
                  <c:v>37050</c:v>
                </c:pt>
                <c:pt idx="126">
                  <c:v>37057</c:v>
                </c:pt>
                <c:pt idx="127">
                  <c:v>37064</c:v>
                </c:pt>
                <c:pt idx="128">
                  <c:v>37071</c:v>
                </c:pt>
                <c:pt idx="129">
                  <c:v>37078</c:v>
                </c:pt>
                <c:pt idx="130">
                  <c:v>37085</c:v>
                </c:pt>
                <c:pt idx="131">
                  <c:v>37092</c:v>
                </c:pt>
                <c:pt idx="132">
                  <c:v>37099</c:v>
                </c:pt>
                <c:pt idx="133">
                  <c:v>37106</c:v>
                </c:pt>
                <c:pt idx="134">
                  <c:v>37113</c:v>
                </c:pt>
                <c:pt idx="135">
                  <c:v>37120</c:v>
                </c:pt>
                <c:pt idx="136">
                  <c:v>37127</c:v>
                </c:pt>
                <c:pt idx="137">
                  <c:v>37134</c:v>
                </c:pt>
                <c:pt idx="138">
                  <c:v>37141</c:v>
                </c:pt>
                <c:pt idx="139">
                  <c:v>37148</c:v>
                </c:pt>
                <c:pt idx="140">
                  <c:v>37155</c:v>
                </c:pt>
                <c:pt idx="141">
                  <c:v>37162</c:v>
                </c:pt>
                <c:pt idx="142">
                  <c:v>37169</c:v>
                </c:pt>
                <c:pt idx="143">
                  <c:v>37176</c:v>
                </c:pt>
                <c:pt idx="144">
                  <c:v>37183</c:v>
                </c:pt>
                <c:pt idx="145">
                  <c:v>37190</c:v>
                </c:pt>
                <c:pt idx="146">
                  <c:v>37197</c:v>
                </c:pt>
                <c:pt idx="147">
                  <c:v>37204</c:v>
                </c:pt>
                <c:pt idx="148">
                  <c:v>37211</c:v>
                </c:pt>
                <c:pt idx="149">
                  <c:v>37218</c:v>
                </c:pt>
                <c:pt idx="150">
                  <c:v>37225</c:v>
                </c:pt>
                <c:pt idx="151">
                  <c:v>37232</c:v>
                </c:pt>
                <c:pt idx="152">
                  <c:v>37239</c:v>
                </c:pt>
                <c:pt idx="153">
                  <c:v>37246</c:v>
                </c:pt>
                <c:pt idx="154">
                  <c:v>37253</c:v>
                </c:pt>
                <c:pt idx="155">
                  <c:v>37260</c:v>
                </c:pt>
                <c:pt idx="156">
                  <c:v>37267</c:v>
                </c:pt>
                <c:pt idx="157">
                  <c:v>37274</c:v>
                </c:pt>
                <c:pt idx="158">
                  <c:v>37281</c:v>
                </c:pt>
                <c:pt idx="159">
                  <c:v>37288</c:v>
                </c:pt>
                <c:pt idx="160">
                  <c:v>37295</c:v>
                </c:pt>
                <c:pt idx="161">
                  <c:v>37302</c:v>
                </c:pt>
                <c:pt idx="162">
                  <c:v>37309</c:v>
                </c:pt>
                <c:pt idx="163">
                  <c:v>37316</c:v>
                </c:pt>
                <c:pt idx="164">
                  <c:v>37323</c:v>
                </c:pt>
                <c:pt idx="165">
                  <c:v>37330</c:v>
                </c:pt>
                <c:pt idx="166">
                  <c:v>37337</c:v>
                </c:pt>
                <c:pt idx="167">
                  <c:v>37344</c:v>
                </c:pt>
                <c:pt idx="168">
                  <c:v>37351</c:v>
                </c:pt>
                <c:pt idx="169">
                  <c:v>37358</c:v>
                </c:pt>
                <c:pt idx="170">
                  <c:v>37365</c:v>
                </c:pt>
                <c:pt idx="171">
                  <c:v>37372</c:v>
                </c:pt>
                <c:pt idx="172">
                  <c:v>37379</c:v>
                </c:pt>
                <c:pt idx="173">
                  <c:v>37386</c:v>
                </c:pt>
                <c:pt idx="174">
                  <c:v>37393</c:v>
                </c:pt>
                <c:pt idx="175">
                  <c:v>37400</c:v>
                </c:pt>
                <c:pt idx="176">
                  <c:v>37407</c:v>
                </c:pt>
                <c:pt idx="177">
                  <c:v>37414</c:v>
                </c:pt>
                <c:pt idx="178">
                  <c:v>37421</c:v>
                </c:pt>
                <c:pt idx="179">
                  <c:v>37428</c:v>
                </c:pt>
                <c:pt idx="180">
                  <c:v>37435</c:v>
                </c:pt>
                <c:pt idx="181">
                  <c:v>37442</c:v>
                </c:pt>
                <c:pt idx="182">
                  <c:v>37449</c:v>
                </c:pt>
                <c:pt idx="183">
                  <c:v>37456</c:v>
                </c:pt>
                <c:pt idx="184">
                  <c:v>37463</c:v>
                </c:pt>
                <c:pt idx="185">
                  <c:v>37470</c:v>
                </c:pt>
                <c:pt idx="186">
                  <c:v>37477</c:v>
                </c:pt>
                <c:pt idx="187">
                  <c:v>37484</c:v>
                </c:pt>
                <c:pt idx="188">
                  <c:v>37491</c:v>
                </c:pt>
                <c:pt idx="189">
                  <c:v>37498</c:v>
                </c:pt>
                <c:pt idx="190">
                  <c:v>37505</c:v>
                </c:pt>
                <c:pt idx="191">
                  <c:v>37512</c:v>
                </c:pt>
                <c:pt idx="192">
                  <c:v>37519</c:v>
                </c:pt>
                <c:pt idx="193">
                  <c:v>37526</c:v>
                </c:pt>
                <c:pt idx="194">
                  <c:v>37533</c:v>
                </c:pt>
                <c:pt idx="195">
                  <c:v>37540</c:v>
                </c:pt>
                <c:pt idx="196">
                  <c:v>37547</c:v>
                </c:pt>
                <c:pt idx="197">
                  <c:v>37554</c:v>
                </c:pt>
                <c:pt idx="198">
                  <c:v>37561</c:v>
                </c:pt>
                <c:pt idx="199">
                  <c:v>37568</c:v>
                </c:pt>
                <c:pt idx="200">
                  <c:v>37575</c:v>
                </c:pt>
                <c:pt idx="201">
                  <c:v>37582</c:v>
                </c:pt>
                <c:pt idx="202">
                  <c:v>37589</c:v>
                </c:pt>
                <c:pt idx="203">
                  <c:v>37596</c:v>
                </c:pt>
                <c:pt idx="204">
                  <c:v>37603</c:v>
                </c:pt>
                <c:pt idx="205">
                  <c:v>37610</c:v>
                </c:pt>
                <c:pt idx="206">
                  <c:v>37617</c:v>
                </c:pt>
                <c:pt idx="207">
                  <c:v>37624</c:v>
                </c:pt>
                <c:pt idx="208">
                  <c:v>37631</c:v>
                </c:pt>
                <c:pt idx="209">
                  <c:v>37638</c:v>
                </c:pt>
                <c:pt idx="210">
                  <c:v>37645</c:v>
                </c:pt>
                <c:pt idx="211">
                  <c:v>37652</c:v>
                </c:pt>
                <c:pt idx="212">
                  <c:v>37659</c:v>
                </c:pt>
                <c:pt idx="213">
                  <c:v>37666</c:v>
                </c:pt>
                <c:pt idx="214">
                  <c:v>37673</c:v>
                </c:pt>
                <c:pt idx="215">
                  <c:v>37680</c:v>
                </c:pt>
                <c:pt idx="216">
                  <c:v>37687</c:v>
                </c:pt>
                <c:pt idx="217">
                  <c:v>37694</c:v>
                </c:pt>
                <c:pt idx="218">
                  <c:v>37701</c:v>
                </c:pt>
                <c:pt idx="219">
                  <c:v>37708</c:v>
                </c:pt>
                <c:pt idx="220">
                  <c:v>37715</c:v>
                </c:pt>
                <c:pt idx="221">
                  <c:v>37722</c:v>
                </c:pt>
                <c:pt idx="222">
                  <c:v>37729</c:v>
                </c:pt>
                <c:pt idx="223">
                  <c:v>37736</c:v>
                </c:pt>
                <c:pt idx="224">
                  <c:v>37743</c:v>
                </c:pt>
                <c:pt idx="225">
                  <c:v>37750</c:v>
                </c:pt>
                <c:pt idx="226">
                  <c:v>37757</c:v>
                </c:pt>
                <c:pt idx="227">
                  <c:v>37764</c:v>
                </c:pt>
                <c:pt idx="228">
                  <c:v>37771</c:v>
                </c:pt>
                <c:pt idx="229">
                  <c:v>37778</c:v>
                </c:pt>
                <c:pt idx="230">
                  <c:v>37785</c:v>
                </c:pt>
                <c:pt idx="231">
                  <c:v>37792</c:v>
                </c:pt>
                <c:pt idx="232">
                  <c:v>37799</c:v>
                </c:pt>
                <c:pt idx="233">
                  <c:v>37806</c:v>
                </c:pt>
                <c:pt idx="234">
                  <c:v>37813</c:v>
                </c:pt>
                <c:pt idx="235">
                  <c:v>37820</c:v>
                </c:pt>
                <c:pt idx="236">
                  <c:v>37827</c:v>
                </c:pt>
                <c:pt idx="237">
                  <c:v>37834</c:v>
                </c:pt>
                <c:pt idx="238">
                  <c:v>37841</c:v>
                </c:pt>
                <c:pt idx="239">
                  <c:v>37848</c:v>
                </c:pt>
                <c:pt idx="240">
                  <c:v>37855</c:v>
                </c:pt>
                <c:pt idx="241">
                  <c:v>37862</c:v>
                </c:pt>
                <c:pt idx="242">
                  <c:v>37869</c:v>
                </c:pt>
                <c:pt idx="243">
                  <c:v>37876</c:v>
                </c:pt>
                <c:pt idx="244">
                  <c:v>37883</c:v>
                </c:pt>
                <c:pt idx="245">
                  <c:v>37890</c:v>
                </c:pt>
                <c:pt idx="246">
                  <c:v>37897</c:v>
                </c:pt>
                <c:pt idx="247">
                  <c:v>37904</c:v>
                </c:pt>
                <c:pt idx="248">
                  <c:v>37911</c:v>
                </c:pt>
                <c:pt idx="249">
                  <c:v>37918</c:v>
                </c:pt>
                <c:pt idx="250">
                  <c:v>37925</c:v>
                </c:pt>
                <c:pt idx="251">
                  <c:v>37932</c:v>
                </c:pt>
                <c:pt idx="252">
                  <c:v>37939</c:v>
                </c:pt>
                <c:pt idx="253">
                  <c:v>37946</c:v>
                </c:pt>
                <c:pt idx="254">
                  <c:v>37953</c:v>
                </c:pt>
                <c:pt idx="255">
                  <c:v>37960</c:v>
                </c:pt>
                <c:pt idx="256">
                  <c:v>37967</c:v>
                </c:pt>
                <c:pt idx="257">
                  <c:v>37974</c:v>
                </c:pt>
                <c:pt idx="258">
                  <c:v>37981</c:v>
                </c:pt>
                <c:pt idx="259">
                  <c:v>37988</c:v>
                </c:pt>
                <c:pt idx="260">
                  <c:v>37995</c:v>
                </c:pt>
                <c:pt idx="261">
                  <c:v>38002</c:v>
                </c:pt>
                <c:pt idx="262">
                  <c:v>38009</c:v>
                </c:pt>
                <c:pt idx="263">
                  <c:v>38016</c:v>
                </c:pt>
                <c:pt idx="264">
                  <c:v>38023</c:v>
                </c:pt>
                <c:pt idx="265">
                  <c:v>38030</c:v>
                </c:pt>
                <c:pt idx="266">
                  <c:v>38037</c:v>
                </c:pt>
                <c:pt idx="267">
                  <c:v>38044</c:v>
                </c:pt>
                <c:pt idx="268">
                  <c:v>38051</c:v>
                </c:pt>
                <c:pt idx="269">
                  <c:v>38058</c:v>
                </c:pt>
                <c:pt idx="270">
                  <c:v>38065</c:v>
                </c:pt>
                <c:pt idx="271">
                  <c:v>38072</c:v>
                </c:pt>
                <c:pt idx="272">
                  <c:v>38079</c:v>
                </c:pt>
                <c:pt idx="273">
                  <c:v>38086</c:v>
                </c:pt>
                <c:pt idx="274">
                  <c:v>38093</c:v>
                </c:pt>
                <c:pt idx="275">
                  <c:v>38100</c:v>
                </c:pt>
                <c:pt idx="276">
                  <c:v>38107</c:v>
                </c:pt>
                <c:pt idx="277">
                  <c:v>38114</c:v>
                </c:pt>
                <c:pt idx="278">
                  <c:v>38121</c:v>
                </c:pt>
                <c:pt idx="279">
                  <c:v>38128</c:v>
                </c:pt>
                <c:pt idx="280">
                  <c:v>38135</c:v>
                </c:pt>
                <c:pt idx="281">
                  <c:v>38142</c:v>
                </c:pt>
                <c:pt idx="282">
                  <c:v>38149</c:v>
                </c:pt>
                <c:pt idx="283">
                  <c:v>38156</c:v>
                </c:pt>
                <c:pt idx="284">
                  <c:v>38163</c:v>
                </c:pt>
                <c:pt idx="285">
                  <c:v>38170</c:v>
                </c:pt>
                <c:pt idx="286">
                  <c:v>38177</c:v>
                </c:pt>
                <c:pt idx="287">
                  <c:v>38184</c:v>
                </c:pt>
                <c:pt idx="288">
                  <c:v>38191</c:v>
                </c:pt>
                <c:pt idx="289">
                  <c:v>38198</c:v>
                </c:pt>
                <c:pt idx="290">
                  <c:v>38205</c:v>
                </c:pt>
                <c:pt idx="291">
                  <c:v>38212</c:v>
                </c:pt>
                <c:pt idx="292">
                  <c:v>38219</c:v>
                </c:pt>
                <c:pt idx="293">
                  <c:v>38226</c:v>
                </c:pt>
                <c:pt idx="294">
                  <c:v>38233</c:v>
                </c:pt>
                <c:pt idx="295">
                  <c:v>38240</c:v>
                </c:pt>
                <c:pt idx="296">
                  <c:v>38247</c:v>
                </c:pt>
                <c:pt idx="297">
                  <c:v>38254</c:v>
                </c:pt>
                <c:pt idx="298">
                  <c:v>38261</c:v>
                </c:pt>
                <c:pt idx="299">
                  <c:v>38268</c:v>
                </c:pt>
                <c:pt idx="300">
                  <c:v>38275</c:v>
                </c:pt>
                <c:pt idx="301">
                  <c:v>38282</c:v>
                </c:pt>
                <c:pt idx="302">
                  <c:v>38289</c:v>
                </c:pt>
                <c:pt idx="303">
                  <c:v>38296</c:v>
                </c:pt>
                <c:pt idx="304">
                  <c:v>38303</c:v>
                </c:pt>
                <c:pt idx="305">
                  <c:v>38310</c:v>
                </c:pt>
                <c:pt idx="306">
                  <c:v>38317</c:v>
                </c:pt>
                <c:pt idx="307">
                  <c:v>38324</c:v>
                </c:pt>
                <c:pt idx="308">
                  <c:v>38331</c:v>
                </c:pt>
                <c:pt idx="309">
                  <c:v>38338</c:v>
                </c:pt>
                <c:pt idx="310">
                  <c:v>38345</c:v>
                </c:pt>
                <c:pt idx="311">
                  <c:v>38352</c:v>
                </c:pt>
                <c:pt idx="312">
                  <c:v>38359</c:v>
                </c:pt>
                <c:pt idx="313">
                  <c:v>38366</c:v>
                </c:pt>
                <c:pt idx="314">
                  <c:v>38373</c:v>
                </c:pt>
                <c:pt idx="315">
                  <c:v>38380</c:v>
                </c:pt>
                <c:pt idx="316">
                  <c:v>38387</c:v>
                </c:pt>
                <c:pt idx="317">
                  <c:v>38394</c:v>
                </c:pt>
                <c:pt idx="318">
                  <c:v>38401</c:v>
                </c:pt>
                <c:pt idx="319">
                  <c:v>38408</c:v>
                </c:pt>
                <c:pt idx="320">
                  <c:v>38415</c:v>
                </c:pt>
                <c:pt idx="321">
                  <c:v>38422</c:v>
                </c:pt>
                <c:pt idx="322">
                  <c:v>38429</c:v>
                </c:pt>
                <c:pt idx="323">
                  <c:v>38436</c:v>
                </c:pt>
                <c:pt idx="324">
                  <c:v>38443</c:v>
                </c:pt>
                <c:pt idx="325">
                  <c:v>38450</c:v>
                </c:pt>
                <c:pt idx="326">
                  <c:v>38457</c:v>
                </c:pt>
                <c:pt idx="327">
                  <c:v>38464</c:v>
                </c:pt>
                <c:pt idx="328">
                  <c:v>38471</c:v>
                </c:pt>
                <c:pt idx="329">
                  <c:v>38478</c:v>
                </c:pt>
                <c:pt idx="330">
                  <c:v>38485</c:v>
                </c:pt>
                <c:pt idx="331">
                  <c:v>38492</c:v>
                </c:pt>
                <c:pt idx="332">
                  <c:v>38499</c:v>
                </c:pt>
                <c:pt idx="333">
                  <c:v>38506</c:v>
                </c:pt>
                <c:pt idx="334">
                  <c:v>38513</c:v>
                </c:pt>
                <c:pt idx="335">
                  <c:v>38520</c:v>
                </c:pt>
                <c:pt idx="336">
                  <c:v>38527</c:v>
                </c:pt>
                <c:pt idx="337">
                  <c:v>38534</c:v>
                </c:pt>
                <c:pt idx="338">
                  <c:v>38541</c:v>
                </c:pt>
                <c:pt idx="339">
                  <c:v>38548</c:v>
                </c:pt>
                <c:pt idx="340">
                  <c:v>38555</c:v>
                </c:pt>
                <c:pt idx="341">
                  <c:v>38562</c:v>
                </c:pt>
                <c:pt idx="342">
                  <c:v>38569</c:v>
                </c:pt>
                <c:pt idx="343">
                  <c:v>38576</c:v>
                </c:pt>
                <c:pt idx="344">
                  <c:v>38583</c:v>
                </c:pt>
                <c:pt idx="345">
                  <c:v>38590</c:v>
                </c:pt>
                <c:pt idx="346">
                  <c:v>38597</c:v>
                </c:pt>
                <c:pt idx="347">
                  <c:v>38604</c:v>
                </c:pt>
                <c:pt idx="348">
                  <c:v>38611</c:v>
                </c:pt>
                <c:pt idx="349">
                  <c:v>38618</c:v>
                </c:pt>
                <c:pt idx="350">
                  <c:v>38625</c:v>
                </c:pt>
                <c:pt idx="351">
                  <c:v>38632</c:v>
                </c:pt>
                <c:pt idx="352">
                  <c:v>38639</c:v>
                </c:pt>
                <c:pt idx="353">
                  <c:v>38646</c:v>
                </c:pt>
                <c:pt idx="354">
                  <c:v>38653</c:v>
                </c:pt>
                <c:pt idx="355">
                  <c:v>38660</c:v>
                </c:pt>
                <c:pt idx="356">
                  <c:v>38667</c:v>
                </c:pt>
                <c:pt idx="357">
                  <c:v>38674</c:v>
                </c:pt>
                <c:pt idx="358">
                  <c:v>38681</c:v>
                </c:pt>
                <c:pt idx="359">
                  <c:v>38688</c:v>
                </c:pt>
                <c:pt idx="360">
                  <c:v>38695</c:v>
                </c:pt>
                <c:pt idx="361">
                  <c:v>38702</c:v>
                </c:pt>
                <c:pt idx="362">
                  <c:v>38709</c:v>
                </c:pt>
                <c:pt idx="363">
                  <c:v>38716</c:v>
                </c:pt>
                <c:pt idx="364">
                  <c:v>38723</c:v>
                </c:pt>
                <c:pt idx="365">
                  <c:v>38730</c:v>
                </c:pt>
                <c:pt idx="366">
                  <c:v>38737</c:v>
                </c:pt>
                <c:pt idx="367">
                  <c:v>38744</c:v>
                </c:pt>
                <c:pt idx="368">
                  <c:v>38751</c:v>
                </c:pt>
                <c:pt idx="369">
                  <c:v>38758</c:v>
                </c:pt>
                <c:pt idx="370">
                  <c:v>38765</c:v>
                </c:pt>
                <c:pt idx="371">
                  <c:v>38772</c:v>
                </c:pt>
                <c:pt idx="372">
                  <c:v>38779</c:v>
                </c:pt>
                <c:pt idx="373">
                  <c:v>38786</c:v>
                </c:pt>
                <c:pt idx="374">
                  <c:v>38793</c:v>
                </c:pt>
                <c:pt idx="375">
                  <c:v>38800</c:v>
                </c:pt>
                <c:pt idx="376">
                  <c:v>38807</c:v>
                </c:pt>
                <c:pt idx="377">
                  <c:v>38814</c:v>
                </c:pt>
                <c:pt idx="378">
                  <c:v>38821</c:v>
                </c:pt>
                <c:pt idx="379">
                  <c:v>38828</c:v>
                </c:pt>
                <c:pt idx="380">
                  <c:v>38835</c:v>
                </c:pt>
                <c:pt idx="381">
                  <c:v>38842</c:v>
                </c:pt>
                <c:pt idx="382">
                  <c:v>38849</c:v>
                </c:pt>
                <c:pt idx="383">
                  <c:v>38856</c:v>
                </c:pt>
                <c:pt idx="384">
                  <c:v>38863</c:v>
                </c:pt>
                <c:pt idx="385">
                  <c:v>38870</c:v>
                </c:pt>
                <c:pt idx="386">
                  <c:v>38877</c:v>
                </c:pt>
                <c:pt idx="387">
                  <c:v>38884</c:v>
                </c:pt>
                <c:pt idx="388">
                  <c:v>38891</c:v>
                </c:pt>
                <c:pt idx="389">
                  <c:v>38898</c:v>
                </c:pt>
                <c:pt idx="390">
                  <c:v>38905</c:v>
                </c:pt>
                <c:pt idx="391">
                  <c:v>38912</c:v>
                </c:pt>
                <c:pt idx="392">
                  <c:v>38919</c:v>
                </c:pt>
                <c:pt idx="393">
                  <c:v>38926</c:v>
                </c:pt>
                <c:pt idx="394">
                  <c:v>38933</c:v>
                </c:pt>
                <c:pt idx="395">
                  <c:v>38940</c:v>
                </c:pt>
                <c:pt idx="396">
                  <c:v>38947</c:v>
                </c:pt>
                <c:pt idx="397">
                  <c:v>38954</c:v>
                </c:pt>
                <c:pt idx="398">
                  <c:v>38961</c:v>
                </c:pt>
                <c:pt idx="399">
                  <c:v>38968</c:v>
                </c:pt>
                <c:pt idx="400">
                  <c:v>38975</c:v>
                </c:pt>
                <c:pt idx="401">
                  <c:v>38982</c:v>
                </c:pt>
                <c:pt idx="402">
                  <c:v>38989</c:v>
                </c:pt>
                <c:pt idx="403">
                  <c:v>38996</c:v>
                </c:pt>
                <c:pt idx="404">
                  <c:v>39003</c:v>
                </c:pt>
                <c:pt idx="405">
                  <c:v>39010</c:v>
                </c:pt>
                <c:pt idx="406">
                  <c:v>39017</c:v>
                </c:pt>
                <c:pt idx="407">
                  <c:v>39024</c:v>
                </c:pt>
                <c:pt idx="408">
                  <c:v>39031</c:v>
                </c:pt>
                <c:pt idx="409">
                  <c:v>39038</c:v>
                </c:pt>
                <c:pt idx="410">
                  <c:v>39045</c:v>
                </c:pt>
                <c:pt idx="411">
                  <c:v>39052</c:v>
                </c:pt>
                <c:pt idx="412">
                  <c:v>39059</c:v>
                </c:pt>
                <c:pt idx="413">
                  <c:v>39066</c:v>
                </c:pt>
                <c:pt idx="414">
                  <c:v>39073</c:v>
                </c:pt>
                <c:pt idx="415">
                  <c:v>39080</c:v>
                </c:pt>
                <c:pt idx="416">
                  <c:v>39087</c:v>
                </c:pt>
                <c:pt idx="417">
                  <c:v>39094</c:v>
                </c:pt>
                <c:pt idx="418">
                  <c:v>39101</c:v>
                </c:pt>
                <c:pt idx="419">
                  <c:v>39108</c:v>
                </c:pt>
                <c:pt idx="420">
                  <c:v>39115</c:v>
                </c:pt>
                <c:pt idx="421">
                  <c:v>39122</c:v>
                </c:pt>
                <c:pt idx="422">
                  <c:v>39129</c:v>
                </c:pt>
                <c:pt idx="423">
                  <c:v>39136</c:v>
                </c:pt>
                <c:pt idx="424">
                  <c:v>39143</c:v>
                </c:pt>
                <c:pt idx="425">
                  <c:v>39150</c:v>
                </c:pt>
                <c:pt idx="426">
                  <c:v>39157</c:v>
                </c:pt>
                <c:pt idx="427">
                  <c:v>39164</c:v>
                </c:pt>
                <c:pt idx="428">
                  <c:v>39171</c:v>
                </c:pt>
                <c:pt idx="429">
                  <c:v>39178</c:v>
                </c:pt>
                <c:pt idx="430">
                  <c:v>39185</c:v>
                </c:pt>
                <c:pt idx="431">
                  <c:v>39192</c:v>
                </c:pt>
                <c:pt idx="432">
                  <c:v>39199</c:v>
                </c:pt>
                <c:pt idx="433">
                  <c:v>39206</c:v>
                </c:pt>
                <c:pt idx="434">
                  <c:v>39213</c:v>
                </c:pt>
                <c:pt idx="435">
                  <c:v>39220</c:v>
                </c:pt>
                <c:pt idx="436">
                  <c:v>39227</c:v>
                </c:pt>
                <c:pt idx="437">
                  <c:v>39234</c:v>
                </c:pt>
                <c:pt idx="438">
                  <c:v>39241</c:v>
                </c:pt>
                <c:pt idx="439">
                  <c:v>39248</c:v>
                </c:pt>
                <c:pt idx="440">
                  <c:v>39255</c:v>
                </c:pt>
                <c:pt idx="441">
                  <c:v>39262</c:v>
                </c:pt>
                <c:pt idx="442">
                  <c:v>39269</c:v>
                </c:pt>
                <c:pt idx="443">
                  <c:v>39276</c:v>
                </c:pt>
                <c:pt idx="444">
                  <c:v>39283</c:v>
                </c:pt>
                <c:pt idx="445">
                  <c:v>39290</c:v>
                </c:pt>
                <c:pt idx="446">
                  <c:v>39297</c:v>
                </c:pt>
                <c:pt idx="447">
                  <c:v>39304</c:v>
                </c:pt>
                <c:pt idx="448">
                  <c:v>39311</c:v>
                </c:pt>
                <c:pt idx="449">
                  <c:v>39318</c:v>
                </c:pt>
                <c:pt idx="450">
                  <c:v>39325</c:v>
                </c:pt>
                <c:pt idx="451">
                  <c:v>39332</c:v>
                </c:pt>
                <c:pt idx="452">
                  <c:v>39339</c:v>
                </c:pt>
                <c:pt idx="453">
                  <c:v>39346</c:v>
                </c:pt>
                <c:pt idx="454">
                  <c:v>39353</c:v>
                </c:pt>
                <c:pt idx="455">
                  <c:v>39360</c:v>
                </c:pt>
                <c:pt idx="456">
                  <c:v>39367</c:v>
                </c:pt>
                <c:pt idx="457">
                  <c:v>39374</c:v>
                </c:pt>
                <c:pt idx="458">
                  <c:v>39381</c:v>
                </c:pt>
                <c:pt idx="459">
                  <c:v>39388</c:v>
                </c:pt>
                <c:pt idx="460">
                  <c:v>39395</c:v>
                </c:pt>
                <c:pt idx="461">
                  <c:v>39402</c:v>
                </c:pt>
                <c:pt idx="462">
                  <c:v>39409</c:v>
                </c:pt>
                <c:pt idx="463">
                  <c:v>39416</c:v>
                </c:pt>
                <c:pt idx="464">
                  <c:v>39423</c:v>
                </c:pt>
                <c:pt idx="465">
                  <c:v>39430</c:v>
                </c:pt>
                <c:pt idx="466">
                  <c:v>39437</c:v>
                </c:pt>
                <c:pt idx="467">
                  <c:v>39444</c:v>
                </c:pt>
                <c:pt idx="468">
                  <c:v>39451</c:v>
                </c:pt>
                <c:pt idx="469">
                  <c:v>39458</c:v>
                </c:pt>
                <c:pt idx="470">
                  <c:v>39465</c:v>
                </c:pt>
                <c:pt idx="471">
                  <c:v>39472</c:v>
                </c:pt>
                <c:pt idx="472">
                  <c:v>39479</c:v>
                </c:pt>
                <c:pt idx="473">
                  <c:v>39486</c:v>
                </c:pt>
                <c:pt idx="474">
                  <c:v>39493</c:v>
                </c:pt>
                <c:pt idx="475">
                  <c:v>39500</c:v>
                </c:pt>
                <c:pt idx="476">
                  <c:v>39507</c:v>
                </c:pt>
                <c:pt idx="477">
                  <c:v>39514</c:v>
                </c:pt>
                <c:pt idx="478">
                  <c:v>39521</c:v>
                </c:pt>
                <c:pt idx="479">
                  <c:v>39528</c:v>
                </c:pt>
                <c:pt idx="480">
                  <c:v>39535</c:v>
                </c:pt>
                <c:pt idx="481">
                  <c:v>39542</c:v>
                </c:pt>
                <c:pt idx="482">
                  <c:v>39549</c:v>
                </c:pt>
                <c:pt idx="483">
                  <c:v>39556</c:v>
                </c:pt>
                <c:pt idx="484">
                  <c:v>39563</c:v>
                </c:pt>
                <c:pt idx="485">
                  <c:v>39570</c:v>
                </c:pt>
                <c:pt idx="486">
                  <c:v>39577</c:v>
                </c:pt>
                <c:pt idx="487">
                  <c:v>39584</c:v>
                </c:pt>
                <c:pt idx="488">
                  <c:v>39591</c:v>
                </c:pt>
                <c:pt idx="489">
                  <c:v>39598</c:v>
                </c:pt>
                <c:pt idx="490">
                  <c:v>39605</c:v>
                </c:pt>
                <c:pt idx="491">
                  <c:v>39612</c:v>
                </c:pt>
                <c:pt idx="492">
                  <c:v>39619</c:v>
                </c:pt>
                <c:pt idx="493">
                  <c:v>39626</c:v>
                </c:pt>
                <c:pt idx="494">
                  <c:v>39633</c:v>
                </c:pt>
                <c:pt idx="495">
                  <c:v>39640</c:v>
                </c:pt>
                <c:pt idx="496">
                  <c:v>39647</c:v>
                </c:pt>
                <c:pt idx="497">
                  <c:v>39654</c:v>
                </c:pt>
                <c:pt idx="498">
                  <c:v>39661</c:v>
                </c:pt>
                <c:pt idx="499">
                  <c:v>39668</c:v>
                </c:pt>
                <c:pt idx="500">
                  <c:v>39675</c:v>
                </c:pt>
                <c:pt idx="501">
                  <c:v>39682</c:v>
                </c:pt>
                <c:pt idx="502">
                  <c:v>39689</c:v>
                </c:pt>
                <c:pt idx="503">
                  <c:v>39696</c:v>
                </c:pt>
                <c:pt idx="504">
                  <c:v>39703</c:v>
                </c:pt>
                <c:pt idx="505">
                  <c:v>39710</c:v>
                </c:pt>
                <c:pt idx="506">
                  <c:v>39717</c:v>
                </c:pt>
                <c:pt idx="507">
                  <c:v>39724</c:v>
                </c:pt>
                <c:pt idx="508">
                  <c:v>39731</c:v>
                </c:pt>
                <c:pt idx="509">
                  <c:v>39738</c:v>
                </c:pt>
                <c:pt idx="510">
                  <c:v>39745</c:v>
                </c:pt>
                <c:pt idx="511">
                  <c:v>39752</c:v>
                </c:pt>
                <c:pt idx="512">
                  <c:v>39759</c:v>
                </c:pt>
                <c:pt idx="513">
                  <c:v>39766</c:v>
                </c:pt>
                <c:pt idx="514">
                  <c:v>39773</c:v>
                </c:pt>
                <c:pt idx="515">
                  <c:v>39780</c:v>
                </c:pt>
                <c:pt idx="516">
                  <c:v>39787</c:v>
                </c:pt>
                <c:pt idx="517">
                  <c:v>39794</c:v>
                </c:pt>
                <c:pt idx="518">
                  <c:v>39801</c:v>
                </c:pt>
                <c:pt idx="519">
                  <c:v>39808</c:v>
                </c:pt>
                <c:pt idx="520">
                  <c:v>39815</c:v>
                </c:pt>
                <c:pt idx="521">
                  <c:v>39822</c:v>
                </c:pt>
                <c:pt idx="522">
                  <c:v>39829</c:v>
                </c:pt>
                <c:pt idx="523">
                  <c:v>39836</c:v>
                </c:pt>
                <c:pt idx="524">
                  <c:v>39843</c:v>
                </c:pt>
                <c:pt idx="525">
                  <c:v>39850</c:v>
                </c:pt>
                <c:pt idx="526">
                  <c:v>39857</c:v>
                </c:pt>
                <c:pt idx="527">
                  <c:v>39864</c:v>
                </c:pt>
                <c:pt idx="528">
                  <c:v>39871</c:v>
                </c:pt>
                <c:pt idx="529">
                  <c:v>39878</c:v>
                </c:pt>
                <c:pt idx="530">
                  <c:v>39885</c:v>
                </c:pt>
                <c:pt idx="531">
                  <c:v>39892</c:v>
                </c:pt>
                <c:pt idx="532">
                  <c:v>39899</c:v>
                </c:pt>
                <c:pt idx="533">
                  <c:v>39906</c:v>
                </c:pt>
                <c:pt idx="534">
                  <c:v>39913</c:v>
                </c:pt>
                <c:pt idx="535">
                  <c:v>39920</c:v>
                </c:pt>
                <c:pt idx="536">
                  <c:v>39927</c:v>
                </c:pt>
                <c:pt idx="537">
                  <c:v>39934</c:v>
                </c:pt>
                <c:pt idx="538">
                  <c:v>39941</c:v>
                </c:pt>
                <c:pt idx="539">
                  <c:v>39948</c:v>
                </c:pt>
                <c:pt idx="540">
                  <c:v>39955</c:v>
                </c:pt>
                <c:pt idx="541">
                  <c:v>39962</c:v>
                </c:pt>
                <c:pt idx="542">
                  <c:v>39969</c:v>
                </c:pt>
                <c:pt idx="543">
                  <c:v>39976</c:v>
                </c:pt>
                <c:pt idx="544">
                  <c:v>39983</c:v>
                </c:pt>
                <c:pt idx="545">
                  <c:v>39990</c:v>
                </c:pt>
                <c:pt idx="546">
                  <c:v>39997</c:v>
                </c:pt>
                <c:pt idx="547">
                  <c:v>40004</c:v>
                </c:pt>
                <c:pt idx="548">
                  <c:v>40011</c:v>
                </c:pt>
                <c:pt idx="549">
                  <c:v>40018</c:v>
                </c:pt>
                <c:pt idx="550">
                  <c:v>40025</c:v>
                </c:pt>
                <c:pt idx="551">
                  <c:v>40032</c:v>
                </c:pt>
                <c:pt idx="552">
                  <c:v>40039</c:v>
                </c:pt>
                <c:pt idx="553">
                  <c:v>40046</c:v>
                </c:pt>
                <c:pt idx="554">
                  <c:v>40053</c:v>
                </c:pt>
                <c:pt idx="555">
                  <c:v>40060</c:v>
                </c:pt>
                <c:pt idx="556">
                  <c:v>40067</c:v>
                </c:pt>
                <c:pt idx="557">
                  <c:v>40074</c:v>
                </c:pt>
                <c:pt idx="558">
                  <c:v>40081</c:v>
                </c:pt>
                <c:pt idx="559">
                  <c:v>40088</c:v>
                </c:pt>
                <c:pt idx="560">
                  <c:v>40095</c:v>
                </c:pt>
                <c:pt idx="561">
                  <c:v>40102</c:v>
                </c:pt>
                <c:pt idx="562">
                  <c:v>40109</c:v>
                </c:pt>
                <c:pt idx="563">
                  <c:v>40116</c:v>
                </c:pt>
                <c:pt idx="564">
                  <c:v>40123</c:v>
                </c:pt>
                <c:pt idx="565">
                  <c:v>40130</c:v>
                </c:pt>
                <c:pt idx="566">
                  <c:v>40137</c:v>
                </c:pt>
                <c:pt idx="567">
                  <c:v>40144</c:v>
                </c:pt>
                <c:pt idx="568">
                  <c:v>40151</c:v>
                </c:pt>
                <c:pt idx="569">
                  <c:v>40158</c:v>
                </c:pt>
                <c:pt idx="570">
                  <c:v>40165</c:v>
                </c:pt>
                <c:pt idx="571">
                  <c:v>40172</c:v>
                </c:pt>
                <c:pt idx="572">
                  <c:v>40179</c:v>
                </c:pt>
                <c:pt idx="573">
                  <c:v>40186</c:v>
                </c:pt>
                <c:pt idx="574">
                  <c:v>40193</c:v>
                </c:pt>
                <c:pt idx="575">
                  <c:v>40200</c:v>
                </c:pt>
                <c:pt idx="576">
                  <c:v>40207</c:v>
                </c:pt>
                <c:pt idx="577">
                  <c:v>40214</c:v>
                </c:pt>
                <c:pt idx="578">
                  <c:v>40221</c:v>
                </c:pt>
                <c:pt idx="579">
                  <c:v>40228</c:v>
                </c:pt>
                <c:pt idx="580">
                  <c:v>40235</c:v>
                </c:pt>
                <c:pt idx="581">
                  <c:v>40242</c:v>
                </c:pt>
                <c:pt idx="582">
                  <c:v>40249</c:v>
                </c:pt>
                <c:pt idx="583">
                  <c:v>40256</c:v>
                </c:pt>
                <c:pt idx="584">
                  <c:v>40263</c:v>
                </c:pt>
                <c:pt idx="585">
                  <c:v>40270</c:v>
                </c:pt>
                <c:pt idx="586">
                  <c:v>40277</c:v>
                </c:pt>
                <c:pt idx="587">
                  <c:v>40284</c:v>
                </c:pt>
                <c:pt idx="588">
                  <c:v>40291</c:v>
                </c:pt>
                <c:pt idx="589">
                  <c:v>40298</c:v>
                </c:pt>
                <c:pt idx="590">
                  <c:v>40305</c:v>
                </c:pt>
                <c:pt idx="591">
                  <c:v>40312</c:v>
                </c:pt>
                <c:pt idx="592">
                  <c:v>40319</c:v>
                </c:pt>
                <c:pt idx="593">
                  <c:v>40326</c:v>
                </c:pt>
                <c:pt idx="594">
                  <c:v>40333</c:v>
                </c:pt>
                <c:pt idx="595">
                  <c:v>40340</c:v>
                </c:pt>
                <c:pt idx="596">
                  <c:v>40347</c:v>
                </c:pt>
                <c:pt idx="597">
                  <c:v>40354</c:v>
                </c:pt>
                <c:pt idx="598">
                  <c:v>40361</c:v>
                </c:pt>
                <c:pt idx="599">
                  <c:v>40368</c:v>
                </c:pt>
                <c:pt idx="600">
                  <c:v>40375</c:v>
                </c:pt>
                <c:pt idx="601">
                  <c:v>40382</c:v>
                </c:pt>
                <c:pt idx="602">
                  <c:v>40389</c:v>
                </c:pt>
                <c:pt idx="603">
                  <c:v>40396</c:v>
                </c:pt>
                <c:pt idx="604">
                  <c:v>40403</c:v>
                </c:pt>
                <c:pt idx="605">
                  <c:v>40410</c:v>
                </c:pt>
                <c:pt idx="606">
                  <c:v>40417</c:v>
                </c:pt>
                <c:pt idx="607">
                  <c:v>40424</c:v>
                </c:pt>
                <c:pt idx="608">
                  <c:v>40431</c:v>
                </c:pt>
                <c:pt idx="609">
                  <c:v>40438</c:v>
                </c:pt>
                <c:pt idx="610">
                  <c:v>40445</c:v>
                </c:pt>
                <c:pt idx="611">
                  <c:v>40452</c:v>
                </c:pt>
                <c:pt idx="612">
                  <c:v>40459</c:v>
                </c:pt>
                <c:pt idx="613">
                  <c:v>40466</c:v>
                </c:pt>
                <c:pt idx="614">
                  <c:v>40473</c:v>
                </c:pt>
                <c:pt idx="615">
                  <c:v>40480</c:v>
                </c:pt>
                <c:pt idx="616">
                  <c:v>40487</c:v>
                </c:pt>
                <c:pt idx="617">
                  <c:v>40494</c:v>
                </c:pt>
                <c:pt idx="618">
                  <c:v>40501</c:v>
                </c:pt>
                <c:pt idx="619">
                  <c:v>40508</c:v>
                </c:pt>
                <c:pt idx="620">
                  <c:v>40515</c:v>
                </c:pt>
                <c:pt idx="621">
                  <c:v>40522</c:v>
                </c:pt>
                <c:pt idx="622">
                  <c:v>40529</c:v>
                </c:pt>
                <c:pt idx="623">
                  <c:v>40536</c:v>
                </c:pt>
                <c:pt idx="624">
                  <c:v>40543</c:v>
                </c:pt>
                <c:pt idx="625">
                  <c:v>40550</c:v>
                </c:pt>
                <c:pt idx="626">
                  <c:v>40557</c:v>
                </c:pt>
                <c:pt idx="627">
                  <c:v>40564</c:v>
                </c:pt>
                <c:pt idx="628">
                  <c:v>40571</c:v>
                </c:pt>
                <c:pt idx="629">
                  <c:v>40578</c:v>
                </c:pt>
                <c:pt idx="630">
                  <c:v>40585</c:v>
                </c:pt>
                <c:pt idx="631">
                  <c:v>40592</c:v>
                </c:pt>
                <c:pt idx="632">
                  <c:v>40599</c:v>
                </c:pt>
                <c:pt idx="633">
                  <c:v>40606</c:v>
                </c:pt>
                <c:pt idx="634">
                  <c:v>40613</c:v>
                </c:pt>
                <c:pt idx="635">
                  <c:v>40620</c:v>
                </c:pt>
                <c:pt idx="636">
                  <c:v>40627</c:v>
                </c:pt>
                <c:pt idx="637">
                  <c:v>40634</c:v>
                </c:pt>
                <c:pt idx="638">
                  <c:v>40641</c:v>
                </c:pt>
                <c:pt idx="639">
                  <c:v>40648</c:v>
                </c:pt>
                <c:pt idx="640">
                  <c:v>40655</c:v>
                </c:pt>
                <c:pt idx="641">
                  <c:v>40662</c:v>
                </c:pt>
                <c:pt idx="642">
                  <c:v>40669</c:v>
                </c:pt>
                <c:pt idx="643">
                  <c:v>40676</c:v>
                </c:pt>
                <c:pt idx="644">
                  <c:v>40683</c:v>
                </c:pt>
                <c:pt idx="645">
                  <c:v>40690</c:v>
                </c:pt>
                <c:pt idx="646">
                  <c:v>40697</c:v>
                </c:pt>
                <c:pt idx="647">
                  <c:v>40704</c:v>
                </c:pt>
                <c:pt idx="648">
                  <c:v>40711</c:v>
                </c:pt>
                <c:pt idx="649">
                  <c:v>40718</c:v>
                </c:pt>
                <c:pt idx="650">
                  <c:v>40725</c:v>
                </c:pt>
                <c:pt idx="651">
                  <c:v>40732</c:v>
                </c:pt>
                <c:pt idx="652">
                  <c:v>40739</c:v>
                </c:pt>
                <c:pt idx="653">
                  <c:v>40746</c:v>
                </c:pt>
                <c:pt idx="654">
                  <c:v>40753</c:v>
                </c:pt>
                <c:pt idx="655">
                  <c:v>40760</c:v>
                </c:pt>
                <c:pt idx="656">
                  <c:v>40767</c:v>
                </c:pt>
                <c:pt idx="657">
                  <c:v>40774</c:v>
                </c:pt>
                <c:pt idx="658">
                  <c:v>40781</c:v>
                </c:pt>
                <c:pt idx="659">
                  <c:v>40788</c:v>
                </c:pt>
                <c:pt idx="660">
                  <c:v>40795</c:v>
                </c:pt>
                <c:pt idx="661">
                  <c:v>40802</c:v>
                </c:pt>
                <c:pt idx="662">
                  <c:v>40809</c:v>
                </c:pt>
                <c:pt idx="663">
                  <c:v>40816</c:v>
                </c:pt>
                <c:pt idx="664">
                  <c:v>40823</c:v>
                </c:pt>
                <c:pt idx="665">
                  <c:v>40830</c:v>
                </c:pt>
                <c:pt idx="666">
                  <c:v>40837</c:v>
                </c:pt>
                <c:pt idx="667">
                  <c:v>40844</c:v>
                </c:pt>
                <c:pt idx="668">
                  <c:v>40851</c:v>
                </c:pt>
                <c:pt idx="669">
                  <c:v>40858</c:v>
                </c:pt>
                <c:pt idx="670">
                  <c:v>40865</c:v>
                </c:pt>
                <c:pt idx="671">
                  <c:v>40872</c:v>
                </c:pt>
                <c:pt idx="672">
                  <c:v>40879</c:v>
                </c:pt>
                <c:pt idx="673">
                  <c:v>40886</c:v>
                </c:pt>
                <c:pt idx="674">
                  <c:v>40893</c:v>
                </c:pt>
                <c:pt idx="675">
                  <c:v>40900</c:v>
                </c:pt>
                <c:pt idx="676">
                  <c:v>40907</c:v>
                </c:pt>
                <c:pt idx="677">
                  <c:v>40914</c:v>
                </c:pt>
                <c:pt idx="678">
                  <c:v>40921</c:v>
                </c:pt>
                <c:pt idx="679">
                  <c:v>40928</c:v>
                </c:pt>
                <c:pt idx="680">
                  <c:v>40935</c:v>
                </c:pt>
                <c:pt idx="681">
                  <c:v>40942</c:v>
                </c:pt>
                <c:pt idx="682">
                  <c:v>40949</c:v>
                </c:pt>
                <c:pt idx="683">
                  <c:v>40956</c:v>
                </c:pt>
                <c:pt idx="684">
                  <c:v>40963</c:v>
                </c:pt>
                <c:pt idx="685">
                  <c:v>40970</c:v>
                </c:pt>
                <c:pt idx="686">
                  <c:v>40977</c:v>
                </c:pt>
                <c:pt idx="687">
                  <c:v>40984</c:v>
                </c:pt>
                <c:pt idx="688">
                  <c:v>40991</c:v>
                </c:pt>
                <c:pt idx="689">
                  <c:v>40998</c:v>
                </c:pt>
                <c:pt idx="690">
                  <c:v>41005</c:v>
                </c:pt>
                <c:pt idx="691">
                  <c:v>41012</c:v>
                </c:pt>
                <c:pt idx="692">
                  <c:v>41019</c:v>
                </c:pt>
                <c:pt idx="693">
                  <c:v>41026</c:v>
                </c:pt>
                <c:pt idx="694">
                  <c:v>41033</c:v>
                </c:pt>
                <c:pt idx="695">
                  <c:v>41040</c:v>
                </c:pt>
                <c:pt idx="696">
                  <c:v>41047</c:v>
                </c:pt>
                <c:pt idx="697">
                  <c:v>41054</c:v>
                </c:pt>
                <c:pt idx="698">
                  <c:v>41061</c:v>
                </c:pt>
                <c:pt idx="699">
                  <c:v>41068</c:v>
                </c:pt>
                <c:pt idx="700">
                  <c:v>41075</c:v>
                </c:pt>
                <c:pt idx="701">
                  <c:v>41082</c:v>
                </c:pt>
                <c:pt idx="702">
                  <c:v>41089</c:v>
                </c:pt>
                <c:pt idx="703">
                  <c:v>41096</c:v>
                </c:pt>
                <c:pt idx="704">
                  <c:v>41103</c:v>
                </c:pt>
                <c:pt idx="705">
                  <c:v>41110</c:v>
                </c:pt>
                <c:pt idx="706">
                  <c:v>41117</c:v>
                </c:pt>
                <c:pt idx="707">
                  <c:v>41124</c:v>
                </c:pt>
                <c:pt idx="708">
                  <c:v>41131</c:v>
                </c:pt>
                <c:pt idx="709">
                  <c:v>41138</c:v>
                </c:pt>
                <c:pt idx="710">
                  <c:v>41145</c:v>
                </c:pt>
                <c:pt idx="711">
                  <c:v>41152</c:v>
                </c:pt>
                <c:pt idx="712">
                  <c:v>41159</c:v>
                </c:pt>
                <c:pt idx="713">
                  <c:v>41166</c:v>
                </c:pt>
                <c:pt idx="714">
                  <c:v>41173</c:v>
                </c:pt>
                <c:pt idx="715">
                  <c:v>41180</c:v>
                </c:pt>
                <c:pt idx="716">
                  <c:v>41187</c:v>
                </c:pt>
                <c:pt idx="717">
                  <c:v>41194</c:v>
                </c:pt>
                <c:pt idx="718">
                  <c:v>41201</c:v>
                </c:pt>
                <c:pt idx="719">
                  <c:v>41208</c:v>
                </c:pt>
                <c:pt idx="720">
                  <c:v>41215</c:v>
                </c:pt>
                <c:pt idx="721">
                  <c:v>41222</c:v>
                </c:pt>
                <c:pt idx="722">
                  <c:v>41229</c:v>
                </c:pt>
                <c:pt idx="723">
                  <c:v>41236</c:v>
                </c:pt>
                <c:pt idx="724">
                  <c:v>41243</c:v>
                </c:pt>
                <c:pt idx="725">
                  <c:v>41250</c:v>
                </c:pt>
                <c:pt idx="726">
                  <c:v>41257</c:v>
                </c:pt>
                <c:pt idx="727">
                  <c:v>41264</c:v>
                </c:pt>
                <c:pt idx="728">
                  <c:v>41271</c:v>
                </c:pt>
                <c:pt idx="729">
                  <c:v>41278</c:v>
                </c:pt>
                <c:pt idx="730">
                  <c:v>41285</c:v>
                </c:pt>
                <c:pt idx="731">
                  <c:v>41292</c:v>
                </c:pt>
                <c:pt idx="732">
                  <c:v>41299</c:v>
                </c:pt>
                <c:pt idx="733">
                  <c:v>41306</c:v>
                </c:pt>
                <c:pt idx="734">
                  <c:v>41313</c:v>
                </c:pt>
                <c:pt idx="735">
                  <c:v>41320</c:v>
                </c:pt>
                <c:pt idx="736">
                  <c:v>41327</c:v>
                </c:pt>
                <c:pt idx="737">
                  <c:v>41334</c:v>
                </c:pt>
                <c:pt idx="738">
                  <c:v>41341</c:v>
                </c:pt>
                <c:pt idx="739">
                  <c:v>41348</c:v>
                </c:pt>
                <c:pt idx="740">
                  <c:v>41355</c:v>
                </c:pt>
                <c:pt idx="741">
                  <c:v>41362</c:v>
                </c:pt>
                <c:pt idx="742">
                  <c:v>41369</c:v>
                </c:pt>
                <c:pt idx="743">
                  <c:v>41376</c:v>
                </c:pt>
                <c:pt idx="744">
                  <c:v>41383</c:v>
                </c:pt>
                <c:pt idx="745">
                  <c:v>41390</c:v>
                </c:pt>
                <c:pt idx="746">
                  <c:v>41397</c:v>
                </c:pt>
                <c:pt idx="747">
                  <c:v>41404</c:v>
                </c:pt>
                <c:pt idx="748">
                  <c:v>41411</c:v>
                </c:pt>
                <c:pt idx="749">
                  <c:v>41418</c:v>
                </c:pt>
                <c:pt idx="750">
                  <c:v>41425</c:v>
                </c:pt>
                <c:pt idx="751">
                  <c:v>41432</c:v>
                </c:pt>
                <c:pt idx="752">
                  <c:v>41439</c:v>
                </c:pt>
                <c:pt idx="753">
                  <c:v>41446</c:v>
                </c:pt>
                <c:pt idx="754">
                  <c:v>41453</c:v>
                </c:pt>
                <c:pt idx="755">
                  <c:v>41460</c:v>
                </c:pt>
                <c:pt idx="756">
                  <c:v>41467</c:v>
                </c:pt>
                <c:pt idx="757">
                  <c:v>41474</c:v>
                </c:pt>
                <c:pt idx="758">
                  <c:v>41481</c:v>
                </c:pt>
                <c:pt idx="759">
                  <c:v>41488</c:v>
                </c:pt>
                <c:pt idx="760">
                  <c:v>41495</c:v>
                </c:pt>
                <c:pt idx="761">
                  <c:v>41502</c:v>
                </c:pt>
                <c:pt idx="762">
                  <c:v>41509</c:v>
                </c:pt>
                <c:pt idx="763">
                  <c:v>41516</c:v>
                </c:pt>
                <c:pt idx="764">
                  <c:v>41523</c:v>
                </c:pt>
                <c:pt idx="765">
                  <c:v>41530</c:v>
                </c:pt>
                <c:pt idx="766">
                  <c:v>41537</c:v>
                </c:pt>
                <c:pt idx="767">
                  <c:v>41544</c:v>
                </c:pt>
                <c:pt idx="768">
                  <c:v>41551</c:v>
                </c:pt>
                <c:pt idx="769">
                  <c:v>41558</c:v>
                </c:pt>
                <c:pt idx="770">
                  <c:v>41565</c:v>
                </c:pt>
                <c:pt idx="771">
                  <c:v>41572</c:v>
                </c:pt>
                <c:pt idx="772">
                  <c:v>41579</c:v>
                </c:pt>
                <c:pt idx="773">
                  <c:v>41586</c:v>
                </c:pt>
                <c:pt idx="774">
                  <c:v>41593</c:v>
                </c:pt>
                <c:pt idx="775">
                  <c:v>41600</c:v>
                </c:pt>
                <c:pt idx="776">
                  <c:v>41607</c:v>
                </c:pt>
                <c:pt idx="777">
                  <c:v>41614</c:v>
                </c:pt>
                <c:pt idx="778">
                  <c:v>41621</c:v>
                </c:pt>
                <c:pt idx="779">
                  <c:v>41628</c:v>
                </c:pt>
                <c:pt idx="780">
                  <c:v>41635</c:v>
                </c:pt>
                <c:pt idx="781">
                  <c:v>41642</c:v>
                </c:pt>
                <c:pt idx="782">
                  <c:v>41649</c:v>
                </c:pt>
                <c:pt idx="783">
                  <c:v>41656</c:v>
                </c:pt>
                <c:pt idx="784">
                  <c:v>41663</c:v>
                </c:pt>
                <c:pt idx="785">
                  <c:v>41670</c:v>
                </c:pt>
                <c:pt idx="786">
                  <c:v>41677</c:v>
                </c:pt>
                <c:pt idx="787">
                  <c:v>41684</c:v>
                </c:pt>
                <c:pt idx="788">
                  <c:v>41691</c:v>
                </c:pt>
                <c:pt idx="789">
                  <c:v>41698</c:v>
                </c:pt>
                <c:pt idx="790">
                  <c:v>41705</c:v>
                </c:pt>
                <c:pt idx="791">
                  <c:v>41712</c:v>
                </c:pt>
                <c:pt idx="792">
                  <c:v>41719</c:v>
                </c:pt>
                <c:pt idx="793">
                  <c:v>41726</c:v>
                </c:pt>
                <c:pt idx="794">
                  <c:v>41733</c:v>
                </c:pt>
                <c:pt idx="795">
                  <c:v>41740</c:v>
                </c:pt>
                <c:pt idx="796">
                  <c:v>41747</c:v>
                </c:pt>
                <c:pt idx="797">
                  <c:v>41754</c:v>
                </c:pt>
                <c:pt idx="798">
                  <c:v>41761</c:v>
                </c:pt>
                <c:pt idx="799">
                  <c:v>41768</c:v>
                </c:pt>
                <c:pt idx="800">
                  <c:v>41775</c:v>
                </c:pt>
                <c:pt idx="801">
                  <c:v>41782</c:v>
                </c:pt>
                <c:pt idx="802">
                  <c:v>41789</c:v>
                </c:pt>
                <c:pt idx="803">
                  <c:v>41796</c:v>
                </c:pt>
                <c:pt idx="804">
                  <c:v>41803</c:v>
                </c:pt>
                <c:pt idx="805">
                  <c:v>41810</c:v>
                </c:pt>
                <c:pt idx="806">
                  <c:v>41817</c:v>
                </c:pt>
                <c:pt idx="807">
                  <c:v>41824</c:v>
                </c:pt>
                <c:pt idx="808">
                  <c:v>41831</c:v>
                </c:pt>
                <c:pt idx="809">
                  <c:v>41838</c:v>
                </c:pt>
                <c:pt idx="810">
                  <c:v>41845</c:v>
                </c:pt>
                <c:pt idx="811">
                  <c:v>41852</c:v>
                </c:pt>
                <c:pt idx="812">
                  <c:v>41859</c:v>
                </c:pt>
                <c:pt idx="813">
                  <c:v>41866</c:v>
                </c:pt>
                <c:pt idx="814">
                  <c:v>41873</c:v>
                </c:pt>
                <c:pt idx="815">
                  <c:v>41880</c:v>
                </c:pt>
                <c:pt idx="816">
                  <c:v>41887</c:v>
                </c:pt>
                <c:pt idx="817">
                  <c:v>41894</c:v>
                </c:pt>
                <c:pt idx="818">
                  <c:v>41901</c:v>
                </c:pt>
                <c:pt idx="819">
                  <c:v>41908</c:v>
                </c:pt>
                <c:pt idx="820">
                  <c:v>41915</c:v>
                </c:pt>
                <c:pt idx="821">
                  <c:v>41922</c:v>
                </c:pt>
                <c:pt idx="822">
                  <c:v>41929</c:v>
                </c:pt>
                <c:pt idx="823">
                  <c:v>41936</c:v>
                </c:pt>
                <c:pt idx="824">
                  <c:v>41943</c:v>
                </c:pt>
                <c:pt idx="825">
                  <c:v>41950</c:v>
                </c:pt>
                <c:pt idx="826">
                  <c:v>41957</c:v>
                </c:pt>
                <c:pt idx="827">
                  <c:v>41964</c:v>
                </c:pt>
                <c:pt idx="828">
                  <c:v>41971</c:v>
                </c:pt>
                <c:pt idx="829">
                  <c:v>41978</c:v>
                </c:pt>
                <c:pt idx="830">
                  <c:v>41985</c:v>
                </c:pt>
                <c:pt idx="831">
                  <c:v>41992</c:v>
                </c:pt>
                <c:pt idx="832">
                  <c:v>41999</c:v>
                </c:pt>
                <c:pt idx="833">
                  <c:v>42006</c:v>
                </c:pt>
                <c:pt idx="834">
                  <c:v>42013</c:v>
                </c:pt>
                <c:pt idx="835">
                  <c:v>42020</c:v>
                </c:pt>
                <c:pt idx="836">
                  <c:v>42027</c:v>
                </c:pt>
                <c:pt idx="837">
                  <c:v>42034</c:v>
                </c:pt>
                <c:pt idx="838">
                  <c:v>42041</c:v>
                </c:pt>
                <c:pt idx="839">
                  <c:v>42048</c:v>
                </c:pt>
                <c:pt idx="840">
                  <c:v>42055</c:v>
                </c:pt>
                <c:pt idx="841">
                  <c:v>42062</c:v>
                </c:pt>
                <c:pt idx="842">
                  <c:v>42069</c:v>
                </c:pt>
                <c:pt idx="843">
                  <c:v>42076</c:v>
                </c:pt>
                <c:pt idx="844">
                  <c:v>42083</c:v>
                </c:pt>
                <c:pt idx="845">
                  <c:v>42090</c:v>
                </c:pt>
                <c:pt idx="846">
                  <c:v>42097</c:v>
                </c:pt>
                <c:pt idx="847">
                  <c:v>42104</c:v>
                </c:pt>
                <c:pt idx="848">
                  <c:v>42111</c:v>
                </c:pt>
                <c:pt idx="849">
                  <c:v>42118</c:v>
                </c:pt>
                <c:pt idx="850">
                  <c:v>42125</c:v>
                </c:pt>
                <c:pt idx="851">
                  <c:v>42132</c:v>
                </c:pt>
                <c:pt idx="852">
                  <c:v>42139</c:v>
                </c:pt>
                <c:pt idx="853">
                  <c:v>42146</c:v>
                </c:pt>
                <c:pt idx="854">
                  <c:v>42153</c:v>
                </c:pt>
                <c:pt idx="855">
                  <c:v>42160</c:v>
                </c:pt>
                <c:pt idx="856">
                  <c:v>42167</c:v>
                </c:pt>
                <c:pt idx="857">
                  <c:v>42174</c:v>
                </c:pt>
                <c:pt idx="858">
                  <c:v>42181</c:v>
                </c:pt>
                <c:pt idx="859">
                  <c:v>42188</c:v>
                </c:pt>
                <c:pt idx="860">
                  <c:v>42195</c:v>
                </c:pt>
                <c:pt idx="861">
                  <c:v>42202</c:v>
                </c:pt>
                <c:pt idx="862">
                  <c:v>42209</c:v>
                </c:pt>
                <c:pt idx="863">
                  <c:v>42216</c:v>
                </c:pt>
                <c:pt idx="864">
                  <c:v>42223</c:v>
                </c:pt>
                <c:pt idx="865">
                  <c:v>42230</c:v>
                </c:pt>
                <c:pt idx="866">
                  <c:v>42237</c:v>
                </c:pt>
                <c:pt idx="867">
                  <c:v>42244</c:v>
                </c:pt>
                <c:pt idx="868">
                  <c:v>42251</c:v>
                </c:pt>
                <c:pt idx="869">
                  <c:v>42258</c:v>
                </c:pt>
                <c:pt idx="870">
                  <c:v>42265</c:v>
                </c:pt>
                <c:pt idx="871">
                  <c:v>42272</c:v>
                </c:pt>
                <c:pt idx="872">
                  <c:v>42279</c:v>
                </c:pt>
                <c:pt idx="873">
                  <c:v>42286</c:v>
                </c:pt>
                <c:pt idx="874">
                  <c:v>42293</c:v>
                </c:pt>
                <c:pt idx="875">
                  <c:v>42300</c:v>
                </c:pt>
                <c:pt idx="876">
                  <c:v>42307</c:v>
                </c:pt>
                <c:pt idx="877">
                  <c:v>42314</c:v>
                </c:pt>
                <c:pt idx="878">
                  <c:v>42321</c:v>
                </c:pt>
                <c:pt idx="879">
                  <c:v>42328</c:v>
                </c:pt>
                <c:pt idx="880">
                  <c:v>42335</c:v>
                </c:pt>
                <c:pt idx="881">
                  <c:v>42342</c:v>
                </c:pt>
                <c:pt idx="882">
                  <c:v>42349</c:v>
                </c:pt>
                <c:pt idx="883">
                  <c:v>42356</c:v>
                </c:pt>
                <c:pt idx="884">
                  <c:v>42363</c:v>
                </c:pt>
                <c:pt idx="885">
                  <c:v>42370</c:v>
                </c:pt>
                <c:pt idx="886">
                  <c:v>42377</c:v>
                </c:pt>
                <c:pt idx="887">
                  <c:v>42384</c:v>
                </c:pt>
                <c:pt idx="888">
                  <c:v>42391</c:v>
                </c:pt>
                <c:pt idx="889">
                  <c:v>42398</c:v>
                </c:pt>
                <c:pt idx="890">
                  <c:v>42405</c:v>
                </c:pt>
                <c:pt idx="891">
                  <c:v>42412</c:v>
                </c:pt>
                <c:pt idx="892">
                  <c:v>42419</c:v>
                </c:pt>
                <c:pt idx="893">
                  <c:v>42426</c:v>
                </c:pt>
                <c:pt idx="894">
                  <c:v>42433</c:v>
                </c:pt>
                <c:pt idx="895">
                  <c:v>42440</c:v>
                </c:pt>
                <c:pt idx="896">
                  <c:v>42447</c:v>
                </c:pt>
                <c:pt idx="897">
                  <c:v>42454</c:v>
                </c:pt>
                <c:pt idx="898">
                  <c:v>42461</c:v>
                </c:pt>
                <c:pt idx="899">
                  <c:v>42468</c:v>
                </c:pt>
                <c:pt idx="900">
                  <c:v>42475</c:v>
                </c:pt>
                <c:pt idx="901">
                  <c:v>42482</c:v>
                </c:pt>
                <c:pt idx="902">
                  <c:v>42489</c:v>
                </c:pt>
                <c:pt idx="903">
                  <c:v>42496</c:v>
                </c:pt>
                <c:pt idx="904">
                  <c:v>42503</c:v>
                </c:pt>
                <c:pt idx="905">
                  <c:v>42510</c:v>
                </c:pt>
                <c:pt idx="906">
                  <c:v>42517</c:v>
                </c:pt>
                <c:pt idx="907">
                  <c:v>42524</c:v>
                </c:pt>
                <c:pt idx="908">
                  <c:v>42531</c:v>
                </c:pt>
                <c:pt idx="909">
                  <c:v>42538</c:v>
                </c:pt>
                <c:pt idx="910">
                  <c:v>42545</c:v>
                </c:pt>
                <c:pt idx="911">
                  <c:v>42552</c:v>
                </c:pt>
                <c:pt idx="912">
                  <c:v>42559</c:v>
                </c:pt>
                <c:pt idx="913">
                  <c:v>42566</c:v>
                </c:pt>
                <c:pt idx="914">
                  <c:v>42573</c:v>
                </c:pt>
                <c:pt idx="915">
                  <c:v>42580</c:v>
                </c:pt>
                <c:pt idx="916">
                  <c:v>42587</c:v>
                </c:pt>
                <c:pt idx="917">
                  <c:v>42594</c:v>
                </c:pt>
                <c:pt idx="918">
                  <c:v>42601</c:v>
                </c:pt>
                <c:pt idx="919">
                  <c:v>42608</c:v>
                </c:pt>
                <c:pt idx="920">
                  <c:v>42615</c:v>
                </c:pt>
                <c:pt idx="921">
                  <c:v>42622</c:v>
                </c:pt>
                <c:pt idx="922">
                  <c:v>42629</c:v>
                </c:pt>
                <c:pt idx="923">
                  <c:v>42636</c:v>
                </c:pt>
                <c:pt idx="924">
                  <c:v>42643</c:v>
                </c:pt>
                <c:pt idx="925">
                  <c:v>42650</c:v>
                </c:pt>
                <c:pt idx="926">
                  <c:v>42657</c:v>
                </c:pt>
                <c:pt idx="927">
                  <c:v>42664</c:v>
                </c:pt>
                <c:pt idx="928">
                  <c:v>42671</c:v>
                </c:pt>
                <c:pt idx="929">
                  <c:v>42678</c:v>
                </c:pt>
                <c:pt idx="930">
                  <c:v>42685</c:v>
                </c:pt>
                <c:pt idx="931">
                  <c:v>42692</c:v>
                </c:pt>
                <c:pt idx="932">
                  <c:v>42699</c:v>
                </c:pt>
                <c:pt idx="933">
                  <c:v>42706</c:v>
                </c:pt>
                <c:pt idx="934">
                  <c:v>42713</c:v>
                </c:pt>
                <c:pt idx="935">
                  <c:v>42720</c:v>
                </c:pt>
                <c:pt idx="936">
                  <c:v>42727</c:v>
                </c:pt>
                <c:pt idx="937">
                  <c:v>42734</c:v>
                </c:pt>
                <c:pt idx="938">
                  <c:v>42741</c:v>
                </c:pt>
                <c:pt idx="939">
                  <c:v>42748</c:v>
                </c:pt>
                <c:pt idx="940">
                  <c:v>42755</c:v>
                </c:pt>
                <c:pt idx="941">
                  <c:v>42762</c:v>
                </c:pt>
                <c:pt idx="942">
                  <c:v>42769</c:v>
                </c:pt>
                <c:pt idx="943">
                  <c:v>42776</c:v>
                </c:pt>
                <c:pt idx="944">
                  <c:v>42783</c:v>
                </c:pt>
                <c:pt idx="945">
                  <c:v>42790</c:v>
                </c:pt>
                <c:pt idx="946">
                  <c:v>42797</c:v>
                </c:pt>
                <c:pt idx="947">
                  <c:v>42804</c:v>
                </c:pt>
                <c:pt idx="948">
                  <c:v>42811</c:v>
                </c:pt>
                <c:pt idx="949">
                  <c:v>42818</c:v>
                </c:pt>
                <c:pt idx="950">
                  <c:v>42825</c:v>
                </c:pt>
                <c:pt idx="951">
                  <c:v>42832</c:v>
                </c:pt>
                <c:pt idx="952">
                  <c:v>42839</c:v>
                </c:pt>
                <c:pt idx="953">
                  <c:v>42846</c:v>
                </c:pt>
                <c:pt idx="954">
                  <c:v>42853</c:v>
                </c:pt>
                <c:pt idx="955">
                  <c:v>42860</c:v>
                </c:pt>
                <c:pt idx="956">
                  <c:v>42867</c:v>
                </c:pt>
                <c:pt idx="957">
                  <c:v>42874</c:v>
                </c:pt>
                <c:pt idx="958">
                  <c:v>42881</c:v>
                </c:pt>
                <c:pt idx="959">
                  <c:v>42888</c:v>
                </c:pt>
                <c:pt idx="960">
                  <c:v>42895</c:v>
                </c:pt>
                <c:pt idx="961">
                  <c:v>42902</c:v>
                </c:pt>
                <c:pt idx="962">
                  <c:v>42909</c:v>
                </c:pt>
                <c:pt idx="963">
                  <c:v>42916</c:v>
                </c:pt>
                <c:pt idx="964">
                  <c:v>42923</c:v>
                </c:pt>
                <c:pt idx="965">
                  <c:v>42930</c:v>
                </c:pt>
                <c:pt idx="966">
                  <c:v>42937</c:v>
                </c:pt>
                <c:pt idx="967">
                  <c:v>42944</c:v>
                </c:pt>
                <c:pt idx="968">
                  <c:v>42951</c:v>
                </c:pt>
                <c:pt idx="969">
                  <c:v>42958</c:v>
                </c:pt>
                <c:pt idx="970">
                  <c:v>42965</c:v>
                </c:pt>
                <c:pt idx="971">
                  <c:v>42972</c:v>
                </c:pt>
                <c:pt idx="972">
                  <c:v>42979</c:v>
                </c:pt>
                <c:pt idx="973">
                  <c:v>42986</c:v>
                </c:pt>
                <c:pt idx="974">
                  <c:v>42993</c:v>
                </c:pt>
                <c:pt idx="975">
                  <c:v>43000</c:v>
                </c:pt>
                <c:pt idx="976">
                  <c:v>43007</c:v>
                </c:pt>
                <c:pt idx="977">
                  <c:v>43014</c:v>
                </c:pt>
                <c:pt idx="978">
                  <c:v>43021</c:v>
                </c:pt>
                <c:pt idx="979">
                  <c:v>43028</c:v>
                </c:pt>
                <c:pt idx="980">
                  <c:v>43035</c:v>
                </c:pt>
                <c:pt idx="981">
                  <c:v>43042</c:v>
                </c:pt>
                <c:pt idx="982">
                  <c:v>43049</c:v>
                </c:pt>
                <c:pt idx="983">
                  <c:v>43056</c:v>
                </c:pt>
                <c:pt idx="984">
                  <c:v>43063</c:v>
                </c:pt>
                <c:pt idx="985">
                  <c:v>43070</c:v>
                </c:pt>
                <c:pt idx="986">
                  <c:v>43077</c:v>
                </c:pt>
                <c:pt idx="987">
                  <c:v>43084</c:v>
                </c:pt>
                <c:pt idx="988">
                  <c:v>43091</c:v>
                </c:pt>
                <c:pt idx="989">
                  <c:v>43098</c:v>
                </c:pt>
                <c:pt idx="990">
                  <c:v>43105</c:v>
                </c:pt>
                <c:pt idx="991">
                  <c:v>43112</c:v>
                </c:pt>
                <c:pt idx="992">
                  <c:v>43119</c:v>
                </c:pt>
                <c:pt idx="993">
                  <c:v>43126</c:v>
                </c:pt>
                <c:pt idx="994">
                  <c:v>43133</c:v>
                </c:pt>
                <c:pt idx="995">
                  <c:v>43140</c:v>
                </c:pt>
                <c:pt idx="996">
                  <c:v>43147</c:v>
                </c:pt>
                <c:pt idx="997">
                  <c:v>43154</c:v>
                </c:pt>
                <c:pt idx="998">
                  <c:v>43161</c:v>
                </c:pt>
                <c:pt idx="999">
                  <c:v>43168</c:v>
                </c:pt>
                <c:pt idx="1000">
                  <c:v>43175</c:v>
                </c:pt>
                <c:pt idx="1001">
                  <c:v>43182</c:v>
                </c:pt>
                <c:pt idx="1002">
                  <c:v>43189</c:v>
                </c:pt>
                <c:pt idx="1003">
                  <c:v>43196</c:v>
                </c:pt>
                <c:pt idx="1004">
                  <c:v>43203</c:v>
                </c:pt>
                <c:pt idx="1005">
                  <c:v>43210</c:v>
                </c:pt>
                <c:pt idx="1006">
                  <c:v>43217</c:v>
                </c:pt>
                <c:pt idx="1007">
                  <c:v>43224</c:v>
                </c:pt>
                <c:pt idx="1008">
                  <c:v>43231</c:v>
                </c:pt>
                <c:pt idx="1009">
                  <c:v>43238</c:v>
                </c:pt>
                <c:pt idx="1010">
                  <c:v>43245</c:v>
                </c:pt>
                <c:pt idx="1011">
                  <c:v>43252</c:v>
                </c:pt>
                <c:pt idx="1012">
                  <c:v>43259</c:v>
                </c:pt>
                <c:pt idx="1013">
                  <c:v>43266</c:v>
                </c:pt>
                <c:pt idx="1014">
                  <c:v>43273</c:v>
                </c:pt>
                <c:pt idx="1015">
                  <c:v>43280</c:v>
                </c:pt>
                <c:pt idx="1016">
                  <c:v>43287</c:v>
                </c:pt>
                <c:pt idx="1017">
                  <c:v>43294</c:v>
                </c:pt>
                <c:pt idx="1018">
                  <c:v>43301</c:v>
                </c:pt>
                <c:pt idx="1019">
                  <c:v>43308</c:v>
                </c:pt>
                <c:pt idx="1020">
                  <c:v>43315</c:v>
                </c:pt>
                <c:pt idx="1021">
                  <c:v>43322</c:v>
                </c:pt>
                <c:pt idx="1022">
                  <c:v>43329</c:v>
                </c:pt>
                <c:pt idx="1023">
                  <c:v>43336</c:v>
                </c:pt>
                <c:pt idx="1024">
                  <c:v>43343</c:v>
                </c:pt>
                <c:pt idx="1025">
                  <c:v>43350</c:v>
                </c:pt>
                <c:pt idx="1026">
                  <c:v>43357</c:v>
                </c:pt>
                <c:pt idx="1027">
                  <c:v>43364</c:v>
                </c:pt>
                <c:pt idx="1028">
                  <c:v>43371</c:v>
                </c:pt>
                <c:pt idx="1029">
                  <c:v>43378</c:v>
                </c:pt>
                <c:pt idx="1030">
                  <c:v>43385</c:v>
                </c:pt>
                <c:pt idx="1031">
                  <c:v>43392</c:v>
                </c:pt>
                <c:pt idx="1032">
                  <c:v>43399</c:v>
                </c:pt>
                <c:pt idx="1033">
                  <c:v>43406</c:v>
                </c:pt>
                <c:pt idx="1034">
                  <c:v>43413</c:v>
                </c:pt>
                <c:pt idx="1035">
                  <c:v>43420</c:v>
                </c:pt>
                <c:pt idx="1036">
                  <c:v>43427</c:v>
                </c:pt>
                <c:pt idx="1037">
                  <c:v>43434</c:v>
                </c:pt>
                <c:pt idx="1038">
                  <c:v>43441</c:v>
                </c:pt>
                <c:pt idx="1039">
                  <c:v>43448</c:v>
                </c:pt>
                <c:pt idx="1040">
                  <c:v>43455</c:v>
                </c:pt>
                <c:pt idx="1041">
                  <c:v>43462</c:v>
                </c:pt>
                <c:pt idx="1042">
                  <c:v>43469</c:v>
                </c:pt>
                <c:pt idx="1043">
                  <c:v>43476</c:v>
                </c:pt>
                <c:pt idx="1044">
                  <c:v>43483</c:v>
                </c:pt>
                <c:pt idx="1045">
                  <c:v>43490</c:v>
                </c:pt>
                <c:pt idx="1046">
                  <c:v>43497</c:v>
                </c:pt>
                <c:pt idx="1047">
                  <c:v>43504</c:v>
                </c:pt>
                <c:pt idx="1048">
                  <c:v>43511</c:v>
                </c:pt>
                <c:pt idx="1049">
                  <c:v>43518</c:v>
                </c:pt>
                <c:pt idx="1050">
                  <c:v>43525</c:v>
                </c:pt>
                <c:pt idx="1051">
                  <c:v>43532</c:v>
                </c:pt>
                <c:pt idx="1052">
                  <c:v>43539</c:v>
                </c:pt>
                <c:pt idx="1053">
                  <c:v>43546</c:v>
                </c:pt>
                <c:pt idx="1054">
                  <c:v>43553</c:v>
                </c:pt>
                <c:pt idx="1055">
                  <c:v>43560</c:v>
                </c:pt>
                <c:pt idx="1056">
                  <c:v>43567</c:v>
                </c:pt>
                <c:pt idx="1057">
                  <c:v>43574</c:v>
                </c:pt>
                <c:pt idx="1058">
                  <c:v>43581</c:v>
                </c:pt>
                <c:pt idx="1059">
                  <c:v>43588</c:v>
                </c:pt>
                <c:pt idx="1060">
                  <c:v>43595</c:v>
                </c:pt>
                <c:pt idx="1061">
                  <c:v>43602</c:v>
                </c:pt>
                <c:pt idx="1062">
                  <c:v>43609</c:v>
                </c:pt>
                <c:pt idx="1063">
                  <c:v>43616</c:v>
                </c:pt>
                <c:pt idx="1064">
                  <c:v>43623</c:v>
                </c:pt>
                <c:pt idx="1065">
                  <c:v>43630</c:v>
                </c:pt>
                <c:pt idx="1066">
                  <c:v>43637</c:v>
                </c:pt>
                <c:pt idx="1067">
                  <c:v>43644</c:v>
                </c:pt>
                <c:pt idx="1068">
                  <c:v>43651</c:v>
                </c:pt>
                <c:pt idx="1069">
                  <c:v>43658</c:v>
                </c:pt>
                <c:pt idx="1070">
                  <c:v>43665</c:v>
                </c:pt>
                <c:pt idx="1071">
                  <c:v>43672</c:v>
                </c:pt>
                <c:pt idx="1072">
                  <c:v>43679</c:v>
                </c:pt>
                <c:pt idx="1073">
                  <c:v>43686</c:v>
                </c:pt>
                <c:pt idx="1074">
                  <c:v>43693</c:v>
                </c:pt>
                <c:pt idx="1075">
                  <c:v>43700</c:v>
                </c:pt>
                <c:pt idx="1076">
                  <c:v>43707</c:v>
                </c:pt>
                <c:pt idx="1077">
                  <c:v>43714</c:v>
                </c:pt>
                <c:pt idx="1078">
                  <c:v>43721</c:v>
                </c:pt>
                <c:pt idx="1079">
                  <c:v>43728</c:v>
                </c:pt>
                <c:pt idx="1080">
                  <c:v>43735</c:v>
                </c:pt>
                <c:pt idx="1081">
                  <c:v>43742</c:v>
                </c:pt>
                <c:pt idx="1082">
                  <c:v>43749</c:v>
                </c:pt>
                <c:pt idx="1083">
                  <c:v>43756</c:v>
                </c:pt>
                <c:pt idx="1084">
                  <c:v>43763</c:v>
                </c:pt>
                <c:pt idx="1085">
                  <c:v>43770</c:v>
                </c:pt>
                <c:pt idx="1086">
                  <c:v>43777</c:v>
                </c:pt>
                <c:pt idx="1087">
                  <c:v>43784</c:v>
                </c:pt>
                <c:pt idx="1088">
                  <c:v>43791</c:v>
                </c:pt>
                <c:pt idx="1089">
                  <c:v>43798</c:v>
                </c:pt>
                <c:pt idx="1090">
                  <c:v>43805</c:v>
                </c:pt>
                <c:pt idx="1091">
                  <c:v>43812</c:v>
                </c:pt>
                <c:pt idx="1092">
                  <c:v>43819</c:v>
                </c:pt>
                <c:pt idx="1093">
                  <c:v>43826</c:v>
                </c:pt>
                <c:pt idx="1094">
                  <c:v>43833</c:v>
                </c:pt>
                <c:pt idx="1095">
                  <c:v>43840</c:v>
                </c:pt>
                <c:pt idx="1096">
                  <c:v>43847</c:v>
                </c:pt>
                <c:pt idx="1097">
                  <c:v>43854</c:v>
                </c:pt>
                <c:pt idx="1098">
                  <c:v>43861</c:v>
                </c:pt>
                <c:pt idx="1099">
                  <c:v>43868</c:v>
                </c:pt>
                <c:pt idx="1100">
                  <c:v>43875</c:v>
                </c:pt>
                <c:pt idx="1101">
                  <c:v>43882</c:v>
                </c:pt>
                <c:pt idx="1102">
                  <c:v>43889</c:v>
                </c:pt>
                <c:pt idx="1103">
                  <c:v>43896</c:v>
                </c:pt>
                <c:pt idx="1104">
                  <c:v>43903</c:v>
                </c:pt>
                <c:pt idx="1105">
                  <c:v>43910</c:v>
                </c:pt>
                <c:pt idx="1106">
                  <c:v>43917</c:v>
                </c:pt>
                <c:pt idx="1107">
                  <c:v>43924</c:v>
                </c:pt>
                <c:pt idx="1108">
                  <c:v>43931</c:v>
                </c:pt>
                <c:pt idx="1109">
                  <c:v>43938</c:v>
                </c:pt>
                <c:pt idx="1110">
                  <c:v>43945</c:v>
                </c:pt>
                <c:pt idx="1111">
                  <c:v>43952</c:v>
                </c:pt>
                <c:pt idx="1112">
                  <c:v>43959</c:v>
                </c:pt>
                <c:pt idx="1113">
                  <c:v>43966</c:v>
                </c:pt>
                <c:pt idx="1114">
                  <c:v>43973</c:v>
                </c:pt>
                <c:pt idx="1115">
                  <c:v>43980</c:v>
                </c:pt>
                <c:pt idx="1116">
                  <c:v>43987</c:v>
                </c:pt>
                <c:pt idx="1117">
                  <c:v>43994</c:v>
                </c:pt>
                <c:pt idx="1118">
                  <c:v>44001</c:v>
                </c:pt>
                <c:pt idx="1119">
                  <c:v>44008</c:v>
                </c:pt>
                <c:pt idx="1120">
                  <c:v>44015</c:v>
                </c:pt>
                <c:pt idx="1121">
                  <c:v>44022</c:v>
                </c:pt>
                <c:pt idx="1122">
                  <c:v>44029</c:v>
                </c:pt>
                <c:pt idx="1123">
                  <c:v>44036</c:v>
                </c:pt>
                <c:pt idx="1124">
                  <c:v>44043</c:v>
                </c:pt>
                <c:pt idx="1125">
                  <c:v>44050</c:v>
                </c:pt>
                <c:pt idx="1126">
                  <c:v>44057</c:v>
                </c:pt>
                <c:pt idx="1127">
                  <c:v>44064</c:v>
                </c:pt>
                <c:pt idx="1128">
                  <c:v>44071</c:v>
                </c:pt>
              </c:numCache>
            </c:numRef>
          </c:cat>
          <c:val>
            <c:numRef>
              <c:f>Data!$G$2:$G$1130</c:f>
              <c:numCache>
                <c:formatCode>General</c:formatCode>
                <c:ptCount val="1129"/>
                <c:pt idx="0">
                  <c:v>1.1612</c:v>
                </c:pt>
                <c:pt idx="1">
                  <c:v>1.1586000000000001</c:v>
                </c:pt>
                <c:pt idx="2">
                  <c:v>1.1477999999999999</c:v>
                </c:pt>
                <c:pt idx="3">
                  <c:v>1.1311800000000001</c:v>
                </c:pt>
                <c:pt idx="4">
                  <c:v>1.1302399999999999</c:v>
                </c:pt>
                <c:pt idx="5">
                  <c:v>1.1179250000000001</c:v>
                </c:pt>
                <c:pt idx="6">
                  <c:v>1.1012999999999999</c:v>
                </c:pt>
                <c:pt idx="7">
                  <c:v>1.08754</c:v>
                </c:pt>
                <c:pt idx="8">
                  <c:v>1.09202</c:v>
                </c:pt>
                <c:pt idx="9">
                  <c:v>1.0954600000000001</c:v>
                </c:pt>
                <c:pt idx="10">
                  <c:v>1.0873600000000001</c:v>
                </c:pt>
                <c:pt idx="11">
                  <c:v>1.0764</c:v>
                </c:pt>
                <c:pt idx="12">
                  <c:v>1.0789800000000001</c:v>
                </c:pt>
                <c:pt idx="13">
                  <c:v>1.07612</c:v>
                </c:pt>
                <c:pt idx="14">
                  <c:v>1.0616399999999999</c:v>
                </c:pt>
                <c:pt idx="15">
                  <c:v>1.0602</c:v>
                </c:pt>
                <c:pt idx="16">
                  <c:v>1.0689599999999999</c:v>
                </c:pt>
                <c:pt idx="17">
                  <c:v>1.06898</c:v>
                </c:pt>
                <c:pt idx="18">
                  <c:v>1.0638399999999999</c:v>
                </c:pt>
                <c:pt idx="19">
                  <c:v>1.0502400000000001</c:v>
                </c:pt>
                <c:pt idx="20">
                  <c:v>1.0371999999999999</c:v>
                </c:pt>
                <c:pt idx="21">
                  <c:v>1.0435399999999999</c:v>
                </c:pt>
                <c:pt idx="22">
                  <c:v>1.0366200000000001</c:v>
                </c:pt>
                <c:pt idx="23">
                  <c:v>1.0356399999999999</c:v>
                </c:pt>
                <c:pt idx="24">
                  <c:v>1.03</c:v>
                </c:pt>
                <c:pt idx="25">
                  <c:v>1.021425</c:v>
                </c:pt>
                <c:pt idx="26">
                  <c:v>1.0190600000000001</c:v>
                </c:pt>
                <c:pt idx="27">
                  <c:v>1.0430999999999999</c:v>
                </c:pt>
                <c:pt idx="28">
                  <c:v>1.0667</c:v>
                </c:pt>
                <c:pt idx="29">
                  <c:v>1.0733999999999999</c:v>
                </c:pt>
                <c:pt idx="30">
                  <c:v>1.0662</c:v>
                </c:pt>
                <c:pt idx="31">
                  <c:v>1.05768</c:v>
                </c:pt>
                <c:pt idx="32">
                  <c:v>1.0484199999999999</c:v>
                </c:pt>
                <c:pt idx="33">
                  <c:v>1.0580400000000001</c:v>
                </c:pt>
                <c:pt idx="34">
                  <c:v>1.0528999999999999</c:v>
                </c:pt>
                <c:pt idx="35">
                  <c:v>1.0402</c:v>
                </c:pt>
                <c:pt idx="36">
                  <c:v>1.04498</c:v>
                </c:pt>
                <c:pt idx="37">
                  <c:v>1.0582800000000001</c:v>
                </c:pt>
                <c:pt idx="38">
                  <c:v>1.0690200000000001</c:v>
                </c:pt>
                <c:pt idx="39">
                  <c:v>1.0795250000000001</c:v>
                </c:pt>
                <c:pt idx="40">
                  <c:v>1.07894</c:v>
                </c:pt>
                <c:pt idx="41">
                  <c:v>1.05626</c:v>
                </c:pt>
                <c:pt idx="42">
                  <c:v>1.0465</c:v>
                </c:pt>
                <c:pt idx="43">
                  <c:v>1.0378750000000001</c:v>
                </c:pt>
                <c:pt idx="44">
                  <c:v>1.0327999999999999</c:v>
                </c:pt>
                <c:pt idx="45">
                  <c:v>1.0225249999999999</c:v>
                </c:pt>
                <c:pt idx="46">
                  <c:v>1.0055000000000001</c:v>
                </c:pt>
                <c:pt idx="47">
                  <c:v>1.02112</c:v>
                </c:pt>
                <c:pt idx="48">
                  <c:v>1.0102</c:v>
                </c:pt>
                <c:pt idx="49">
                  <c:v>1.01058</c:v>
                </c:pt>
                <c:pt idx="50">
                  <c:v>1.0068600000000001</c:v>
                </c:pt>
                <c:pt idx="51">
                  <c:v>1.02834</c:v>
                </c:pt>
                <c:pt idx="52">
                  <c:v>1.0250600000000001</c:v>
                </c:pt>
                <c:pt idx="53">
                  <c:v>1.011725</c:v>
                </c:pt>
                <c:pt idx="54">
                  <c:v>0.99451999999999985</c:v>
                </c:pt>
                <c:pt idx="55">
                  <c:v>0.97806000000000004</c:v>
                </c:pt>
                <c:pt idx="56">
                  <c:v>0.98541999999999985</c:v>
                </c:pt>
                <c:pt idx="57">
                  <c:v>0.98343999999999987</c:v>
                </c:pt>
                <c:pt idx="58">
                  <c:v>0.99427500000000013</c:v>
                </c:pt>
                <c:pt idx="59">
                  <c:v>0.96497999999999995</c:v>
                </c:pt>
                <c:pt idx="60">
                  <c:v>0.96163999999999994</c:v>
                </c:pt>
                <c:pt idx="61">
                  <c:v>0.96784000000000014</c:v>
                </c:pt>
                <c:pt idx="62">
                  <c:v>0.96871999999999991</c:v>
                </c:pt>
                <c:pt idx="63">
                  <c:v>0.95901999999999998</c:v>
                </c:pt>
                <c:pt idx="64">
                  <c:v>0.95930000000000015</c:v>
                </c:pt>
                <c:pt idx="65">
                  <c:v>0.95635999999999988</c:v>
                </c:pt>
                <c:pt idx="66">
                  <c:v>0.94301999999999986</c:v>
                </c:pt>
                <c:pt idx="67">
                  <c:v>0.92099999999999993</c:v>
                </c:pt>
                <c:pt idx="68">
                  <c:v>0.89878000000000002</c:v>
                </c:pt>
                <c:pt idx="69">
                  <c:v>0.90342000000000011</c:v>
                </c:pt>
                <c:pt idx="70">
                  <c:v>0.90020000000000011</c:v>
                </c:pt>
                <c:pt idx="71">
                  <c:v>0.91091999999999984</c:v>
                </c:pt>
                <c:pt idx="72">
                  <c:v>0.93452499999999994</c:v>
                </c:pt>
                <c:pt idx="73">
                  <c:v>0.95429999999999993</c:v>
                </c:pt>
                <c:pt idx="74">
                  <c:v>0.95862000000000003</c:v>
                </c:pt>
                <c:pt idx="75">
                  <c:v>0.94780000000000009</c:v>
                </c:pt>
                <c:pt idx="76">
                  <c:v>0.9466</c:v>
                </c:pt>
                <c:pt idx="77">
                  <c:v>0.952125</c:v>
                </c:pt>
                <c:pt idx="78">
                  <c:v>0.94263999999999992</c:v>
                </c:pt>
                <c:pt idx="79">
                  <c:v>0.93089999999999995</c:v>
                </c:pt>
                <c:pt idx="80">
                  <c:v>0.93389999999999984</c:v>
                </c:pt>
                <c:pt idx="81">
                  <c:v>0.91496000000000011</c:v>
                </c:pt>
                <c:pt idx="82">
                  <c:v>0.90476000000000001</c:v>
                </c:pt>
                <c:pt idx="83">
                  <c:v>0.91069999999999984</c:v>
                </c:pt>
                <c:pt idx="84">
                  <c:v>0.90022000000000002</c:v>
                </c:pt>
                <c:pt idx="85">
                  <c:v>0.89525999999999994</c:v>
                </c:pt>
                <c:pt idx="86">
                  <c:v>0.87454999999999994</c:v>
                </c:pt>
                <c:pt idx="87">
                  <c:v>0.86097999999999986</c:v>
                </c:pt>
                <c:pt idx="88">
                  <c:v>0.85699999999999998</c:v>
                </c:pt>
                <c:pt idx="89">
                  <c:v>0.88041999999999987</c:v>
                </c:pt>
                <c:pt idx="90">
                  <c:v>0.87276000000000009</c:v>
                </c:pt>
                <c:pt idx="91">
                  <c:v>0.86522500000000002</c:v>
                </c:pt>
                <c:pt idx="92">
                  <c:v>0.84386000000000005</c:v>
                </c:pt>
                <c:pt idx="93">
                  <c:v>0.83350000000000013</c:v>
                </c:pt>
                <c:pt idx="94">
                  <c:v>0.85419999999999996</c:v>
                </c:pt>
                <c:pt idx="95">
                  <c:v>0.85850000000000004</c:v>
                </c:pt>
                <c:pt idx="96">
                  <c:v>0.85595999999999994</c:v>
                </c:pt>
                <c:pt idx="97">
                  <c:v>0.84372499999999984</c:v>
                </c:pt>
                <c:pt idx="98">
                  <c:v>0.86165999999999987</c:v>
                </c:pt>
                <c:pt idx="99">
                  <c:v>0.88570000000000004</c:v>
                </c:pt>
                <c:pt idx="100">
                  <c:v>0.88280000000000003</c:v>
                </c:pt>
                <c:pt idx="101">
                  <c:v>0.90461999999999987</c:v>
                </c:pt>
                <c:pt idx="102">
                  <c:v>0.9310250000000001</c:v>
                </c:pt>
                <c:pt idx="103">
                  <c:v>0.94802500000000001</c:v>
                </c:pt>
                <c:pt idx="104">
                  <c:v>0.94552000000000003</c:v>
                </c:pt>
                <c:pt idx="105">
                  <c:v>0.93722500000000009</c:v>
                </c:pt>
                <c:pt idx="106">
                  <c:v>0.92906</c:v>
                </c:pt>
                <c:pt idx="107">
                  <c:v>0.92988000000000004</c:v>
                </c:pt>
                <c:pt idx="108">
                  <c:v>0.92962</c:v>
                </c:pt>
                <c:pt idx="109">
                  <c:v>0.91814000000000007</c:v>
                </c:pt>
                <c:pt idx="110">
                  <c:v>0.90842500000000004</c:v>
                </c:pt>
                <c:pt idx="111">
                  <c:v>0.9212800000000001</c:v>
                </c:pt>
                <c:pt idx="112">
                  <c:v>0.92944000000000015</c:v>
                </c:pt>
                <c:pt idx="113">
                  <c:v>0.91112000000000004</c:v>
                </c:pt>
                <c:pt idx="114">
                  <c:v>0.89632000000000012</c:v>
                </c:pt>
                <c:pt idx="115">
                  <c:v>0.88696000000000008</c:v>
                </c:pt>
                <c:pt idx="116">
                  <c:v>0.89489999999999992</c:v>
                </c:pt>
                <c:pt idx="117">
                  <c:v>0.89127999999999985</c:v>
                </c:pt>
                <c:pt idx="118">
                  <c:v>0.88866000000000001</c:v>
                </c:pt>
                <c:pt idx="119">
                  <c:v>0.89625999999999995</c:v>
                </c:pt>
                <c:pt idx="120">
                  <c:v>0.89122000000000012</c:v>
                </c:pt>
                <c:pt idx="121">
                  <c:v>0.88319999999999999</c:v>
                </c:pt>
                <c:pt idx="122">
                  <c:v>0.87960000000000005</c:v>
                </c:pt>
                <c:pt idx="123">
                  <c:v>0.86328000000000005</c:v>
                </c:pt>
                <c:pt idx="124">
                  <c:v>0.85075000000000001</c:v>
                </c:pt>
                <c:pt idx="125">
                  <c:v>0.84831999999999996</c:v>
                </c:pt>
                <c:pt idx="126">
                  <c:v>0.85331999999999997</c:v>
                </c:pt>
                <c:pt idx="127">
                  <c:v>0.85575999999999997</c:v>
                </c:pt>
                <c:pt idx="128">
                  <c:v>0.85597999999999985</c:v>
                </c:pt>
                <c:pt idx="129">
                  <c:v>0.84417500000000001</c:v>
                </c:pt>
                <c:pt idx="130">
                  <c:v>0.85404000000000002</c:v>
                </c:pt>
                <c:pt idx="131">
                  <c:v>0.86404000000000014</c:v>
                </c:pt>
                <c:pt idx="132">
                  <c:v>0.87478</c:v>
                </c:pt>
                <c:pt idx="133">
                  <c:v>0.87902000000000002</c:v>
                </c:pt>
                <c:pt idx="134">
                  <c:v>0.88362000000000007</c:v>
                </c:pt>
                <c:pt idx="135">
                  <c:v>0.90849999999999986</c:v>
                </c:pt>
                <c:pt idx="136">
                  <c:v>0.91436000000000006</c:v>
                </c:pt>
                <c:pt idx="137">
                  <c:v>0.91082000000000007</c:v>
                </c:pt>
                <c:pt idx="138">
                  <c:v>0.89380000000000015</c:v>
                </c:pt>
                <c:pt idx="139">
                  <c:v>0.90862500000000002</c:v>
                </c:pt>
                <c:pt idx="140">
                  <c:v>0.92189999999999994</c:v>
                </c:pt>
                <c:pt idx="141">
                  <c:v>0.91735999999999995</c:v>
                </c:pt>
                <c:pt idx="142">
                  <c:v>0.91595999999999989</c:v>
                </c:pt>
                <c:pt idx="143">
                  <c:v>0.90885000000000005</c:v>
                </c:pt>
                <c:pt idx="144">
                  <c:v>0.9049600000000001</c:v>
                </c:pt>
                <c:pt idx="145">
                  <c:v>0.89219999999999999</c:v>
                </c:pt>
                <c:pt idx="146">
                  <c:v>0.90342000000000011</c:v>
                </c:pt>
                <c:pt idx="147">
                  <c:v>0.89563999999999999</c:v>
                </c:pt>
                <c:pt idx="148">
                  <c:v>0.88254999999999983</c:v>
                </c:pt>
                <c:pt idx="149">
                  <c:v>0.87909999999999988</c:v>
                </c:pt>
                <c:pt idx="150">
                  <c:v>0.88646000000000003</c:v>
                </c:pt>
                <c:pt idx="151">
                  <c:v>0.88944000000000012</c:v>
                </c:pt>
                <c:pt idx="152">
                  <c:v>0.89505999999999997</c:v>
                </c:pt>
                <c:pt idx="153">
                  <c:v>0.89783999999999997</c:v>
                </c:pt>
                <c:pt idx="154">
                  <c:v>0.88039999999999996</c:v>
                </c:pt>
                <c:pt idx="155">
                  <c:v>0.89675000000000005</c:v>
                </c:pt>
                <c:pt idx="156">
                  <c:v>0.89136000000000004</c:v>
                </c:pt>
                <c:pt idx="157">
                  <c:v>0.88651999999999997</c:v>
                </c:pt>
                <c:pt idx="158">
                  <c:v>0.87777500000000008</c:v>
                </c:pt>
                <c:pt idx="159">
                  <c:v>0.86206000000000016</c:v>
                </c:pt>
                <c:pt idx="160">
                  <c:v>0.86934</c:v>
                </c:pt>
                <c:pt idx="161">
                  <c:v>0.87438000000000005</c:v>
                </c:pt>
                <c:pt idx="162">
                  <c:v>0.87344999999999995</c:v>
                </c:pt>
                <c:pt idx="163">
                  <c:v>0.86694000000000004</c:v>
                </c:pt>
                <c:pt idx="164">
                  <c:v>0.87446000000000002</c:v>
                </c:pt>
                <c:pt idx="165">
                  <c:v>0.87871999999999995</c:v>
                </c:pt>
                <c:pt idx="166">
                  <c:v>0.88187999999999989</c:v>
                </c:pt>
                <c:pt idx="167">
                  <c:v>0.87378</c:v>
                </c:pt>
                <c:pt idx="168">
                  <c:v>0.87951999999999997</c:v>
                </c:pt>
                <c:pt idx="169">
                  <c:v>0.87916000000000016</c:v>
                </c:pt>
                <c:pt idx="170">
                  <c:v>0.88616000000000006</c:v>
                </c:pt>
                <c:pt idx="171">
                  <c:v>0.89293999999999984</c:v>
                </c:pt>
                <c:pt idx="172">
                  <c:v>0.90513999999999994</c:v>
                </c:pt>
                <c:pt idx="173">
                  <c:v>0.91115999999999986</c:v>
                </c:pt>
                <c:pt idx="174">
                  <c:v>0.91027999999999998</c:v>
                </c:pt>
                <c:pt idx="175">
                  <c:v>0.92244000000000015</c:v>
                </c:pt>
                <c:pt idx="176">
                  <c:v>0.93275000000000008</c:v>
                </c:pt>
                <c:pt idx="177">
                  <c:v>0.94221999999999984</c:v>
                </c:pt>
                <c:pt idx="178">
                  <c:v>0.94503999999999988</c:v>
                </c:pt>
                <c:pt idx="179">
                  <c:v>0.95640000000000014</c:v>
                </c:pt>
                <c:pt idx="180">
                  <c:v>0.98087999999999997</c:v>
                </c:pt>
                <c:pt idx="181">
                  <c:v>0.98197499999999993</c:v>
                </c:pt>
                <c:pt idx="182">
                  <c:v>0.99056000000000011</c:v>
                </c:pt>
                <c:pt idx="183">
                  <c:v>1.0092000000000001</c:v>
                </c:pt>
                <c:pt idx="184">
                  <c:v>0.9971000000000001</c:v>
                </c:pt>
                <c:pt idx="185">
                  <c:v>0.9835799999999999</c:v>
                </c:pt>
                <c:pt idx="186">
                  <c:v>0.97182000000000002</c:v>
                </c:pt>
                <c:pt idx="187">
                  <c:v>0.98167999999999989</c:v>
                </c:pt>
                <c:pt idx="188">
                  <c:v>0.97545999999999999</c:v>
                </c:pt>
                <c:pt idx="189">
                  <c:v>0.98</c:v>
                </c:pt>
                <c:pt idx="190">
                  <c:v>0.9909</c:v>
                </c:pt>
                <c:pt idx="191">
                  <c:v>0.97594000000000003</c:v>
                </c:pt>
                <c:pt idx="192">
                  <c:v>0.97706000000000015</c:v>
                </c:pt>
                <c:pt idx="193">
                  <c:v>0.97922000000000009</c:v>
                </c:pt>
                <c:pt idx="194">
                  <c:v>0.98543999999999998</c:v>
                </c:pt>
                <c:pt idx="195">
                  <c:v>0.9839</c:v>
                </c:pt>
                <c:pt idx="196">
                  <c:v>0.97650000000000003</c:v>
                </c:pt>
                <c:pt idx="197">
                  <c:v>0.97589999999999988</c:v>
                </c:pt>
                <c:pt idx="198">
                  <c:v>0.98762000000000016</c:v>
                </c:pt>
                <c:pt idx="199">
                  <c:v>1.0030399999999999</c:v>
                </c:pt>
                <c:pt idx="200">
                  <c:v>1.0070250000000001</c:v>
                </c:pt>
                <c:pt idx="201">
                  <c:v>1.0032799999999999</c:v>
                </c:pt>
                <c:pt idx="202">
                  <c:v>0.99192499999999995</c:v>
                </c:pt>
                <c:pt idx="203">
                  <c:v>0.99927999999999984</c:v>
                </c:pt>
                <c:pt idx="204">
                  <c:v>1.01318</c:v>
                </c:pt>
                <c:pt idx="205">
                  <c:v>1.0243199999999999</c:v>
                </c:pt>
                <c:pt idx="206">
                  <c:v>1.0322750000000001</c:v>
                </c:pt>
                <c:pt idx="207">
                  <c:v>1.0430999999999999</c:v>
                </c:pt>
                <c:pt idx="208">
                  <c:v>1.04674</c:v>
                </c:pt>
                <c:pt idx="209">
                  <c:v>1.0582199999999999</c:v>
                </c:pt>
                <c:pt idx="210">
                  <c:v>1.0749500000000001</c:v>
                </c:pt>
                <c:pt idx="211">
                  <c:v>1.08094</c:v>
                </c:pt>
                <c:pt idx="212">
                  <c:v>1.0821400000000001</c:v>
                </c:pt>
                <c:pt idx="213">
                  <c:v>1.0767199999999999</c:v>
                </c:pt>
                <c:pt idx="214">
                  <c:v>1.0765</c:v>
                </c:pt>
                <c:pt idx="215">
                  <c:v>1.0780799999999999</c:v>
                </c:pt>
                <c:pt idx="216">
                  <c:v>1.09392</c:v>
                </c:pt>
                <c:pt idx="217">
                  <c:v>1.09416</c:v>
                </c:pt>
                <c:pt idx="218">
                  <c:v>1.0595600000000001</c:v>
                </c:pt>
                <c:pt idx="219">
                  <c:v>1.06928</c:v>
                </c:pt>
                <c:pt idx="220">
                  <c:v>1.0803199999999999</c:v>
                </c:pt>
                <c:pt idx="221">
                  <c:v>1.07162</c:v>
                </c:pt>
                <c:pt idx="222">
                  <c:v>1.0847</c:v>
                </c:pt>
                <c:pt idx="223">
                  <c:v>1.0970200000000001</c:v>
                </c:pt>
                <c:pt idx="224">
                  <c:v>1.1125400000000001</c:v>
                </c:pt>
                <c:pt idx="225">
                  <c:v>1.13832</c:v>
                </c:pt>
                <c:pt idx="226">
                  <c:v>1.15106</c:v>
                </c:pt>
                <c:pt idx="227">
                  <c:v>1.1712800000000001</c:v>
                </c:pt>
                <c:pt idx="228">
                  <c:v>1.1798999999999999</c:v>
                </c:pt>
                <c:pt idx="229">
                  <c:v>1.17438</c:v>
                </c:pt>
                <c:pt idx="230">
                  <c:v>1.1758</c:v>
                </c:pt>
                <c:pt idx="231">
                  <c:v>1.1731799999999999</c:v>
                </c:pt>
                <c:pt idx="232">
                  <c:v>1.1497999999999999</c:v>
                </c:pt>
                <c:pt idx="233">
                  <c:v>1.152725</c:v>
                </c:pt>
                <c:pt idx="234">
                  <c:v>1.13222</c:v>
                </c:pt>
                <c:pt idx="235">
                  <c:v>1.12286</c:v>
                </c:pt>
                <c:pt idx="236">
                  <c:v>1.14218</c:v>
                </c:pt>
                <c:pt idx="237">
                  <c:v>1.13626</c:v>
                </c:pt>
                <c:pt idx="238">
                  <c:v>1.1350800000000001</c:v>
                </c:pt>
                <c:pt idx="239">
                  <c:v>1.12948</c:v>
                </c:pt>
                <c:pt idx="240">
                  <c:v>1.10412</c:v>
                </c:pt>
                <c:pt idx="241">
                  <c:v>1.0914600000000001</c:v>
                </c:pt>
                <c:pt idx="242">
                  <c:v>1.092225</c:v>
                </c:pt>
                <c:pt idx="243">
                  <c:v>1.1200399999999999</c:v>
                </c:pt>
                <c:pt idx="244">
                  <c:v>1.1258999999999999</c:v>
                </c:pt>
                <c:pt idx="245">
                  <c:v>1.1478600000000001</c:v>
                </c:pt>
                <c:pt idx="246">
                  <c:v>1.1649799999999999</c:v>
                </c:pt>
                <c:pt idx="247">
                  <c:v>1.17604</c:v>
                </c:pt>
                <c:pt idx="248">
                  <c:v>1.1667749999999999</c:v>
                </c:pt>
                <c:pt idx="249">
                  <c:v>1.1756</c:v>
                </c:pt>
                <c:pt idx="250">
                  <c:v>1.1685399999999999</c:v>
                </c:pt>
                <c:pt idx="251">
                  <c:v>1.1469199999999999</c:v>
                </c:pt>
                <c:pt idx="252">
                  <c:v>1.1654</c:v>
                </c:pt>
                <c:pt idx="253">
                  <c:v>1.1870799999999999</c:v>
                </c:pt>
                <c:pt idx="254">
                  <c:v>1.18665</c:v>
                </c:pt>
                <c:pt idx="255">
                  <c:v>1.2073400000000001</c:v>
                </c:pt>
                <c:pt idx="256">
                  <c:v>1.22218</c:v>
                </c:pt>
                <c:pt idx="257">
                  <c:v>1.2351000000000001</c:v>
                </c:pt>
                <c:pt idx="258">
                  <c:v>1.24315</c:v>
                </c:pt>
                <c:pt idx="259">
                  <c:v>1.254875</c:v>
                </c:pt>
                <c:pt idx="260">
                  <c:v>1.27484</c:v>
                </c:pt>
                <c:pt idx="261">
                  <c:v>1.26492</c:v>
                </c:pt>
                <c:pt idx="262">
                  <c:v>1.2632000000000001</c:v>
                </c:pt>
                <c:pt idx="263">
                  <c:v>1.25312</c:v>
                </c:pt>
                <c:pt idx="264">
                  <c:v>1.25678</c:v>
                </c:pt>
                <c:pt idx="265">
                  <c:v>1.2754399999999999</c:v>
                </c:pt>
                <c:pt idx="266">
                  <c:v>1.2726999999999999</c:v>
                </c:pt>
                <c:pt idx="267">
                  <c:v>1.25298</c:v>
                </c:pt>
                <c:pt idx="268">
                  <c:v>1.2271399999999999</c:v>
                </c:pt>
                <c:pt idx="269">
                  <c:v>1.2296800000000001</c:v>
                </c:pt>
                <c:pt idx="270">
                  <c:v>1.22742</c:v>
                </c:pt>
                <c:pt idx="271">
                  <c:v>1.2230799999999999</c:v>
                </c:pt>
                <c:pt idx="272">
                  <c:v>1.22204</c:v>
                </c:pt>
                <c:pt idx="273">
                  <c:v>1.20916</c:v>
                </c:pt>
                <c:pt idx="274">
                  <c:v>1.1974</c:v>
                </c:pt>
                <c:pt idx="275">
                  <c:v>1.1889000000000001</c:v>
                </c:pt>
                <c:pt idx="276">
                  <c:v>1.1905600000000001</c:v>
                </c:pt>
                <c:pt idx="277">
                  <c:v>1.20306</c:v>
                </c:pt>
                <c:pt idx="278">
                  <c:v>1.18476</c:v>
                </c:pt>
                <c:pt idx="279">
                  <c:v>1.1986000000000001</c:v>
                </c:pt>
                <c:pt idx="280">
                  <c:v>1.21356</c:v>
                </c:pt>
                <c:pt idx="281">
                  <c:v>1.2230749999999999</c:v>
                </c:pt>
                <c:pt idx="282">
                  <c:v>1.2162200000000001</c:v>
                </c:pt>
                <c:pt idx="283">
                  <c:v>1.2075199999999999</c:v>
                </c:pt>
                <c:pt idx="284">
                  <c:v>1.21214</c:v>
                </c:pt>
                <c:pt idx="285">
                  <c:v>1.21922</c:v>
                </c:pt>
                <c:pt idx="286">
                  <c:v>1.2363</c:v>
                </c:pt>
                <c:pt idx="287">
                  <c:v>1.2381200000000001</c:v>
                </c:pt>
                <c:pt idx="288">
                  <c:v>1.22854</c:v>
                </c:pt>
                <c:pt idx="289">
                  <c:v>1.20678</c:v>
                </c:pt>
                <c:pt idx="290">
                  <c:v>1.2092799999999999</c:v>
                </c:pt>
                <c:pt idx="291">
                  <c:v>1.2273400000000001</c:v>
                </c:pt>
                <c:pt idx="292">
                  <c:v>1.23306</c:v>
                </c:pt>
                <c:pt idx="293">
                  <c:v>1.2098800000000001</c:v>
                </c:pt>
                <c:pt idx="294">
                  <c:v>1.21254</c:v>
                </c:pt>
                <c:pt idx="295">
                  <c:v>1.2181999999999999</c:v>
                </c:pt>
                <c:pt idx="296">
                  <c:v>1.2198199999999999</c:v>
                </c:pt>
                <c:pt idx="297">
                  <c:v>1.22502</c:v>
                </c:pt>
                <c:pt idx="298">
                  <c:v>1.2347600000000001</c:v>
                </c:pt>
                <c:pt idx="299">
                  <c:v>1.23184</c:v>
                </c:pt>
                <c:pt idx="300">
                  <c:v>1.23655</c:v>
                </c:pt>
                <c:pt idx="301">
                  <c:v>1.2584599999999999</c:v>
                </c:pt>
                <c:pt idx="302">
                  <c:v>1.27542</c:v>
                </c:pt>
                <c:pt idx="303">
                  <c:v>1.28104</c:v>
                </c:pt>
                <c:pt idx="304">
                  <c:v>1.2941</c:v>
                </c:pt>
                <c:pt idx="305">
                  <c:v>1.2999000000000001</c:v>
                </c:pt>
                <c:pt idx="306">
                  <c:v>1.3147</c:v>
                </c:pt>
                <c:pt idx="307">
                  <c:v>1.33022</c:v>
                </c:pt>
                <c:pt idx="308">
                  <c:v>1.33236</c:v>
                </c:pt>
                <c:pt idx="309">
                  <c:v>1.3320000000000001</c:v>
                </c:pt>
                <c:pt idx="310">
                  <c:v>1.3438000000000001</c:v>
                </c:pt>
                <c:pt idx="311">
                  <c:v>1.3594999999999999</c:v>
                </c:pt>
                <c:pt idx="312">
                  <c:v>1.3262400000000001</c:v>
                </c:pt>
                <c:pt idx="313">
                  <c:v>1.31728</c:v>
                </c:pt>
                <c:pt idx="314">
                  <c:v>1.3021750000000001</c:v>
                </c:pt>
                <c:pt idx="315">
                  <c:v>1.3028200000000001</c:v>
                </c:pt>
                <c:pt idx="316">
                  <c:v>1.2993399999999999</c:v>
                </c:pt>
                <c:pt idx="317">
                  <c:v>1.2819799999999999</c:v>
                </c:pt>
                <c:pt idx="318">
                  <c:v>1.3023800000000001</c:v>
                </c:pt>
                <c:pt idx="319">
                  <c:v>1.3209500000000001</c:v>
                </c:pt>
                <c:pt idx="320">
                  <c:v>1.31928</c:v>
                </c:pt>
                <c:pt idx="321">
                  <c:v>1.33606</c:v>
                </c:pt>
                <c:pt idx="322">
                  <c:v>1.3353600000000001</c:v>
                </c:pt>
                <c:pt idx="323">
                  <c:v>1.30582</c:v>
                </c:pt>
                <c:pt idx="324">
                  <c:v>1.2919799999999999</c:v>
                </c:pt>
                <c:pt idx="325">
                  <c:v>1.28732</c:v>
                </c:pt>
                <c:pt idx="326">
                  <c:v>1.2902</c:v>
                </c:pt>
                <c:pt idx="327">
                  <c:v>1.3062400000000001</c:v>
                </c:pt>
                <c:pt idx="328">
                  <c:v>1.2944199999999999</c:v>
                </c:pt>
                <c:pt idx="329">
                  <c:v>1.2889999999999999</c:v>
                </c:pt>
                <c:pt idx="330">
                  <c:v>1.2774000000000001</c:v>
                </c:pt>
                <c:pt idx="331">
                  <c:v>1.2623</c:v>
                </c:pt>
                <c:pt idx="332">
                  <c:v>1.2569999999999999</c:v>
                </c:pt>
                <c:pt idx="333">
                  <c:v>1.22685</c:v>
                </c:pt>
                <c:pt idx="334">
                  <c:v>1.2241599999999999</c:v>
                </c:pt>
                <c:pt idx="335">
                  <c:v>1.2101599999999999</c:v>
                </c:pt>
                <c:pt idx="336">
                  <c:v>1.21092</c:v>
                </c:pt>
                <c:pt idx="337">
                  <c:v>1.2077199999999999</c:v>
                </c:pt>
                <c:pt idx="338">
                  <c:v>1.1924250000000001</c:v>
                </c:pt>
                <c:pt idx="339">
                  <c:v>1.20964</c:v>
                </c:pt>
                <c:pt idx="340">
                  <c:v>1.2063200000000001</c:v>
                </c:pt>
                <c:pt idx="341">
                  <c:v>1.2071799999999999</c:v>
                </c:pt>
                <c:pt idx="342">
                  <c:v>1.22902</c:v>
                </c:pt>
                <c:pt idx="343">
                  <c:v>1.2383</c:v>
                </c:pt>
                <c:pt idx="344">
                  <c:v>1.22638</c:v>
                </c:pt>
                <c:pt idx="345">
                  <c:v>1.22644</c:v>
                </c:pt>
                <c:pt idx="346">
                  <c:v>1.2353400000000001</c:v>
                </c:pt>
                <c:pt idx="347">
                  <c:v>1.2438750000000001</c:v>
                </c:pt>
                <c:pt idx="348">
                  <c:v>1.22526</c:v>
                </c:pt>
                <c:pt idx="349">
                  <c:v>1.21536</c:v>
                </c:pt>
                <c:pt idx="350">
                  <c:v>1.20282</c:v>
                </c:pt>
                <c:pt idx="351">
                  <c:v>1.2012799999999999</c:v>
                </c:pt>
                <c:pt idx="352">
                  <c:v>1.2016500000000001</c:v>
                </c:pt>
                <c:pt idx="353">
                  <c:v>1.19814</c:v>
                </c:pt>
                <c:pt idx="354">
                  <c:v>1.2083200000000001</c:v>
                </c:pt>
                <c:pt idx="355">
                  <c:v>1.1971799999999999</c:v>
                </c:pt>
                <c:pt idx="356">
                  <c:v>1.1763999999999999</c:v>
                </c:pt>
                <c:pt idx="357">
                  <c:v>1.1696200000000001</c:v>
                </c:pt>
                <c:pt idx="358">
                  <c:v>1.1748499999999999</c:v>
                </c:pt>
                <c:pt idx="359">
                  <c:v>1.1756200000000001</c:v>
                </c:pt>
                <c:pt idx="360">
                  <c:v>1.1789400000000001</c:v>
                </c:pt>
                <c:pt idx="361">
                  <c:v>1.1982600000000001</c:v>
                </c:pt>
                <c:pt idx="362">
                  <c:v>1.1879999999999999</c:v>
                </c:pt>
                <c:pt idx="363">
                  <c:v>1.1854750000000001</c:v>
                </c:pt>
                <c:pt idx="364">
                  <c:v>1.208</c:v>
                </c:pt>
                <c:pt idx="365">
                  <c:v>1.208</c:v>
                </c:pt>
                <c:pt idx="366">
                  <c:v>1.2091750000000001</c:v>
                </c:pt>
                <c:pt idx="367">
                  <c:v>1.2234799999999999</c:v>
                </c:pt>
                <c:pt idx="368">
                  <c:v>1.2092400000000001</c:v>
                </c:pt>
                <c:pt idx="369">
                  <c:v>1.19526</c:v>
                </c:pt>
                <c:pt idx="370">
                  <c:v>1.1894400000000001</c:v>
                </c:pt>
                <c:pt idx="371">
                  <c:v>1.19055</c:v>
                </c:pt>
                <c:pt idx="372">
                  <c:v>1.1942999999999999</c:v>
                </c:pt>
                <c:pt idx="373">
                  <c:v>1.1921999999999999</c:v>
                </c:pt>
                <c:pt idx="374">
                  <c:v>1.2072000000000001</c:v>
                </c:pt>
                <c:pt idx="375">
                  <c:v>1.2072000000000001</c:v>
                </c:pt>
                <c:pt idx="376">
                  <c:v>1.2078800000000001</c:v>
                </c:pt>
                <c:pt idx="377">
                  <c:v>1.2195800000000001</c:v>
                </c:pt>
                <c:pt idx="378">
                  <c:v>1.21072</c:v>
                </c:pt>
                <c:pt idx="379">
                  <c:v>1.2310399999999999</c:v>
                </c:pt>
                <c:pt idx="380">
                  <c:v>1.24796</c:v>
                </c:pt>
                <c:pt idx="381">
                  <c:v>1.26614</c:v>
                </c:pt>
                <c:pt idx="382">
                  <c:v>1.2801800000000001</c:v>
                </c:pt>
                <c:pt idx="383">
                  <c:v>1.2782</c:v>
                </c:pt>
                <c:pt idx="384">
                  <c:v>1.2791399999999999</c:v>
                </c:pt>
                <c:pt idx="385">
                  <c:v>1.285925</c:v>
                </c:pt>
                <c:pt idx="386">
                  <c:v>1.27728</c:v>
                </c:pt>
                <c:pt idx="387">
                  <c:v>1.2606200000000001</c:v>
                </c:pt>
                <c:pt idx="388">
                  <c:v>1.2582800000000001</c:v>
                </c:pt>
                <c:pt idx="389">
                  <c:v>1.25976</c:v>
                </c:pt>
                <c:pt idx="390">
                  <c:v>1.27745</c:v>
                </c:pt>
                <c:pt idx="391">
                  <c:v>1.2705</c:v>
                </c:pt>
                <c:pt idx="392">
                  <c:v>1.25824</c:v>
                </c:pt>
                <c:pt idx="393">
                  <c:v>1.2662800000000001</c:v>
                </c:pt>
                <c:pt idx="394">
                  <c:v>1.28026</c:v>
                </c:pt>
                <c:pt idx="395">
                  <c:v>1.2823199999999999</c:v>
                </c:pt>
                <c:pt idx="396">
                  <c:v>1.2813399999999999</c:v>
                </c:pt>
                <c:pt idx="397">
                  <c:v>1.28078</c:v>
                </c:pt>
                <c:pt idx="398">
                  <c:v>1.28006</c:v>
                </c:pt>
                <c:pt idx="399">
                  <c:v>1.2756749999999999</c:v>
                </c:pt>
                <c:pt idx="400">
                  <c:v>1.2696799999999999</c:v>
                </c:pt>
                <c:pt idx="401">
                  <c:v>1.27162</c:v>
                </c:pt>
                <c:pt idx="402">
                  <c:v>1.27034</c:v>
                </c:pt>
                <c:pt idx="403">
                  <c:v>1.2688999999999999</c:v>
                </c:pt>
                <c:pt idx="404">
                  <c:v>1.2531749999999999</c:v>
                </c:pt>
                <c:pt idx="405">
                  <c:v>1.2561</c:v>
                </c:pt>
                <c:pt idx="406">
                  <c:v>1.2618799999999999</c:v>
                </c:pt>
                <c:pt idx="407">
                  <c:v>1.2749200000000001</c:v>
                </c:pt>
                <c:pt idx="408">
                  <c:v>1.2798400000000001</c:v>
                </c:pt>
                <c:pt idx="409">
                  <c:v>1.28122</c:v>
                </c:pt>
                <c:pt idx="410">
                  <c:v>1.291075</c:v>
                </c:pt>
                <c:pt idx="411">
                  <c:v>1.3201000000000001</c:v>
                </c:pt>
                <c:pt idx="412">
                  <c:v>1.32944</c:v>
                </c:pt>
                <c:pt idx="413">
                  <c:v>1.3188</c:v>
                </c:pt>
                <c:pt idx="414">
                  <c:v>1.3151200000000001</c:v>
                </c:pt>
                <c:pt idx="415">
                  <c:v>1.3152999999999999</c:v>
                </c:pt>
                <c:pt idx="416">
                  <c:v>1.31385</c:v>
                </c:pt>
                <c:pt idx="417">
                  <c:v>1.29576</c:v>
                </c:pt>
                <c:pt idx="418">
                  <c:v>1.2944</c:v>
                </c:pt>
                <c:pt idx="419">
                  <c:v>1.2967</c:v>
                </c:pt>
                <c:pt idx="420">
                  <c:v>1.29762</c:v>
                </c:pt>
                <c:pt idx="421">
                  <c:v>1.29922</c:v>
                </c:pt>
                <c:pt idx="422">
                  <c:v>1.3077799999999999</c:v>
                </c:pt>
                <c:pt idx="423">
                  <c:v>1.31395</c:v>
                </c:pt>
                <c:pt idx="424">
                  <c:v>1.3198000000000001</c:v>
                </c:pt>
                <c:pt idx="425">
                  <c:v>1.3119400000000001</c:v>
                </c:pt>
                <c:pt idx="426">
                  <c:v>1.3233600000000001</c:v>
                </c:pt>
                <c:pt idx="427">
                  <c:v>1.3311200000000001</c:v>
                </c:pt>
                <c:pt idx="428">
                  <c:v>1.3346800000000001</c:v>
                </c:pt>
                <c:pt idx="429">
                  <c:v>1.3381400000000001</c:v>
                </c:pt>
                <c:pt idx="430">
                  <c:v>1.3448199999999999</c:v>
                </c:pt>
                <c:pt idx="431">
                  <c:v>1.35798</c:v>
                </c:pt>
                <c:pt idx="432">
                  <c:v>1.36128</c:v>
                </c:pt>
                <c:pt idx="433">
                  <c:v>1.36022</c:v>
                </c:pt>
                <c:pt idx="434">
                  <c:v>1.35456</c:v>
                </c:pt>
                <c:pt idx="435">
                  <c:v>1.35348</c:v>
                </c:pt>
                <c:pt idx="436">
                  <c:v>1.34568</c:v>
                </c:pt>
                <c:pt idx="437">
                  <c:v>1.344875</c:v>
                </c:pt>
                <c:pt idx="438">
                  <c:v>1.34642</c:v>
                </c:pt>
                <c:pt idx="439">
                  <c:v>1.3331</c:v>
                </c:pt>
                <c:pt idx="440">
                  <c:v>1.3415999999999999</c:v>
                </c:pt>
                <c:pt idx="441">
                  <c:v>1.34674</c:v>
                </c:pt>
                <c:pt idx="442">
                  <c:v>1.3614999999999999</c:v>
                </c:pt>
                <c:pt idx="443">
                  <c:v>1.3731599999999999</c:v>
                </c:pt>
                <c:pt idx="444">
                  <c:v>1.3803399999999999</c:v>
                </c:pt>
                <c:pt idx="445">
                  <c:v>1.3745799999999999</c:v>
                </c:pt>
                <c:pt idx="446">
                  <c:v>1.37104</c:v>
                </c:pt>
                <c:pt idx="447">
                  <c:v>1.37462</c:v>
                </c:pt>
                <c:pt idx="448">
                  <c:v>1.3515600000000001</c:v>
                </c:pt>
                <c:pt idx="449">
                  <c:v>1.35382</c:v>
                </c:pt>
                <c:pt idx="450">
                  <c:v>1.3647</c:v>
                </c:pt>
                <c:pt idx="451">
                  <c:v>1.3676999999999999</c:v>
                </c:pt>
                <c:pt idx="452">
                  <c:v>1.3853599999999999</c:v>
                </c:pt>
                <c:pt idx="453">
                  <c:v>1.3969400000000001</c:v>
                </c:pt>
                <c:pt idx="454">
                  <c:v>1.41394</c:v>
                </c:pt>
                <c:pt idx="455">
                  <c:v>1.41618</c:v>
                </c:pt>
                <c:pt idx="456">
                  <c:v>1.41598</c:v>
                </c:pt>
                <c:pt idx="457">
                  <c:v>1.42286</c:v>
                </c:pt>
                <c:pt idx="458">
                  <c:v>1.42624</c:v>
                </c:pt>
                <c:pt idx="459">
                  <c:v>1.4442600000000001</c:v>
                </c:pt>
                <c:pt idx="460">
                  <c:v>1.4609399999999999</c:v>
                </c:pt>
                <c:pt idx="461">
                  <c:v>1.463975</c:v>
                </c:pt>
                <c:pt idx="462">
                  <c:v>1.4785599999999999</c:v>
                </c:pt>
                <c:pt idx="463">
                  <c:v>1.47766</c:v>
                </c:pt>
                <c:pt idx="464">
                  <c:v>1.4676800000000001</c:v>
                </c:pt>
                <c:pt idx="465">
                  <c:v>1.4628399999999999</c:v>
                </c:pt>
                <c:pt idx="466">
                  <c:v>1.43638</c:v>
                </c:pt>
                <c:pt idx="467">
                  <c:v>1.4557</c:v>
                </c:pt>
                <c:pt idx="468">
                  <c:v>1.4715750000000001</c:v>
                </c:pt>
                <c:pt idx="469">
                  <c:v>1.4718199999999999</c:v>
                </c:pt>
                <c:pt idx="470">
                  <c:v>1.47336</c:v>
                </c:pt>
                <c:pt idx="471">
                  <c:v>1.464825</c:v>
                </c:pt>
                <c:pt idx="472">
                  <c:v>1.4805999999999999</c:v>
                </c:pt>
                <c:pt idx="473">
                  <c:v>1.46234</c:v>
                </c:pt>
                <c:pt idx="474">
                  <c:v>1.4595199999999999</c:v>
                </c:pt>
                <c:pt idx="475">
                  <c:v>1.476075</c:v>
                </c:pt>
                <c:pt idx="476">
                  <c:v>1.50404</c:v>
                </c:pt>
                <c:pt idx="477">
                  <c:v>1.52752</c:v>
                </c:pt>
                <c:pt idx="478">
                  <c:v>1.54762</c:v>
                </c:pt>
                <c:pt idx="479">
                  <c:v>1.5610999999999999</c:v>
                </c:pt>
                <c:pt idx="480">
                  <c:v>1.5661400000000001</c:v>
                </c:pt>
                <c:pt idx="481">
                  <c:v>1.5688</c:v>
                </c:pt>
                <c:pt idx="482">
                  <c:v>1.5752399999999998</c:v>
                </c:pt>
                <c:pt idx="483">
                  <c:v>1.58544</c:v>
                </c:pt>
                <c:pt idx="484">
                  <c:v>1.58182</c:v>
                </c:pt>
                <c:pt idx="485">
                  <c:v>1.5541799999999999</c:v>
                </c:pt>
                <c:pt idx="486">
                  <c:v>1.5452999999999999</c:v>
                </c:pt>
                <c:pt idx="487">
                  <c:v>1.5519000000000001</c:v>
                </c:pt>
                <c:pt idx="488">
                  <c:v>1.56884</c:v>
                </c:pt>
                <c:pt idx="489">
                  <c:v>1.5611499999999998</c:v>
                </c:pt>
                <c:pt idx="490">
                  <c:v>1.5549599999999999</c:v>
                </c:pt>
                <c:pt idx="491">
                  <c:v>1.55078</c:v>
                </c:pt>
                <c:pt idx="492">
                  <c:v>1.5524200000000001</c:v>
                </c:pt>
                <c:pt idx="493">
                  <c:v>1.5628</c:v>
                </c:pt>
                <c:pt idx="494">
                  <c:v>1.5775749999999999</c:v>
                </c:pt>
                <c:pt idx="495">
                  <c:v>1.5742399999999999</c:v>
                </c:pt>
                <c:pt idx="496">
                  <c:v>1.5880000000000001</c:v>
                </c:pt>
                <c:pt idx="497">
                  <c:v>1.5748</c:v>
                </c:pt>
                <c:pt idx="498">
                  <c:v>1.5609999999999999</c:v>
                </c:pt>
                <c:pt idx="499">
                  <c:v>1.53668</c:v>
                </c:pt>
                <c:pt idx="500">
                  <c:v>1.4861800000000001</c:v>
                </c:pt>
                <c:pt idx="501">
                  <c:v>1.4770399999999999</c:v>
                </c:pt>
                <c:pt idx="502">
                  <c:v>1.4700200000000001</c:v>
                </c:pt>
                <c:pt idx="503">
                  <c:v>1.4411</c:v>
                </c:pt>
                <c:pt idx="504">
                  <c:v>1.4086000000000001</c:v>
                </c:pt>
                <c:pt idx="505">
                  <c:v>1.42622</c:v>
                </c:pt>
                <c:pt idx="506">
                  <c:v>1.4665600000000001</c:v>
                </c:pt>
                <c:pt idx="507">
                  <c:v>1.4037999999999999</c:v>
                </c:pt>
                <c:pt idx="508">
                  <c:v>1.3590800000000001</c:v>
                </c:pt>
                <c:pt idx="509">
                  <c:v>1.3525750000000001</c:v>
                </c:pt>
                <c:pt idx="510">
                  <c:v>1.2953600000000001</c:v>
                </c:pt>
                <c:pt idx="511">
                  <c:v>1.2661</c:v>
                </c:pt>
                <c:pt idx="512">
                  <c:v>1.28624</c:v>
                </c:pt>
                <c:pt idx="513">
                  <c:v>1.264375</c:v>
                </c:pt>
                <c:pt idx="514">
                  <c:v>1.2613399999999999</c:v>
                </c:pt>
                <c:pt idx="515">
                  <c:v>1.2860499999999999</c:v>
                </c:pt>
                <c:pt idx="516">
                  <c:v>1.2704200000000001</c:v>
                </c:pt>
                <c:pt idx="517">
                  <c:v>1.3109200000000001</c:v>
                </c:pt>
                <c:pt idx="518">
                  <c:v>1.4000999999999999</c:v>
                </c:pt>
                <c:pt idx="519">
                  <c:v>1.3986000000000001</c:v>
                </c:pt>
                <c:pt idx="520">
                  <c:v>1.40455</c:v>
                </c:pt>
                <c:pt idx="521">
                  <c:v>1.3589599999999999</c:v>
                </c:pt>
                <c:pt idx="522">
                  <c:v>1.32114</c:v>
                </c:pt>
                <c:pt idx="523">
                  <c:v>1.2905</c:v>
                </c:pt>
                <c:pt idx="524">
                  <c:v>1.30636</c:v>
                </c:pt>
                <c:pt idx="525">
                  <c:v>1.2877400000000001</c:v>
                </c:pt>
                <c:pt idx="526">
                  <c:v>1.2924800000000001</c:v>
                </c:pt>
                <c:pt idx="527">
                  <c:v>1.2620750000000001</c:v>
                </c:pt>
                <c:pt idx="528">
                  <c:v>1.2729200000000001</c:v>
                </c:pt>
                <c:pt idx="529">
                  <c:v>1.2595000000000001</c:v>
                </c:pt>
                <c:pt idx="530">
                  <c:v>1.27704</c:v>
                </c:pt>
                <c:pt idx="531">
                  <c:v>1.3274999999999999</c:v>
                </c:pt>
                <c:pt idx="532">
                  <c:v>1.34996</c:v>
                </c:pt>
                <c:pt idx="533">
                  <c:v>1.3307</c:v>
                </c:pt>
                <c:pt idx="534">
                  <c:v>1.3245</c:v>
                </c:pt>
                <c:pt idx="535">
                  <c:v>1.3208</c:v>
                </c:pt>
                <c:pt idx="536">
                  <c:v>1.30436</c:v>
                </c:pt>
                <c:pt idx="537">
                  <c:v>1.32064</c:v>
                </c:pt>
                <c:pt idx="538">
                  <c:v>1.3391599999999999</c:v>
                </c:pt>
                <c:pt idx="539">
                  <c:v>1.3603400000000001</c:v>
                </c:pt>
                <c:pt idx="540">
                  <c:v>1.3736999999999999</c:v>
                </c:pt>
                <c:pt idx="541">
                  <c:v>1.39975</c:v>
                </c:pt>
                <c:pt idx="542">
                  <c:v>1.41666</c:v>
                </c:pt>
                <c:pt idx="543">
                  <c:v>1.40028</c:v>
                </c:pt>
                <c:pt idx="544">
                  <c:v>1.3897600000000001</c:v>
                </c:pt>
                <c:pt idx="545">
                  <c:v>1.3980999999999999</c:v>
                </c:pt>
                <c:pt idx="546">
                  <c:v>1.4054599999999999</c:v>
                </c:pt>
                <c:pt idx="547">
                  <c:v>1.3941399999999999</c:v>
                </c:pt>
                <c:pt idx="548">
                  <c:v>1.4058999999999999</c:v>
                </c:pt>
                <c:pt idx="549">
                  <c:v>1.4221200000000001</c:v>
                </c:pt>
                <c:pt idx="550">
                  <c:v>1.4160999999999999</c:v>
                </c:pt>
                <c:pt idx="551">
                  <c:v>1.4348799999999999</c:v>
                </c:pt>
                <c:pt idx="552">
                  <c:v>1.4199600000000001</c:v>
                </c:pt>
                <c:pt idx="553">
                  <c:v>1.4193</c:v>
                </c:pt>
                <c:pt idx="554">
                  <c:v>1.4306000000000001</c:v>
                </c:pt>
                <c:pt idx="555">
                  <c:v>1.4278200000000001</c:v>
                </c:pt>
                <c:pt idx="556">
                  <c:v>1.4556</c:v>
                </c:pt>
                <c:pt idx="557">
                  <c:v>1.4673400000000001</c:v>
                </c:pt>
                <c:pt idx="558">
                  <c:v>1.47234</c:v>
                </c:pt>
                <c:pt idx="559">
                  <c:v>1.4591000000000001</c:v>
                </c:pt>
                <c:pt idx="560">
                  <c:v>1.47116</c:v>
                </c:pt>
                <c:pt idx="561">
                  <c:v>1.4893000000000001</c:v>
                </c:pt>
                <c:pt idx="562">
                  <c:v>1.49786</c:v>
                </c:pt>
                <c:pt idx="563">
                  <c:v>1.4819800000000001</c:v>
                </c:pt>
                <c:pt idx="564">
                  <c:v>1.48028</c:v>
                </c:pt>
                <c:pt idx="565">
                  <c:v>1.49275</c:v>
                </c:pt>
                <c:pt idx="566">
                  <c:v>1.4914400000000001</c:v>
                </c:pt>
                <c:pt idx="567">
                  <c:v>1.4988250000000001</c:v>
                </c:pt>
                <c:pt idx="568">
                  <c:v>1.50238</c:v>
                </c:pt>
                <c:pt idx="569">
                  <c:v>1.4720599999999999</c:v>
                </c:pt>
                <c:pt idx="570">
                  <c:v>1.44668</c:v>
                </c:pt>
                <c:pt idx="571">
                  <c:v>1.4317500000000001</c:v>
                </c:pt>
                <c:pt idx="572">
                  <c:v>1.4349000000000001</c:v>
                </c:pt>
                <c:pt idx="573">
                  <c:v>1.4379200000000001</c:v>
                </c:pt>
                <c:pt idx="574">
                  <c:v>1.4480999999999999</c:v>
                </c:pt>
                <c:pt idx="575">
                  <c:v>1.415575</c:v>
                </c:pt>
                <c:pt idx="576">
                  <c:v>1.4025000000000001</c:v>
                </c:pt>
                <c:pt idx="577">
                  <c:v>1.38266</c:v>
                </c:pt>
                <c:pt idx="578">
                  <c:v>1.3696200000000001</c:v>
                </c:pt>
                <c:pt idx="579">
                  <c:v>1.36165</c:v>
                </c:pt>
                <c:pt idx="580">
                  <c:v>1.3567800000000001</c:v>
                </c:pt>
                <c:pt idx="581">
                  <c:v>1.3597999999999999</c:v>
                </c:pt>
                <c:pt idx="582">
                  <c:v>1.36568</c:v>
                </c:pt>
                <c:pt idx="583">
                  <c:v>1.36564</c:v>
                </c:pt>
                <c:pt idx="584">
                  <c:v>1.3431</c:v>
                </c:pt>
                <c:pt idx="585">
                  <c:v>1.3491200000000001</c:v>
                </c:pt>
                <c:pt idx="586">
                  <c:v>1.3411200000000001</c:v>
                </c:pt>
                <c:pt idx="587">
                  <c:v>1.35744</c:v>
                </c:pt>
                <c:pt idx="588">
                  <c:v>1.3389</c:v>
                </c:pt>
                <c:pt idx="589">
                  <c:v>1.3248200000000001</c:v>
                </c:pt>
                <c:pt idx="590">
                  <c:v>1.2904</c:v>
                </c:pt>
                <c:pt idx="591">
                  <c:v>1.26352</c:v>
                </c:pt>
                <c:pt idx="592">
                  <c:v>1.23838</c:v>
                </c:pt>
                <c:pt idx="593">
                  <c:v>1.2329600000000001</c:v>
                </c:pt>
                <c:pt idx="594">
                  <c:v>1.216575</c:v>
                </c:pt>
                <c:pt idx="595">
                  <c:v>1.20374</c:v>
                </c:pt>
                <c:pt idx="596">
                  <c:v>1.2330399999999999</c:v>
                </c:pt>
                <c:pt idx="597">
                  <c:v>1.2323599999999999</c:v>
                </c:pt>
                <c:pt idx="598">
                  <c:v>1.2366999999999999</c:v>
                </c:pt>
                <c:pt idx="599">
                  <c:v>1.2640499999999999</c:v>
                </c:pt>
                <c:pt idx="600">
                  <c:v>1.27718</c:v>
                </c:pt>
                <c:pt idx="601">
                  <c:v>1.2892600000000001</c:v>
                </c:pt>
                <c:pt idx="602">
                  <c:v>1.3019400000000001</c:v>
                </c:pt>
                <c:pt idx="603">
                  <c:v>1.3202</c:v>
                </c:pt>
                <c:pt idx="604">
                  <c:v>1.2973600000000001</c:v>
                </c:pt>
                <c:pt idx="605">
                  <c:v>1.2824800000000001</c:v>
                </c:pt>
                <c:pt idx="606">
                  <c:v>1.2694399999999999</c:v>
                </c:pt>
                <c:pt idx="607">
                  <c:v>1.27824</c:v>
                </c:pt>
                <c:pt idx="608">
                  <c:v>1.2722249999999999</c:v>
                </c:pt>
                <c:pt idx="609">
                  <c:v>1.30074</c:v>
                </c:pt>
                <c:pt idx="610">
                  <c:v>1.3283</c:v>
                </c:pt>
                <c:pt idx="611">
                  <c:v>1.3610199999999999</c:v>
                </c:pt>
                <c:pt idx="612">
                  <c:v>1.3857999999999999</c:v>
                </c:pt>
                <c:pt idx="613">
                  <c:v>1.3968499999999999</c:v>
                </c:pt>
                <c:pt idx="614">
                  <c:v>1.39262</c:v>
                </c:pt>
                <c:pt idx="615">
                  <c:v>1.3894</c:v>
                </c:pt>
                <c:pt idx="616">
                  <c:v>1.4036999999999999</c:v>
                </c:pt>
                <c:pt idx="617">
                  <c:v>1.3805000000000001</c:v>
                </c:pt>
                <c:pt idx="618">
                  <c:v>1.3591800000000001</c:v>
                </c:pt>
                <c:pt idx="619">
                  <c:v>1.339825</c:v>
                </c:pt>
                <c:pt idx="620">
                  <c:v>1.3174399999999999</c:v>
                </c:pt>
                <c:pt idx="621">
                  <c:v>1.32576</c:v>
                </c:pt>
                <c:pt idx="622">
                  <c:v>1.3290200000000001</c:v>
                </c:pt>
                <c:pt idx="623">
                  <c:v>1.3111250000000001</c:v>
                </c:pt>
                <c:pt idx="624">
                  <c:v>1.3180000000000001</c:v>
                </c:pt>
                <c:pt idx="625">
                  <c:v>1.3163800000000001</c:v>
                </c:pt>
                <c:pt idx="626">
                  <c:v>1.31362</c:v>
                </c:pt>
                <c:pt idx="627">
                  <c:v>1.34795</c:v>
                </c:pt>
                <c:pt idx="628">
                  <c:v>1.3655999999999999</c:v>
                </c:pt>
                <c:pt idx="629">
                  <c:v>1.3705000000000001</c:v>
                </c:pt>
                <c:pt idx="630">
                  <c:v>1.36178</c:v>
                </c:pt>
                <c:pt idx="631">
                  <c:v>1.3560000000000001</c:v>
                </c:pt>
                <c:pt idx="632">
                  <c:v>1.37425</c:v>
                </c:pt>
                <c:pt idx="633">
                  <c:v>1.3880999999999999</c:v>
                </c:pt>
                <c:pt idx="634">
                  <c:v>1.3896200000000001</c:v>
                </c:pt>
                <c:pt idx="635">
                  <c:v>1.4005399999999999</c:v>
                </c:pt>
                <c:pt idx="636">
                  <c:v>1.4172800000000001</c:v>
                </c:pt>
                <c:pt idx="637">
                  <c:v>1.41374</c:v>
                </c:pt>
                <c:pt idx="638">
                  <c:v>1.4301600000000001</c:v>
                </c:pt>
                <c:pt idx="639">
                  <c:v>1.4458600000000001</c:v>
                </c:pt>
                <c:pt idx="640">
                  <c:v>1.44346</c:v>
                </c:pt>
                <c:pt idx="641">
                  <c:v>1.46932</c:v>
                </c:pt>
                <c:pt idx="642">
                  <c:v>1.4736400000000001</c:v>
                </c:pt>
                <c:pt idx="643">
                  <c:v>1.4259599999999999</c:v>
                </c:pt>
                <c:pt idx="644">
                  <c:v>1.4214</c:v>
                </c:pt>
                <c:pt idx="645">
                  <c:v>1.41198</c:v>
                </c:pt>
                <c:pt idx="646">
                  <c:v>1.4459249999999999</c:v>
                </c:pt>
                <c:pt idx="647">
                  <c:v>1.4556199999999999</c:v>
                </c:pt>
                <c:pt idx="648">
                  <c:v>1.43086</c:v>
                </c:pt>
                <c:pt idx="649">
                  <c:v>1.42954</c:v>
                </c:pt>
                <c:pt idx="650">
                  <c:v>1.44218</c:v>
                </c:pt>
                <c:pt idx="651">
                  <c:v>1.4349749999999999</c:v>
                </c:pt>
                <c:pt idx="652">
                  <c:v>1.41106</c:v>
                </c:pt>
                <c:pt idx="653">
                  <c:v>1.42248</c:v>
                </c:pt>
                <c:pt idx="654">
                  <c:v>1.43832</c:v>
                </c:pt>
                <c:pt idx="655">
                  <c:v>1.4214</c:v>
                </c:pt>
                <c:pt idx="656">
                  <c:v>1.4229000000000001</c:v>
                </c:pt>
                <c:pt idx="657">
                  <c:v>1.4407399999999999</c:v>
                </c:pt>
                <c:pt idx="658">
                  <c:v>1.4412</c:v>
                </c:pt>
                <c:pt idx="659">
                  <c:v>1.4367399999999999</c:v>
                </c:pt>
                <c:pt idx="660">
                  <c:v>1.39175</c:v>
                </c:pt>
                <c:pt idx="661">
                  <c:v>1.3733200000000001</c:v>
                </c:pt>
                <c:pt idx="662">
                  <c:v>1.36042</c:v>
                </c:pt>
                <c:pt idx="663">
                  <c:v>1.35676</c:v>
                </c:pt>
                <c:pt idx="664">
                  <c:v>1.33646</c:v>
                </c:pt>
                <c:pt idx="665">
                  <c:v>1.376325</c:v>
                </c:pt>
                <c:pt idx="666">
                  <c:v>1.37618</c:v>
                </c:pt>
                <c:pt idx="667">
                  <c:v>1.4003399999999999</c:v>
                </c:pt>
                <c:pt idx="668">
                  <c:v>1.37862</c:v>
                </c:pt>
                <c:pt idx="669">
                  <c:v>1.368125</c:v>
                </c:pt>
                <c:pt idx="670">
                  <c:v>1.3539399999999999</c:v>
                </c:pt>
                <c:pt idx="671">
                  <c:v>1.3404</c:v>
                </c:pt>
                <c:pt idx="672">
                  <c:v>1.34006</c:v>
                </c:pt>
                <c:pt idx="673">
                  <c:v>1.33876</c:v>
                </c:pt>
                <c:pt idx="674">
                  <c:v>1.3058399999999999</c:v>
                </c:pt>
                <c:pt idx="675">
                  <c:v>1.30436</c:v>
                </c:pt>
                <c:pt idx="676">
                  <c:v>1.298125</c:v>
                </c:pt>
                <c:pt idx="677">
                  <c:v>1.287425</c:v>
                </c:pt>
                <c:pt idx="678">
                  <c:v>1.2742599999999999</c:v>
                </c:pt>
                <c:pt idx="679">
                  <c:v>1.2862499999999999</c:v>
                </c:pt>
                <c:pt idx="680">
                  <c:v>1.30722</c:v>
                </c:pt>
                <c:pt idx="681">
                  <c:v>1.3125599999999999</c:v>
                </c:pt>
                <c:pt idx="682">
                  <c:v>1.32222</c:v>
                </c:pt>
                <c:pt idx="683">
                  <c:v>1.31412</c:v>
                </c:pt>
                <c:pt idx="684">
                  <c:v>1.331925</c:v>
                </c:pt>
                <c:pt idx="685">
                  <c:v>1.3348599999999999</c:v>
                </c:pt>
                <c:pt idx="686">
                  <c:v>1.3170599999999999</c:v>
                </c:pt>
                <c:pt idx="687">
                  <c:v>1.3103199999999999</c:v>
                </c:pt>
                <c:pt idx="688">
                  <c:v>1.32222</c:v>
                </c:pt>
                <c:pt idx="689">
                  <c:v>1.3312600000000001</c:v>
                </c:pt>
                <c:pt idx="690">
                  <c:v>1.3188200000000001</c:v>
                </c:pt>
                <c:pt idx="691">
                  <c:v>1.3102400000000001</c:v>
                </c:pt>
                <c:pt idx="692">
                  <c:v>1.3131200000000001</c:v>
                </c:pt>
                <c:pt idx="693">
                  <c:v>1.3205199999999999</c:v>
                </c:pt>
                <c:pt idx="694">
                  <c:v>1.31694</c:v>
                </c:pt>
                <c:pt idx="695">
                  <c:v>1.29834</c:v>
                </c:pt>
                <c:pt idx="696">
                  <c:v>1.27552</c:v>
                </c:pt>
                <c:pt idx="697">
                  <c:v>1.2634799999999999</c:v>
                </c:pt>
                <c:pt idx="698">
                  <c:v>1.2419249999999999</c:v>
                </c:pt>
                <c:pt idx="699">
                  <c:v>1.25034</c:v>
                </c:pt>
                <c:pt idx="700">
                  <c:v>1.2563599999999999</c:v>
                </c:pt>
                <c:pt idx="701">
                  <c:v>1.2620800000000001</c:v>
                </c:pt>
                <c:pt idx="702">
                  <c:v>1.2501800000000001</c:v>
                </c:pt>
                <c:pt idx="703">
                  <c:v>1.246775</c:v>
                </c:pt>
                <c:pt idx="704">
                  <c:v>1.22458</c:v>
                </c:pt>
                <c:pt idx="705">
                  <c:v>1.2239</c:v>
                </c:pt>
                <c:pt idx="706">
                  <c:v>1.2194</c:v>
                </c:pt>
                <c:pt idx="707">
                  <c:v>1.2280599999999999</c:v>
                </c:pt>
                <c:pt idx="708">
                  <c:v>1.2356799999999999</c:v>
                </c:pt>
                <c:pt idx="709">
                  <c:v>1.23254</c:v>
                </c:pt>
                <c:pt idx="710">
                  <c:v>1.2480599999999999</c:v>
                </c:pt>
                <c:pt idx="711">
                  <c:v>1.2538199999999999</c:v>
                </c:pt>
                <c:pt idx="712">
                  <c:v>1.264775</c:v>
                </c:pt>
                <c:pt idx="713">
                  <c:v>1.2920199999999999</c:v>
                </c:pt>
                <c:pt idx="714">
                  <c:v>1.30358</c:v>
                </c:pt>
                <c:pt idx="715">
                  <c:v>1.2887200000000001</c:v>
                </c:pt>
                <c:pt idx="716">
                  <c:v>1.2964</c:v>
                </c:pt>
                <c:pt idx="717">
                  <c:v>1.29095</c:v>
                </c:pt>
                <c:pt idx="718">
                  <c:v>1.30494</c:v>
                </c:pt>
                <c:pt idx="719">
                  <c:v>1.29752</c:v>
                </c:pt>
                <c:pt idx="720">
                  <c:v>1.2925599999999999</c:v>
                </c:pt>
                <c:pt idx="721">
                  <c:v>1.27644</c:v>
                </c:pt>
                <c:pt idx="722">
                  <c:v>1.2738499999999999</c:v>
                </c:pt>
                <c:pt idx="723">
                  <c:v>1.284875</c:v>
                </c:pt>
                <c:pt idx="724">
                  <c:v>1.2958400000000001</c:v>
                </c:pt>
                <c:pt idx="725">
                  <c:v>1.3026800000000001</c:v>
                </c:pt>
                <c:pt idx="726">
                  <c:v>1.30342</c:v>
                </c:pt>
                <c:pt idx="727">
                  <c:v>1.3208599999999999</c:v>
                </c:pt>
                <c:pt idx="728">
                  <c:v>1.321375</c:v>
                </c:pt>
                <c:pt idx="729">
                  <c:v>1.31345</c:v>
                </c:pt>
                <c:pt idx="730">
                  <c:v>1.31636</c:v>
                </c:pt>
                <c:pt idx="731">
                  <c:v>1.3334999999999999</c:v>
                </c:pt>
                <c:pt idx="732">
                  <c:v>1.3361499999999999</c:v>
                </c:pt>
                <c:pt idx="733">
                  <c:v>1.3556600000000001</c:v>
                </c:pt>
                <c:pt idx="734">
                  <c:v>1.34744</c:v>
                </c:pt>
                <c:pt idx="735">
                  <c:v>1.34016</c:v>
                </c:pt>
                <c:pt idx="736">
                  <c:v>1.3276749999999999</c:v>
                </c:pt>
                <c:pt idx="737">
                  <c:v>1.3079400000000001</c:v>
                </c:pt>
                <c:pt idx="738">
                  <c:v>1.3019000000000001</c:v>
                </c:pt>
                <c:pt idx="739">
                  <c:v>1.3007200000000001</c:v>
                </c:pt>
                <c:pt idx="740">
                  <c:v>1.29436</c:v>
                </c:pt>
                <c:pt idx="741">
                  <c:v>1.2835799999999999</c:v>
                </c:pt>
                <c:pt idx="742">
                  <c:v>1.2884199999999999</c:v>
                </c:pt>
                <c:pt idx="743">
                  <c:v>1.3075600000000001</c:v>
                </c:pt>
                <c:pt idx="744">
                  <c:v>1.3082</c:v>
                </c:pt>
                <c:pt idx="745">
                  <c:v>1.3017399999999999</c:v>
                </c:pt>
                <c:pt idx="746">
                  <c:v>1.3125599999999999</c:v>
                </c:pt>
                <c:pt idx="747">
                  <c:v>1.3077799999999999</c:v>
                </c:pt>
                <c:pt idx="748">
                  <c:v>1.2904599999999999</c:v>
                </c:pt>
                <c:pt idx="749">
                  <c:v>1.29006</c:v>
                </c:pt>
                <c:pt idx="750">
                  <c:v>1.2961</c:v>
                </c:pt>
                <c:pt idx="751">
                  <c:v>1.3150200000000001</c:v>
                </c:pt>
                <c:pt idx="752">
                  <c:v>1.3302</c:v>
                </c:pt>
                <c:pt idx="753">
                  <c:v>1.32958</c:v>
                </c:pt>
                <c:pt idx="754">
                  <c:v>1.30406</c:v>
                </c:pt>
                <c:pt idx="755">
                  <c:v>1.297825</c:v>
                </c:pt>
                <c:pt idx="756">
                  <c:v>1.2915399999999999</c:v>
                </c:pt>
                <c:pt idx="757">
                  <c:v>1.3099400000000001</c:v>
                </c:pt>
                <c:pt idx="758">
                  <c:v>1.3227199999999999</c:v>
                </c:pt>
                <c:pt idx="759">
                  <c:v>1.3259000000000001</c:v>
                </c:pt>
                <c:pt idx="760">
                  <c:v>1.3322400000000001</c:v>
                </c:pt>
                <c:pt idx="761">
                  <c:v>1.3279799999999999</c:v>
                </c:pt>
                <c:pt idx="762">
                  <c:v>1.33792</c:v>
                </c:pt>
                <c:pt idx="763">
                  <c:v>1.33012</c:v>
                </c:pt>
                <c:pt idx="764">
                  <c:v>1.3165500000000001</c:v>
                </c:pt>
                <c:pt idx="765">
                  <c:v>1.3282400000000001</c:v>
                </c:pt>
                <c:pt idx="766">
                  <c:v>1.3421400000000001</c:v>
                </c:pt>
                <c:pt idx="767">
                  <c:v>1.35134</c:v>
                </c:pt>
                <c:pt idx="768">
                  <c:v>1.3576999999999999</c:v>
                </c:pt>
                <c:pt idx="769">
                  <c:v>1.3551599999999999</c:v>
                </c:pt>
                <c:pt idx="770">
                  <c:v>1.358525</c:v>
                </c:pt>
                <c:pt idx="771">
                  <c:v>1.3768</c:v>
                </c:pt>
                <c:pt idx="772">
                  <c:v>1.36818</c:v>
                </c:pt>
                <c:pt idx="773">
                  <c:v>1.3452599999999999</c:v>
                </c:pt>
                <c:pt idx="774">
                  <c:v>1.3458000000000001</c:v>
                </c:pt>
                <c:pt idx="775">
                  <c:v>1.3503400000000001</c:v>
                </c:pt>
                <c:pt idx="776">
                  <c:v>1.35565</c:v>
                </c:pt>
                <c:pt idx="777">
                  <c:v>1.3613</c:v>
                </c:pt>
                <c:pt idx="778">
                  <c:v>1.3753</c:v>
                </c:pt>
                <c:pt idx="779">
                  <c:v>1.3722000000000001</c:v>
                </c:pt>
                <c:pt idx="780">
                  <c:v>1.370825</c:v>
                </c:pt>
                <c:pt idx="781">
                  <c:v>1.371775</c:v>
                </c:pt>
                <c:pt idx="782">
                  <c:v>1.3619000000000001</c:v>
                </c:pt>
                <c:pt idx="783">
                  <c:v>1.36174</c:v>
                </c:pt>
                <c:pt idx="784">
                  <c:v>1.36165</c:v>
                </c:pt>
                <c:pt idx="785">
                  <c:v>1.3610599999999999</c:v>
                </c:pt>
                <c:pt idx="786">
                  <c:v>1.35534</c:v>
                </c:pt>
                <c:pt idx="787">
                  <c:v>1.3649800000000001</c:v>
                </c:pt>
                <c:pt idx="788">
                  <c:v>1.3733</c:v>
                </c:pt>
                <c:pt idx="789">
                  <c:v>1.37382</c:v>
                </c:pt>
                <c:pt idx="790">
                  <c:v>1.3788800000000001</c:v>
                </c:pt>
                <c:pt idx="791">
                  <c:v>1.3900399999999999</c:v>
                </c:pt>
                <c:pt idx="792">
                  <c:v>1.3863399999999999</c:v>
                </c:pt>
                <c:pt idx="793">
                  <c:v>1.37704</c:v>
                </c:pt>
                <c:pt idx="794">
                  <c:v>1.3750800000000001</c:v>
                </c:pt>
                <c:pt idx="795">
                  <c:v>1.38306</c:v>
                </c:pt>
                <c:pt idx="796">
                  <c:v>1.3819600000000001</c:v>
                </c:pt>
                <c:pt idx="797">
                  <c:v>1.38148</c:v>
                </c:pt>
                <c:pt idx="798">
                  <c:v>1.38506</c:v>
                </c:pt>
                <c:pt idx="799">
                  <c:v>1.3870400000000001</c:v>
                </c:pt>
                <c:pt idx="800">
                  <c:v>1.37218</c:v>
                </c:pt>
                <c:pt idx="801">
                  <c:v>1.3671</c:v>
                </c:pt>
                <c:pt idx="802">
                  <c:v>1.36155</c:v>
                </c:pt>
                <c:pt idx="803">
                  <c:v>1.36212</c:v>
                </c:pt>
                <c:pt idx="804">
                  <c:v>1.35484</c:v>
                </c:pt>
                <c:pt idx="805">
                  <c:v>1.35788</c:v>
                </c:pt>
                <c:pt idx="806">
                  <c:v>1.3612</c:v>
                </c:pt>
                <c:pt idx="807">
                  <c:v>1.3659250000000001</c:v>
                </c:pt>
                <c:pt idx="808">
                  <c:v>1.3609199999999999</c:v>
                </c:pt>
                <c:pt idx="809">
                  <c:v>1.3553599999999999</c:v>
                </c:pt>
                <c:pt idx="810">
                  <c:v>1.3471</c:v>
                </c:pt>
                <c:pt idx="811">
                  <c:v>1.34108</c:v>
                </c:pt>
                <c:pt idx="812">
                  <c:v>1.3381799999999999</c:v>
                </c:pt>
                <c:pt idx="813">
                  <c:v>1.33754</c:v>
                </c:pt>
                <c:pt idx="814">
                  <c:v>1.3296600000000001</c:v>
                </c:pt>
                <c:pt idx="815">
                  <c:v>1.3183</c:v>
                </c:pt>
                <c:pt idx="816">
                  <c:v>1.30355</c:v>
                </c:pt>
                <c:pt idx="817">
                  <c:v>1.29312</c:v>
                </c:pt>
                <c:pt idx="818">
                  <c:v>1.2926599999999999</c:v>
                </c:pt>
                <c:pt idx="819">
                  <c:v>1.2781800000000001</c:v>
                </c:pt>
                <c:pt idx="820">
                  <c:v>1.2627200000000001</c:v>
                </c:pt>
                <c:pt idx="821">
                  <c:v>1.2644</c:v>
                </c:pt>
                <c:pt idx="822">
                  <c:v>1.2751250000000001</c:v>
                </c:pt>
                <c:pt idx="823">
                  <c:v>1.26996</c:v>
                </c:pt>
                <c:pt idx="824">
                  <c:v>1.26746</c:v>
                </c:pt>
                <c:pt idx="825">
                  <c:v>1.2473000000000001</c:v>
                </c:pt>
                <c:pt idx="826">
                  <c:v>1.246275</c:v>
                </c:pt>
                <c:pt idx="827">
                  <c:v>1.24898</c:v>
                </c:pt>
                <c:pt idx="828">
                  <c:v>1.246</c:v>
                </c:pt>
                <c:pt idx="829">
                  <c:v>1.2383999999999999</c:v>
                </c:pt>
                <c:pt idx="830">
                  <c:v>1.2402599999999999</c:v>
                </c:pt>
                <c:pt idx="831">
                  <c:v>1.2381200000000001</c:v>
                </c:pt>
                <c:pt idx="832">
                  <c:v>1.2206666666666666</c:v>
                </c:pt>
                <c:pt idx="833">
                  <c:v>1.2117249999999999</c:v>
                </c:pt>
                <c:pt idx="834">
                  <c:v>1.1862999999999999</c:v>
                </c:pt>
                <c:pt idx="835">
                  <c:v>1.1706399999999999</c:v>
                </c:pt>
                <c:pt idx="836">
                  <c:v>1.1458999999999999</c:v>
                </c:pt>
                <c:pt idx="837">
                  <c:v>1.1319999999999999</c:v>
                </c:pt>
                <c:pt idx="838">
                  <c:v>1.13958</c:v>
                </c:pt>
                <c:pt idx="839">
                  <c:v>1.135</c:v>
                </c:pt>
                <c:pt idx="840">
                  <c:v>1.1375249999999999</c:v>
                </c:pt>
                <c:pt idx="841">
                  <c:v>1.1285000000000001</c:v>
                </c:pt>
                <c:pt idx="842">
                  <c:v>1.10666</c:v>
                </c:pt>
                <c:pt idx="843">
                  <c:v>1.0653600000000001</c:v>
                </c:pt>
                <c:pt idx="844">
                  <c:v>1.0647200000000001</c:v>
                </c:pt>
                <c:pt idx="845">
                  <c:v>1.0926400000000001</c:v>
                </c:pt>
                <c:pt idx="846">
                  <c:v>1.08382</c:v>
                </c:pt>
                <c:pt idx="847">
                  <c:v>1.0789</c:v>
                </c:pt>
                <c:pt idx="848">
                  <c:v>1.0674399999999999</c:v>
                </c:pt>
                <c:pt idx="849">
                  <c:v>1.0785800000000001</c:v>
                </c:pt>
                <c:pt idx="850">
                  <c:v>1.10802</c:v>
                </c:pt>
                <c:pt idx="851">
                  <c:v>1.1237600000000001</c:v>
                </c:pt>
                <c:pt idx="852">
                  <c:v>1.131</c:v>
                </c:pt>
                <c:pt idx="853">
                  <c:v>1.11486</c:v>
                </c:pt>
                <c:pt idx="854">
                  <c:v>1.0918000000000001</c:v>
                </c:pt>
                <c:pt idx="855">
                  <c:v>1.1141399999999999</c:v>
                </c:pt>
                <c:pt idx="856">
                  <c:v>1.1267400000000001</c:v>
                </c:pt>
                <c:pt idx="857">
                  <c:v>1.12974</c:v>
                </c:pt>
                <c:pt idx="858">
                  <c:v>1.1219600000000001</c:v>
                </c:pt>
                <c:pt idx="859">
                  <c:v>1.1127</c:v>
                </c:pt>
                <c:pt idx="860">
                  <c:v>1.1054999999999999</c:v>
                </c:pt>
                <c:pt idx="861">
                  <c:v>1.0949199999999999</c:v>
                </c:pt>
                <c:pt idx="862">
                  <c:v>1.09226</c:v>
                </c:pt>
                <c:pt idx="863">
                  <c:v>1.1027</c:v>
                </c:pt>
                <c:pt idx="864">
                  <c:v>1.0932599999999999</c:v>
                </c:pt>
                <c:pt idx="865">
                  <c:v>1.1097600000000001</c:v>
                </c:pt>
                <c:pt idx="866">
                  <c:v>1.11446</c:v>
                </c:pt>
                <c:pt idx="867">
                  <c:v>1.1358200000000001</c:v>
                </c:pt>
                <c:pt idx="868">
                  <c:v>1.1184000000000001</c:v>
                </c:pt>
                <c:pt idx="869">
                  <c:v>1.123675</c:v>
                </c:pt>
                <c:pt idx="870">
                  <c:v>1.1308199999999999</c:v>
                </c:pt>
                <c:pt idx="871">
                  <c:v>1.1188199999999999</c:v>
                </c:pt>
                <c:pt idx="872">
                  <c:v>1.1224000000000001</c:v>
                </c:pt>
                <c:pt idx="873">
                  <c:v>1.1272</c:v>
                </c:pt>
                <c:pt idx="874">
                  <c:v>1.1399250000000001</c:v>
                </c:pt>
                <c:pt idx="875">
                  <c:v>1.1235999999999999</c:v>
                </c:pt>
                <c:pt idx="876">
                  <c:v>1.10348</c:v>
                </c:pt>
                <c:pt idx="877">
                  <c:v>1.0889599999999999</c:v>
                </c:pt>
                <c:pt idx="878">
                  <c:v>1.0735749999999999</c:v>
                </c:pt>
                <c:pt idx="879">
                  <c:v>1.06772</c:v>
                </c:pt>
                <c:pt idx="880">
                  <c:v>1.06165</c:v>
                </c:pt>
                <c:pt idx="881">
                  <c:v>1.0708200000000001</c:v>
                </c:pt>
                <c:pt idx="882">
                  <c:v>1.093</c:v>
                </c:pt>
                <c:pt idx="883">
                  <c:v>1.0904799999999999</c:v>
                </c:pt>
                <c:pt idx="884">
                  <c:v>1.0931999999999999</c:v>
                </c:pt>
                <c:pt idx="885">
                  <c:v>1.09175</c:v>
                </c:pt>
                <c:pt idx="886">
                  <c:v>1.0810599999999999</c:v>
                </c:pt>
                <c:pt idx="887">
                  <c:v>1.08806</c:v>
                </c:pt>
                <c:pt idx="888">
                  <c:v>1.086525</c:v>
                </c:pt>
                <c:pt idx="889">
                  <c:v>1.0865800000000001</c:v>
                </c:pt>
                <c:pt idx="890">
                  <c:v>1.10354</c:v>
                </c:pt>
                <c:pt idx="891">
                  <c:v>1.12578</c:v>
                </c:pt>
                <c:pt idx="892">
                  <c:v>1.1124750000000001</c:v>
                </c:pt>
                <c:pt idx="893">
                  <c:v>1.10026</c:v>
                </c:pt>
                <c:pt idx="894">
                  <c:v>1.09036</c:v>
                </c:pt>
                <c:pt idx="895">
                  <c:v>1.10792</c:v>
                </c:pt>
                <c:pt idx="896">
                  <c:v>1.1180399999999999</c:v>
                </c:pt>
                <c:pt idx="897">
                  <c:v>1.11978</c:v>
                </c:pt>
                <c:pt idx="898">
                  <c:v>1.1303799999999999</c:v>
                </c:pt>
                <c:pt idx="899">
                  <c:v>1.13964</c:v>
                </c:pt>
                <c:pt idx="900">
                  <c:v>1.1329</c:v>
                </c:pt>
                <c:pt idx="901">
                  <c:v>1.13134</c:v>
                </c:pt>
                <c:pt idx="902">
                  <c:v>1.1335999999999999</c:v>
                </c:pt>
                <c:pt idx="903">
                  <c:v>1.1467000000000001</c:v>
                </c:pt>
                <c:pt idx="904">
                  <c:v>1.13812</c:v>
                </c:pt>
                <c:pt idx="905">
                  <c:v>1.12724</c:v>
                </c:pt>
                <c:pt idx="906">
                  <c:v>1.1163000000000001</c:v>
                </c:pt>
                <c:pt idx="907">
                  <c:v>1.119675</c:v>
                </c:pt>
                <c:pt idx="908">
                  <c:v>1.13428</c:v>
                </c:pt>
                <c:pt idx="909">
                  <c:v>1.1228199999999999</c:v>
                </c:pt>
                <c:pt idx="910">
                  <c:v>1.1273</c:v>
                </c:pt>
                <c:pt idx="911">
                  <c:v>1.10744</c:v>
                </c:pt>
                <c:pt idx="912">
                  <c:v>1.1065</c:v>
                </c:pt>
                <c:pt idx="913">
                  <c:v>1.10798</c:v>
                </c:pt>
                <c:pt idx="914">
                  <c:v>1.10162</c:v>
                </c:pt>
                <c:pt idx="915">
                  <c:v>1.1042799999999999</c:v>
                </c:pt>
                <c:pt idx="916">
                  <c:v>1.1156999999999999</c:v>
                </c:pt>
                <c:pt idx="917">
                  <c:v>1.11398</c:v>
                </c:pt>
                <c:pt idx="918">
                  <c:v>1.12798</c:v>
                </c:pt>
                <c:pt idx="919">
                  <c:v>1.12778</c:v>
                </c:pt>
                <c:pt idx="920">
                  <c:v>1.1166</c:v>
                </c:pt>
                <c:pt idx="921">
                  <c:v>1.1236250000000001</c:v>
                </c:pt>
                <c:pt idx="922">
                  <c:v>1.1229800000000001</c:v>
                </c:pt>
                <c:pt idx="923">
                  <c:v>1.1193599999999999</c:v>
                </c:pt>
                <c:pt idx="924">
                  <c:v>1.1232</c:v>
                </c:pt>
                <c:pt idx="925">
                  <c:v>1.1186400000000001</c:v>
                </c:pt>
                <c:pt idx="926">
                  <c:v>1.1024750000000001</c:v>
                </c:pt>
                <c:pt idx="927">
                  <c:v>1.0952599999999999</c:v>
                </c:pt>
                <c:pt idx="928">
                  <c:v>1.0906400000000001</c:v>
                </c:pt>
                <c:pt idx="929">
                  <c:v>1.10676</c:v>
                </c:pt>
                <c:pt idx="930">
                  <c:v>1.09765</c:v>
                </c:pt>
                <c:pt idx="931">
                  <c:v>1.0680799999999999</c:v>
                </c:pt>
                <c:pt idx="932">
                  <c:v>1.05925</c:v>
                </c:pt>
                <c:pt idx="933">
                  <c:v>1.0616000000000001</c:v>
                </c:pt>
                <c:pt idx="934">
                  <c:v>1.06728</c:v>
                </c:pt>
                <c:pt idx="935">
                  <c:v>1.0545599999999999</c:v>
                </c:pt>
                <c:pt idx="936">
                  <c:v>1.0431999999999999</c:v>
                </c:pt>
                <c:pt idx="937">
                  <c:v>1.0471250000000001</c:v>
                </c:pt>
                <c:pt idx="938">
                  <c:v>1.05125</c:v>
                </c:pt>
                <c:pt idx="939">
                  <c:v>1.0588</c:v>
                </c:pt>
                <c:pt idx="940">
                  <c:v>1.0669</c:v>
                </c:pt>
                <c:pt idx="941">
                  <c:v>1.0718399999999999</c:v>
                </c:pt>
                <c:pt idx="942">
                  <c:v>1.0765400000000001</c:v>
                </c:pt>
                <c:pt idx="943">
                  <c:v>1.06874</c:v>
                </c:pt>
                <c:pt idx="944">
                  <c:v>1.0610200000000001</c:v>
                </c:pt>
                <c:pt idx="945">
                  <c:v>1.0568</c:v>
                </c:pt>
                <c:pt idx="946">
                  <c:v>1.0574399999999999</c:v>
                </c:pt>
                <c:pt idx="947">
                  <c:v>1.0593600000000001</c:v>
                </c:pt>
                <c:pt idx="948">
                  <c:v>1.0685</c:v>
                </c:pt>
                <c:pt idx="949">
                  <c:v>1.07914</c:v>
                </c:pt>
                <c:pt idx="950">
                  <c:v>1.0782799999999999</c:v>
                </c:pt>
                <c:pt idx="951">
                  <c:v>1.06494</c:v>
                </c:pt>
                <c:pt idx="952">
                  <c:v>1.06172</c:v>
                </c:pt>
                <c:pt idx="953">
                  <c:v>1.0705</c:v>
                </c:pt>
                <c:pt idx="954">
                  <c:v>1.08836</c:v>
                </c:pt>
                <c:pt idx="955">
                  <c:v>1.0941000000000001</c:v>
                </c:pt>
                <c:pt idx="956">
                  <c:v>1.0894200000000001</c:v>
                </c:pt>
                <c:pt idx="957">
                  <c:v>1.1101000000000001</c:v>
                </c:pt>
                <c:pt idx="958">
                  <c:v>1.1199399999999999</c:v>
                </c:pt>
                <c:pt idx="959">
                  <c:v>1.1225750000000001</c:v>
                </c:pt>
                <c:pt idx="960">
                  <c:v>1.1231800000000001</c:v>
                </c:pt>
                <c:pt idx="961">
                  <c:v>1.12042</c:v>
                </c:pt>
                <c:pt idx="962">
                  <c:v>1.1154200000000001</c:v>
                </c:pt>
                <c:pt idx="963">
                  <c:v>1.1338200000000001</c:v>
                </c:pt>
                <c:pt idx="964">
                  <c:v>1.1376999999999999</c:v>
                </c:pt>
                <c:pt idx="965">
                  <c:v>1.1414800000000001</c:v>
                </c:pt>
                <c:pt idx="966">
                  <c:v>1.1571</c:v>
                </c:pt>
                <c:pt idx="967">
                  <c:v>1.1668000000000001</c:v>
                </c:pt>
                <c:pt idx="968">
                  <c:v>1.1823999999999999</c:v>
                </c:pt>
                <c:pt idx="969">
                  <c:v>1.1764399999999999</c:v>
                </c:pt>
                <c:pt idx="970">
                  <c:v>1.17418</c:v>
                </c:pt>
                <c:pt idx="971">
                  <c:v>1.18106</c:v>
                </c:pt>
                <c:pt idx="972">
                  <c:v>1.19394</c:v>
                </c:pt>
                <c:pt idx="973">
                  <c:v>1.198075</c:v>
                </c:pt>
                <c:pt idx="974">
                  <c:v>1.1935</c:v>
                </c:pt>
                <c:pt idx="975">
                  <c:v>1.19662</c:v>
                </c:pt>
                <c:pt idx="976">
                  <c:v>1.1792</c:v>
                </c:pt>
                <c:pt idx="977">
                  <c:v>1.17404</c:v>
                </c:pt>
                <c:pt idx="978">
                  <c:v>1.1832</c:v>
                </c:pt>
                <c:pt idx="979">
                  <c:v>1.17902</c:v>
                </c:pt>
                <c:pt idx="980">
                  <c:v>1.1721999999999999</c:v>
                </c:pt>
                <c:pt idx="981">
                  <c:v>1.1636</c:v>
                </c:pt>
                <c:pt idx="982">
                  <c:v>1.1604000000000001</c:v>
                </c:pt>
                <c:pt idx="983">
                  <c:v>1.1757</c:v>
                </c:pt>
                <c:pt idx="984">
                  <c:v>1.180175</c:v>
                </c:pt>
                <c:pt idx="985">
                  <c:v>1.1891</c:v>
                </c:pt>
                <c:pt idx="986">
                  <c:v>1.18014</c:v>
                </c:pt>
                <c:pt idx="987">
                  <c:v>1.1769000000000001</c:v>
                </c:pt>
                <c:pt idx="988">
                  <c:v>1.1843600000000001</c:v>
                </c:pt>
                <c:pt idx="989">
                  <c:v>1.1935750000000001</c:v>
                </c:pt>
                <c:pt idx="990">
                  <c:v>1.204575</c:v>
                </c:pt>
                <c:pt idx="991">
                  <c:v>1.2003600000000001</c:v>
                </c:pt>
                <c:pt idx="992">
                  <c:v>1.223725</c:v>
                </c:pt>
                <c:pt idx="993">
                  <c:v>1.23614</c:v>
                </c:pt>
                <c:pt idx="994">
                  <c:v>1.24196</c:v>
                </c:pt>
                <c:pt idx="995">
                  <c:v>1.23088</c:v>
                </c:pt>
                <c:pt idx="996">
                  <c:v>1.2390000000000001</c:v>
                </c:pt>
                <c:pt idx="997">
                  <c:v>1.2321500000000001</c:v>
                </c:pt>
                <c:pt idx="998">
                  <c:v>1.2255199999999999</c:v>
                </c:pt>
                <c:pt idx="999">
                  <c:v>1.2356400000000001</c:v>
                </c:pt>
                <c:pt idx="1000">
                  <c:v>1.2335799999999999</c:v>
                </c:pt>
                <c:pt idx="1001">
                  <c:v>1.2307600000000001</c:v>
                </c:pt>
                <c:pt idx="1002">
                  <c:v>1.2363599999999999</c:v>
                </c:pt>
                <c:pt idx="1003">
                  <c:v>1.2269000000000001</c:v>
                </c:pt>
                <c:pt idx="1004">
                  <c:v>1.2336800000000001</c:v>
                </c:pt>
                <c:pt idx="1005">
                  <c:v>1.2343200000000001</c:v>
                </c:pt>
                <c:pt idx="1006">
                  <c:v>1.21682</c:v>
                </c:pt>
                <c:pt idx="1007">
                  <c:v>1.19916</c:v>
                </c:pt>
                <c:pt idx="1008">
                  <c:v>1.1897800000000001</c:v>
                </c:pt>
                <c:pt idx="1009">
                  <c:v>1.1840200000000001</c:v>
                </c:pt>
                <c:pt idx="1010">
                  <c:v>1.1727799999999999</c:v>
                </c:pt>
                <c:pt idx="1011">
                  <c:v>1.1640999999999999</c:v>
                </c:pt>
                <c:pt idx="1012">
                  <c:v>1.1746799999999999</c:v>
                </c:pt>
                <c:pt idx="1013">
                  <c:v>1.17256</c:v>
                </c:pt>
                <c:pt idx="1014">
                  <c:v>1.1600999999999999</c:v>
                </c:pt>
                <c:pt idx="1015">
                  <c:v>1.16432</c:v>
                </c:pt>
                <c:pt idx="1016">
                  <c:v>1.1673</c:v>
                </c:pt>
                <c:pt idx="1017">
                  <c:v>1.17106</c:v>
                </c:pt>
                <c:pt idx="1018">
                  <c:v>1.16662</c:v>
                </c:pt>
                <c:pt idx="1019">
                  <c:v>1.16754</c:v>
                </c:pt>
                <c:pt idx="1020">
                  <c:v>1.16598</c:v>
                </c:pt>
                <c:pt idx="1021">
                  <c:v>1.15448</c:v>
                </c:pt>
                <c:pt idx="1022">
                  <c:v>1.13754</c:v>
                </c:pt>
                <c:pt idx="1023">
                  <c:v>1.1551800000000001</c:v>
                </c:pt>
                <c:pt idx="1024">
                  <c:v>1.1667400000000001</c:v>
                </c:pt>
                <c:pt idx="1025">
                  <c:v>1.1595500000000001</c:v>
                </c:pt>
                <c:pt idx="1026">
                  <c:v>1.1629799999999999</c:v>
                </c:pt>
                <c:pt idx="1027">
                  <c:v>1.17096</c:v>
                </c:pt>
                <c:pt idx="1028">
                  <c:v>1.1718599999999999</c:v>
                </c:pt>
                <c:pt idx="1029">
                  <c:v>1.15324</c:v>
                </c:pt>
                <c:pt idx="1030">
                  <c:v>1.153675</c:v>
                </c:pt>
                <c:pt idx="1031">
                  <c:v>1.1546799999999999</c:v>
                </c:pt>
                <c:pt idx="1032">
                  <c:v>1.1419600000000001</c:v>
                </c:pt>
                <c:pt idx="1033">
                  <c:v>1.1372</c:v>
                </c:pt>
                <c:pt idx="1034">
                  <c:v>1.14012</c:v>
                </c:pt>
                <c:pt idx="1035">
                  <c:v>1.1331500000000001</c:v>
                </c:pt>
                <c:pt idx="1036">
                  <c:v>1.1391</c:v>
                </c:pt>
                <c:pt idx="1037">
                  <c:v>1.1321600000000001</c:v>
                </c:pt>
                <c:pt idx="1038">
                  <c:v>1.136625</c:v>
                </c:pt>
                <c:pt idx="1039">
                  <c:v>1.1340399999999999</c:v>
                </c:pt>
                <c:pt idx="1040">
                  <c:v>1.1391800000000001</c:v>
                </c:pt>
                <c:pt idx="1041">
                  <c:v>1.1421666666666668</c:v>
                </c:pt>
                <c:pt idx="1042">
                  <c:v>1.14055</c:v>
                </c:pt>
                <c:pt idx="1043">
                  <c:v>1.1486400000000001</c:v>
                </c:pt>
                <c:pt idx="1044">
                  <c:v>1.1387</c:v>
                </c:pt>
                <c:pt idx="1045">
                  <c:v>1.1369499999999999</c:v>
                </c:pt>
                <c:pt idx="1046">
                  <c:v>1.1441600000000001</c:v>
                </c:pt>
                <c:pt idx="1047">
                  <c:v>1.1381399999999999</c:v>
                </c:pt>
                <c:pt idx="1048">
                  <c:v>1.12866</c:v>
                </c:pt>
                <c:pt idx="1049">
                  <c:v>1.1335999999999999</c:v>
                </c:pt>
                <c:pt idx="1050">
                  <c:v>1.1368799999999999</c:v>
                </c:pt>
                <c:pt idx="1051">
                  <c:v>1.1281000000000001</c:v>
                </c:pt>
                <c:pt idx="1052">
                  <c:v>1.1288400000000001</c:v>
                </c:pt>
                <c:pt idx="1053">
                  <c:v>1.1335599999999999</c:v>
                </c:pt>
                <c:pt idx="1054">
                  <c:v>1.12636</c:v>
                </c:pt>
                <c:pt idx="1055">
                  <c:v>1.1214200000000001</c:v>
                </c:pt>
                <c:pt idx="1056">
                  <c:v>1.12744</c:v>
                </c:pt>
                <c:pt idx="1057">
                  <c:v>1.1276200000000001</c:v>
                </c:pt>
                <c:pt idx="1058">
                  <c:v>1.11914</c:v>
                </c:pt>
                <c:pt idx="1059">
                  <c:v>1.1196600000000001</c:v>
                </c:pt>
                <c:pt idx="1060">
                  <c:v>1.121</c:v>
                </c:pt>
                <c:pt idx="1061">
                  <c:v>1.11982</c:v>
                </c:pt>
                <c:pt idx="1062">
                  <c:v>1.1170599999999999</c:v>
                </c:pt>
                <c:pt idx="1063">
                  <c:v>1.1150500000000001</c:v>
                </c:pt>
                <c:pt idx="1064">
                  <c:v>1.1260399999999999</c:v>
                </c:pt>
                <c:pt idx="1065">
                  <c:v>1.1285799999999999</c:v>
                </c:pt>
                <c:pt idx="1066">
                  <c:v>1.12514</c:v>
                </c:pt>
                <c:pt idx="1067">
                  <c:v>1.1383000000000001</c:v>
                </c:pt>
                <c:pt idx="1068">
                  <c:v>1.127475</c:v>
                </c:pt>
                <c:pt idx="1069">
                  <c:v>1.1238600000000001</c:v>
                </c:pt>
                <c:pt idx="1070">
                  <c:v>1.12304</c:v>
                </c:pt>
                <c:pt idx="1071">
                  <c:v>1.1157600000000001</c:v>
                </c:pt>
                <c:pt idx="1072">
                  <c:v>1.11188</c:v>
                </c:pt>
                <c:pt idx="1073">
                  <c:v>1.1212200000000001</c:v>
                </c:pt>
                <c:pt idx="1074">
                  <c:v>1.1147</c:v>
                </c:pt>
                <c:pt idx="1075">
                  <c:v>1.11046</c:v>
                </c:pt>
                <c:pt idx="1076">
                  <c:v>1.10676</c:v>
                </c:pt>
                <c:pt idx="1077">
                  <c:v>1.1018250000000001</c:v>
                </c:pt>
                <c:pt idx="1078">
                  <c:v>1.10494</c:v>
                </c:pt>
                <c:pt idx="1079">
                  <c:v>1.1035999999999999</c:v>
                </c:pt>
                <c:pt idx="1080">
                  <c:v>1.0963799999999999</c:v>
                </c:pt>
                <c:pt idx="1081">
                  <c:v>1.0950599999999999</c:v>
                </c:pt>
                <c:pt idx="1082">
                  <c:v>1.0993599999999999</c:v>
                </c:pt>
                <c:pt idx="1083">
                  <c:v>1.1098749999999999</c:v>
                </c:pt>
                <c:pt idx="1084">
                  <c:v>1.1115999999999999</c:v>
                </c:pt>
                <c:pt idx="1085">
                  <c:v>1.1131599999999999</c:v>
                </c:pt>
                <c:pt idx="1086">
                  <c:v>1.1070800000000001</c:v>
                </c:pt>
                <c:pt idx="1087">
                  <c:v>1.1020749999999999</c:v>
                </c:pt>
                <c:pt idx="1088">
                  <c:v>1.10626</c:v>
                </c:pt>
                <c:pt idx="1089">
                  <c:v>1.1010500000000001</c:v>
                </c:pt>
                <c:pt idx="1090">
                  <c:v>1.10792</c:v>
                </c:pt>
                <c:pt idx="1091">
                  <c:v>1.1098399999999999</c:v>
                </c:pt>
                <c:pt idx="1092">
                  <c:v>1.11208</c:v>
                </c:pt>
                <c:pt idx="1093">
                  <c:v>1.111275</c:v>
                </c:pt>
                <c:pt idx="1094">
                  <c:v>1.119575</c:v>
                </c:pt>
                <c:pt idx="1095">
                  <c:v>1.11334</c:v>
                </c:pt>
                <c:pt idx="1096">
                  <c:v>1.11304</c:v>
                </c:pt>
                <c:pt idx="1097">
                  <c:v>1.1062000000000001</c:v>
                </c:pt>
                <c:pt idx="1098">
                  <c:v>1.1029</c:v>
                </c:pt>
                <c:pt idx="1099">
                  <c:v>1.1008</c:v>
                </c:pt>
                <c:pt idx="1100">
                  <c:v>1.08826</c:v>
                </c:pt>
                <c:pt idx="1101">
                  <c:v>1.0815250000000001</c:v>
                </c:pt>
                <c:pt idx="1102">
                  <c:v>1.0918000000000001</c:v>
                </c:pt>
                <c:pt idx="1103">
                  <c:v>1.1197999999999999</c:v>
                </c:pt>
                <c:pt idx="1104">
                  <c:v>1.12378</c:v>
                </c:pt>
                <c:pt idx="1105">
                  <c:v>1.0864799999999999</c:v>
                </c:pt>
                <c:pt idx="1106">
                  <c:v>1.0894600000000001</c:v>
                </c:pt>
                <c:pt idx="1107">
                  <c:v>1.0925400000000001</c:v>
                </c:pt>
                <c:pt idx="1108">
                  <c:v>1.0888</c:v>
                </c:pt>
                <c:pt idx="1109">
                  <c:v>1.0901799999999999</c:v>
                </c:pt>
                <c:pt idx="1110">
                  <c:v>1.0833999999999999</c:v>
                </c:pt>
                <c:pt idx="1111">
                  <c:v>1.089</c:v>
                </c:pt>
                <c:pt idx="1112">
                  <c:v>1.0846</c:v>
                </c:pt>
                <c:pt idx="1113">
                  <c:v>1.0827</c:v>
                </c:pt>
                <c:pt idx="1114">
                  <c:v>1.0933600000000001</c:v>
                </c:pt>
                <c:pt idx="1115">
                  <c:v>1.102875</c:v>
                </c:pt>
                <c:pt idx="1116">
                  <c:v>1.1230800000000001</c:v>
                </c:pt>
                <c:pt idx="1117">
                  <c:v>1.1325400000000001</c:v>
                </c:pt>
                <c:pt idx="1118">
                  <c:v>1.1230599999999999</c:v>
                </c:pt>
                <c:pt idx="1119">
                  <c:v>1.1257999999999999</c:v>
                </c:pt>
                <c:pt idx="1120">
                  <c:v>1.12425</c:v>
                </c:pt>
                <c:pt idx="1121">
                  <c:v>1.1310199999999999</c:v>
                </c:pt>
                <c:pt idx="1122">
                  <c:v>1.1409400000000001</c:v>
                </c:pt>
                <c:pt idx="1123">
                  <c:v>1.15564</c:v>
                </c:pt>
                <c:pt idx="1124">
                  <c:v>1.1773199999999999</c:v>
                </c:pt>
                <c:pt idx="1125">
                  <c:v>1.18092</c:v>
                </c:pt>
                <c:pt idx="1126">
                  <c:v>1.1793400000000001</c:v>
                </c:pt>
                <c:pt idx="1127">
                  <c:v>1.1866399999999999</c:v>
                </c:pt>
                <c:pt idx="1128">
                  <c:v>1.1831799999999999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28D-4CB0-A84C-73C19F08B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894984"/>
        <c:axId val="342895376"/>
      </c:lineChart>
      <c:dateAx>
        <c:axId val="34289498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2895376"/>
        <c:crosses val="autoZero"/>
        <c:auto val="1"/>
        <c:lblOffset val="100"/>
        <c:baseTimeUnit val="days"/>
      </c:dateAx>
      <c:valAx>
        <c:axId val="342895376"/>
        <c:scaling>
          <c:orientation val="minMax"/>
          <c:max val="1.6"/>
          <c:min val="0.8"/>
        </c:scaling>
        <c:delete val="0"/>
        <c:axPos val="l"/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2894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JPY_USD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802"/>
            <c:marker>
              <c:symbol val="none"/>
            </c:marker>
            <c:bubble3D val="0"/>
            <c:spPr>
              <a:ln w="127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66-4EAC-92F7-F4BED7943360}"/>
              </c:ext>
            </c:extLst>
          </c:dPt>
          <c:cat>
            <c:numRef>
              <c:f>Data!$A$2:$A$1130</c:f>
              <c:numCache>
                <c:formatCode>yyyy\-mm\-dd</c:formatCode>
                <c:ptCount val="1129"/>
                <c:pt idx="0">
                  <c:v>36175</c:v>
                </c:pt>
                <c:pt idx="1">
                  <c:v>36182</c:v>
                </c:pt>
                <c:pt idx="2">
                  <c:v>36189</c:v>
                </c:pt>
                <c:pt idx="3">
                  <c:v>36196</c:v>
                </c:pt>
                <c:pt idx="4">
                  <c:v>36203</c:v>
                </c:pt>
                <c:pt idx="5">
                  <c:v>36210</c:v>
                </c:pt>
                <c:pt idx="6">
                  <c:v>36217</c:v>
                </c:pt>
                <c:pt idx="7">
                  <c:v>36224</c:v>
                </c:pt>
                <c:pt idx="8">
                  <c:v>36231</c:v>
                </c:pt>
                <c:pt idx="9">
                  <c:v>36238</c:v>
                </c:pt>
                <c:pt idx="10">
                  <c:v>36245</c:v>
                </c:pt>
                <c:pt idx="11">
                  <c:v>36252</c:v>
                </c:pt>
                <c:pt idx="12">
                  <c:v>36259</c:v>
                </c:pt>
                <c:pt idx="13">
                  <c:v>36266</c:v>
                </c:pt>
                <c:pt idx="14">
                  <c:v>36273</c:v>
                </c:pt>
                <c:pt idx="15">
                  <c:v>36280</c:v>
                </c:pt>
                <c:pt idx="16">
                  <c:v>36287</c:v>
                </c:pt>
                <c:pt idx="17">
                  <c:v>36294</c:v>
                </c:pt>
                <c:pt idx="18">
                  <c:v>36301</c:v>
                </c:pt>
                <c:pt idx="19">
                  <c:v>36308</c:v>
                </c:pt>
                <c:pt idx="20">
                  <c:v>36315</c:v>
                </c:pt>
                <c:pt idx="21">
                  <c:v>36322</c:v>
                </c:pt>
                <c:pt idx="22">
                  <c:v>36329</c:v>
                </c:pt>
                <c:pt idx="23">
                  <c:v>36336</c:v>
                </c:pt>
                <c:pt idx="24">
                  <c:v>36343</c:v>
                </c:pt>
                <c:pt idx="25">
                  <c:v>36350</c:v>
                </c:pt>
                <c:pt idx="26">
                  <c:v>36357</c:v>
                </c:pt>
                <c:pt idx="27">
                  <c:v>36364</c:v>
                </c:pt>
                <c:pt idx="28">
                  <c:v>36371</c:v>
                </c:pt>
                <c:pt idx="29">
                  <c:v>36378</c:v>
                </c:pt>
                <c:pt idx="30">
                  <c:v>36385</c:v>
                </c:pt>
                <c:pt idx="31">
                  <c:v>36392</c:v>
                </c:pt>
                <c:pt idx="32">
                  <c:v>36399</c:v>
                </c:pt>
                <c:pt idx="33">
                  <c:v>36406</c:v>
                </c:pt>
                <c:pt idx="34">
                  <c:v>36413</c:v>
                </c:pt>
                <c:pt idx="35">
                  <c:v>36420</c:v>
                </c:pt>
                <c:pt idx="36">
                  <c:v>36427</c:v>
                </c:pt>
                <c:pt idx="37">
                  <c:v>36434</c:v>
                </c:pt>
                <c:pt idx="38">
                  <c:v>36441</c:v>
                </c:pt>
                <c:pt idx="39">
                  <c:v>36448</c:v>
                </c:pt>
                <c:pt idx="40">
                  <c:v>36455</c:v>
                </c:pt>
                <c:pt idx="41">
                  <c:v>36462</c:v>
                </c:pt>
                <c:pt idx="42">
                  <c:v>36469</c:v>
                </c:pt>
                <c:pt idx="43">
                  <c:v>36476</c:v>
                </c:pt>
                <c:pt idx="44">
                  <c:v>36483</c:v>
                </c:pt>
                <c:pt idx="45">
                  <c:v>36490</c:v>
                </c:pt>
                <c:pt idx="46">
                  <c:v>36497</c:v>
                </c:pt>
                <c:pt idx="47">
                  <c:v>36504</c:v>
                </c:pt>
                <c:pt idx="48">
                  <c:v>36511</c:v>
                </c:pt>
                <c:pt idx="49">
                  <c:v>36518</c:v>
                </c:pt>
                <c:pt idx="50">
                  <c:v>36525</c:v>
                </c:pt>
                <c:pt idx="51">
                  <c:v>36532</c:v>
                </c:pt>
                <c:pt idx="52">
                  <c:v>36539</c:v>
                </c:pt>
                <c:pt idx="53">
                  <c:v>36546</c:v>
                </c:pt>
                <c:pt idx="54">
                  <c:v>36553</c:v>
                </c:pt>
                <c:pt idx="55">
                  <c:v>36560</c:v>
                </c:pt>
                <c:pt idx="56">
                  <c:v>36567</c:v>
                </c:pt>
                <c:pt idx="57">
                  <c:v>36574</c:v>
                </c:pt>
                <c:pt idx="58">
                  <c:v>36581</c:v>
                </c:pt>
                <c:pt idx="59">
                  <c:v>36588</c:v>
                </c:pt>
                <c:pt idx="60">
                  <c:v>36595</c:v>
                </c:pt>
                <c:pt idx="61">
                  <c:v>36602</c:v>
                </c:pt>
                <c:pt idx="62">
                  <c:v>36609</c:v>
                </c:pt>
                <c:pt idx="63">
                  <c:v>36616</c:v>
                </c:pt>
                <c:pt idx="64">
                  <c:v>36623</c:v>
                </c:pt>
                <c:pt idx="65">
                  <c:v>36630</c:v>
                </c:pt>
                <c:pt idx="66">
                  <c:v>36637</c:v>
                </c:pt>
                <c:pt idx="67">
                  <c:v>36644</c:v>
                </c:pt>
                <c:pt idx="68">
                  <c:v>36651</c:v>
                </c:pt>
                <c:pt idx="69">
                  <c:v>36658</c:v>
                </c:pt>
                <c:pt idx="70">
                  <c:v>36665</c:v>
                </c:pt>
                <c:pt idx="71">
                  <c:v>36672</c:v>
                </c:pt>
                <c:pt idx="72">
                  <c:v>36679</c:v>
                </c:pt>
                <c:pt idx="73">
                  <c:v>36686</c:v>
                </c:pt>
                <c:pt idx="74">
                  <c:v>36693</c:v>
                </c:pt>
                <c:pt idx="75">
                  <c:v>36700</c:v>
                </c:pt>
                <c:pt idx="76">
                  <c:v>36707</c:v>
                </c:pt>
                <c:pt idx="77">
                  <c:v>36714</c:v>
                </c:pt>
                <c:pt idx="78">
                  <c:v>36721</c:v>
                </c:pt>
                <c:pt idx="79">
                  <c:v>36728</c:v>
                </c:pt>
                <c:pt idx="80">
                  <c:v>36735</c:v>
                </c:pt>
                <c:pt idx="81">
                  <c:v>36742</c:v>
                </c:pt>
                <c:pt idx="82">
                  <c:v>36749</c:v>
                </c:pt>
                <c:pt idx="83">
                  <c:v>36756</c:v>
                </c:pt>
                <c:pt idx="84">
                  <c:v>36763</c:v>
                </c:pt>
                <c:pt idx="85">
                  <c:v>36770</c:v>
                </c:pt>
                <c:pt idx="86">
                  <c:v>36777</c:v>
                </c:pt>
                <c:pt idx="87">
                  <c:v>36784</c:v>
                </c:pt>
                <c:pt idx="88">
                  <c:v>36791</c:v>
                </c:pt>
                <c:pt idx="89">
                  <c:v>36798</c:v>
                </c:pt>
                <c:pt idx="90">
                  <c:v>36805</c:v>
                </c:pt>
                <c:pt idx="91">
                  <c:v>36812</c:v>
                </c:pt>
                <c:pt idx="92">
                  <c:v>36819</c:v>
                </c:pt>
                <c:pt idx="93">
                  <c:v>36826</c:v>
                </c:pt>
                <c:pt idx="94">
                  <c:v>36833</c:v>
                </c:pt>
                <c:pt idx="95">
                  <c:v>36840</c:v>
                </c:pt>
                <c:pt idx="96">
                  <c:v>36847</c:v>
                </c:pt>
                <c:pt idx="97">
                  <c:v>36854</c:v>
                </c:pt>
                <c:pt idx="98">
                  <c:v>36861</c:v>
                </c:pt>
                <c:pt idx="99">
                  <c:v>36868</c:v>
                </c:pt>
                <c:pt idx="100">
                  <c:v>36875</c:v>
                </c:pt>
                <c:pt idx="101">
                  <c:v>36882</c:v>
                </c:pt>
                <c:pt idx="102">
                  <c:v>36889</c:v>
                </c:pt>
                <c:pt idx="103">
                  <c:v>36896</c:v>
                </c:pt>
                <c:pt idx="104">
                  <c:v>36903</c:v>
                </c:pt>
                <c:pt idx="105">
                  <c:v>36910</c:v>
                </c:pt>
                <c:pt idx="106">
                  <c:v>36917</c:v>
                </c:pt>
                <c:pt idx="107">
                  <c:v>36924</c:v>
                </c:pt>
                <c:pt idx="108">
                  <c:v>36931</c:v>
                </c:pt>
                <c:pt idx="109">
                  <c:v>36938</c:v>
                </c:pt>
                <c:pt idx="110">
                  <c:v>36945</c:v>
                </c:pt>
                <c:pt idx="111">
                  <c:v>36952</c:v>
                </c:pt>
                <c:pt idx="112">
                  <c:v>36959</c:v>
                </c:pt>
                <c:pt idx="113">
                  <c:v>36966</c:v>
                </c:pt>
                <c:pt idx="114">
                  <c:v>36973</c:v>
                </c:pt>
                <c:pt idx="115">
                  <c:v>36980</c:v>
                </c:pt>
                <c:pt idx="116">
                  <c:v>36987</c:v>
                </c:pt>
                <c:pt idx="117">
                  <c:v>36994</c:v>
                </c:pt>
                <c:pt idx="118">
                  <c:v>37001</c:v>
                </c:pt>
                <c:pt idx="119">
                  <c:v>37008</c:v>
                </c:pt>
                <c:pt idx="120">
                  <c:v>37015</c:v>
                </c:pt>
                <c:pt idx="121">
                  <c:v>37022</c:v>
                </c:pt>
                <c:pt idx="122">
                  <c:v>37029</c:v>
                </c:pt>
                <c:pt idx="123">
                  <c:v>37036</c:v>
                </c:pt>
                <c:pt idx="124">
                  <c:v>37043</c:v>
                </c:pt>
                <c:pt idx="125">
                  <c:v>37050</c:v>
                </c:pt>
                <c:pt idx="126">
                  <c:v>37057</c:v>
                </c:pt>
                <c:pt idx="127">
                  <c:v>37064</c:v>
                </c:pt>
                <c:pt idx="128">
                  <c:v>37071</c:v>
                </c:pt>
                <c:pt idx="129">
                  <c:v>37078</c:v>
                </c:pt>
                <c:pt idx="130">
                  <c:v>37085</c:v>
                </c:pt>
                <c:pt idx="131">
                  <c:v>37092</c:v>
                </c:pt>
                <c:pt idx="132">
                  <c:v>37099</c:v>
                </c:pt>
                <c:pt idx="133">
                  <c:v>37106</c:v>
                </c:pt>
                <c:pt idx="134">
                  <c:v>37113</c:v>
                </c:pt>
                <c:pt idx="135">
                  <c:v>37120</c:v>
                </c:pt>
                <c:pt idx="136">
                  <c:v>37127</c:v>
                </c:pt>
                <c:pt idx="137">
                  <c:v>37134</c:v>
                </c:pt>
                <c:pt idx="138">
                  <c:v>37141</c:v>
                </c:pt>
                <c:pt idx="139">
                  <c:v>37148</c:v>
                </c:pt>
                <c:pt idx="140">
                  <c:v>37155</c:v>
                </c:pt>
                <c:pt idx="141">
                  <c:v>37162</c:v>
                </c:pt>
                <c:pt idx="142">
                  <c:v>37169</c:v>
                </c:pt>
                <c:pt idx="143">
                  <c:v>37176</c:v>
                </c:pt>
                <c:pt idx="144">
                  <c:v>37183</c:v>
                </c:pt>
                <c:pt idx="145">
                  <c:v>37190</c:v>
                </c:pt>
                <c:pt idx="146">
                  <c:v>37197</c:v>
                </c:pt>
                <c:pt idx="147">
                  <c:v>37204</c:v>
                </c:pt>
                <c:pt idx="148">
                  <c:v>37211</c:v>
                </c:pt>
                <c:pt idx="149">
                  <c:v>37218</c:v>
                </c:pt>
                <c:pt idx="150">
                  <c:v>37225</c:v>
                </c:pt>
                <c:pt idx="151">
                  <c:v>37232</c:v>
                </c:pt>
                <c:pt idx="152">
                  <c:v>37239</c:v>
                </c:pt>
                <c:pt idx="153">
                  <c:v>37246</c:v>
                </c:pt>
                <c:pt idx="154">
                  <c:v>37253</c:v>
                </c:pt>
                <c:pt idx="155">
                  <c:v>37260</c:v>
                </c:pt>
                <c:pt idx="156">
                  <c:v>37267</c:v>
                </c:pt>
                <c:pt idx="157">
                  <c:v>37274</c:v>
                </c:pt>
                <c:pt idx="158">
                  <c:v>37281</c:v>
                </c:pt>
                <c:pt idx="159">
                  <c:v>37288</c:v>
                </c:pt>
                <c:pt idx="160">
                  <c:v>37295</c:v>
                </c:pt>
                <c:pt idx="161">
                  <c:v>37302</c:v>
                </c:pt>
                <c:pt idx="162">
                  <c:v>37309</c:v>
                </c:pt>
                <c:pt idx="163">
                  <c:v>37316</c:v>
                </c:pt>
                <c:pt idx="164">
                  <c:v>37323</c:v>
                </c:pt>
                <c:pt idx="165">
                  <c:v>37330</c:v>
                </c:pt>
                <c:pt idx="166">
                  <c:v>37337</c:v>
                </c:pt>
                <c:pt idx="167">
                  <c:v>37344</c:v>
                </c:pt>
                <c:pt idx="168">
                  <c:v>37351</c:v>
                </c:pt>
                <c:pt idx="169">
                  <c:v>37358</c:v>
                </c:pt>
                <c:pt idx="170">
                  <c:v>37365</c:v>
                </c:pt>
                <c:pt idx="171">
                  <c:v>37372</c:v>
                </c:pt>
                <c:pt idx="172">
                  <c:v>37379</c:v>
                </c:pt>
                <c:pt idx="173">
                  <c:v>37386</c:v>
                </c:pt>
                <c:pt idx="174">
                  <c:v>37393</c:v>
                </c:pt>
                <c:pt idx="175">
                  <c:v>37400</c:v>
                </c:pt>
                <c:pt idx="176">
                  <c:v>37407</c:v>
                </c:pt>
                <c:pt idx="177">
                  <c:v>37414</c:v>
                </c:pt>
                <c:pt idx="178">
                  <c:v>37421</c:v>
                </c:pt>
                <c:pt idx="179">
                  <c:v>37428</c:v>
                </c:pt>
                <c:pt idx="180">
                  <c:v>37435</c:v>
                </c:pt>
                <c:pt idx="181">
                  <c:v>37442</c:v>
                </c:pt>
                <c:pt idx="182">
                  <c:v>37449</c:v>
                </c:pt>
                <c:pt idx="183">
                  <c:v>37456</c:v>
                </c:pt>
                <c:pt idx="184">
                  <c:v>37463</c:v>
                </c:pt>
                <c:pt idx="185">
                  <c:v>37470</c:v>
                </c:pt>
                <c:pt idx="186">
                  <c:v>37477</c:v>
                </c:pt>
                <c:pt idx="187">
                  <c:v>37484</c:v>
                </c:pt>
                <c:pt idx="188">
                  <c:v>37491</c:v>
                </c:pt>
                <c:pt idx="189">
                  <c:v>37498</c:v>
                </c:pt>
                <c:pt idx="190">
                  <c:v>37505</c:v>
                </c:pt>
                <c:pt idx="191">
                  <c:v>37512</c:v>
                </c:pt>
                <c:pt idx="192">
                  <c:v>37519</c:v>
                </c:pt>
                <c:pt idx="193">
                  <c:v>37526</c:v>
                </c:pt>
                <c:pt idx="194">
                  <c:v>37533</c:v>
                </c:pt>
                <c:pt idx="195">
                  <c:v>37540</c:v>
                </c:pt>
                <c:pt idx="196">
                  <c:v>37547</c:v>
                </c:pt>
                <c:pt idx="197">
                  <c:v>37554</c:v>
                </c:pt>
                <c:pt idx="198">
                  <c:v>37561</c:v>
                </c:pt>
                <c:pt idx="199">
                  <c:v>37568</c:v>
                </c:pt>
                <c:pt idx="200">
                  <c:v>37575</c:v>
                </c:pt>
                <c:pt idx="201">
                  <c:v>37582</c:v>
                </c:pt>
                <c:pt idx="202">
                  <c:v>37589</c:v>
                </c:pt>
                <c:pt idx="203">
                  <c:v>37596</c:v>
                </c:pt>
                <c:pt idx="204">
                  <c:v>37603</c:v>
                </c:pt>
                <c:pt idx="205">
                  <c:v>37610</c:v>
                </c:pt>
                <c:pt idx="206">
                  <c:v>37617</c:v>
                </c:pt>
                <c:pt idx="207">
                  <c:v>37624</c:v>
                </c:pt>
                <c:pt idx="208">
                  <c:v>37631</c:v>
                </c:pt>
                <c:pt idx="209">
                  <c:v>37638</c:v>
                </c:pt>
                <c:pt idx="210">
                  <c:v>37645</c:v>
                </c:pt>
                <c:pt idx="211">
                  <c:v>37652</c:v>
                </c:pt>
                <c:pt idx="212">
                  <c:v>37659</c:v>
                </c:pt>
                <c:pt idx="213">
                  <c:v>37666</c:v>
                </c:pt>
                <c:pt idx="214">
                  <c:v>37673</c:v>
                </c:pt>
                <c:pt idx="215">
                  <c:v>37680</c:v>
                </c:pt>
                <c:pt idx="216">
                  <c:v>37687</c:v>
                </c:pt>
                <c:pt idx="217">
                  <c:v>37694</c:v>
                </c:pt>
                <c:pt idx="218">
                  <c:v>37701</c:v>
                </c:pt>
                <c:pt idx="219">
                  <c:v>37708</c:v>
                </c:pt>
                <c:pt idx="220">
                  <c:v>37715</c:v>
                </c:pt>
                <c:pt idx="221">
                  <c:v>37722</c:v>
                </c:pt>
                <c:pt idx="222">
                  <c:v>37729</c:v>
                </c:pt>
                <c:pt idx="223">
                  <c:v>37736</c:v>
                </c:pt>
                <c:pt idx="224">
                  <c:v>37743</c:v>
                </c:pt>
                <c:pt idx="225">
                  <c:v>37750</c:v>
                </c:pt>
                <c:pt idx="226">
                  <c:v>37757</c:v>
                </c:pt>
                <c:pt idx="227">
                  <c:v>37764</c:v>
                </c:pt>
                <c:pt idx="228">
                  <c:v>37771</c:v>
                </c:pt>
                <c:pt idx="229">
                  <c:v>37778</c:v>
                </c:pt>
                <c:pt idx="230">
                  <c:v>37785</c:v>
                </c:pt>
                <c:pt idx="231">
                  <c:v>37792</c:v>
                </c:pt>
                <c:pt idx="232">
                  <c:v>37799</c:v>
                </c:pt>
                <c:pt idx="233">
                  <c:v>37806</c:v>
                </c:pt>
                <c:pt idx="234">
                  <c:v>37813</c:v>
                </c:pt>
                <c:pt idx="235">
                  <c:v>37820</c:v>
                </c:pt>
                <c:pt idx="236">
                  <c:v>37827</c:v>
                </c:pt>
                <c:pt idx="237">
                  <c:v>37834</c:v>
                </c:pt>
                <c:pt idx="238">
                  <c:v>37841</c:v>
                </c:pt>
                <c:pt idx="239">
                  <c:v>37848</c:v>
                </c:pt>
                <c:pt idx="240">
                  <c:v>37855</c:v>
                </c:pt>
                <c:pt idx="241">
                  <c:v>37862</c:v>
                </c:pt>
                <c:pt idx="242">
                  <c:v>37869</c:v>
                </c:pt>
                <c:pt idx="243">
                  <c:v>37876</c:v>
                </c:pt>
                <c:pt idx="244">
                  <c:v>37883</c:v>
                </c:pt>
                <c:pt idx="245">
                  <c:v>37890</c:v>
                </c:pt>
                <c:pt idx="246">
                  <c:v>37897</c:v>
                </c:pt>
                <c:pt idx="247">
                  <c:v>37904</c:v>
                </c:pt>
                <c:pt idx="248">
                  <c:v>37911</c:v>
                </c:pt>
                <c:pt idx="249">
                  <c:v>37918</c:v>
                </c:pt>
                <c:pt idx="250">
                  <c:v>37925</c:v>
                </c:pt>
                <c:pt idx="251">
                  <c:v>37932</c:v>
                </c:pt>
                <c:pt idx="252">
                  <c:v>37939</c:v>
                </c:pt>
                <c:pt idx="253">
                  <c:v>37946</c:v>
                </c:pt>
                <c:pt idx="254">
                  <c:v>37953</c:v>
                </c:pt>
                <c:pt idx="255">
                  <c:v>37960</c:v>
                </c:pt>
                <c:pt idx="256">
                  <c:v>37967</c:v>
                </c:pt>
                <c:pt idx="257">
                  <c:v>37974</c:v>
                </c:pt>
                <c:pt idx="258">
                  <c:v>37981</c:v>
                </c:pt>
                <c:pt idx="259">
                  <c:v>37988</c:v>
                </c:pt>
                <c:pt idx="260">
                  <c:v>37995</c:v>
                </c:pt>
                <c:pt idx="261">
                  <c:v>38002</c:v>
                </c:pt>
                <c:pt idx="262">
                  <c:v>38009</c:v>
                </c:pt>
                <c:pt idx="263">
                  <c:v>38016</c:v>
                </c:pt>
                <c:pt idx="264">
                  <c:v>38023</c:v>
                </c:pt>
                <c:pt idx="265">
                  <c:v>38030</c:v>
                </c:pt>
                <c:pt idx="266">
                  <c:v>38037</c:v>
                </c:pt>
                <c:pt idx="267">
                  <c:v>38044</c:v>
                </c:pt>
                <c:pt idx="268">
                  <c:v>38051</c:v>
                </c:pt>
                <c:pt idx="269">
                  <c:v>38058</c:v>
                </c:pt>
                <c:pt idx="270">
                  <c:v>38065</c:v>
                </c:pt>
                <c:pt idx="271">
                  <c:v>38072</c:v>
                </c:pt>
                <c:pt idx="272">
                  <c:v>38079</c:v>
                </c:pt>
                <c:pt idx="273">
                  <c:v>38086</c:v>
                </c:pt>
                <c:pt idx="274">
                  <c:v>38093</c:v>
                </c:pt>
                <c:pt idx="275">
                  <c:v>38100</c:v>
                </c:pt>
                <c:pt idx="276">
                  <c:v>38107</c:v>
                </c:pt>
                <c:pt idx="277">
                  <c:v>38114</c:v>
                </c:pt>
                <c:pt idx="278">
                  <c:v>38121</c:v>
                </c:pt>
                <c:pt idx="279">
                  <c:v>38128</c:v>
                </c:pt>
                <c:pt idx="280">
                  <c:v>38135</c:v>
                </c:pt>
                <c:pt idx="281">
                  <c:v>38142</c:v>
                </c:pt>
                <c:pt idx="282">
                  <c:v>38149</c:v>
                </c:pt>
                <c:pt idx="283">
                  <c:v>38156</c:v>
                </c:pt>
                <c:pt idx="284">
                  <c:v>38163</c:v>
                </c:pt>
                <c:pt idx="285">
                  <c:v>38170</c:v>
                </c:pt>
                <c:pt idx="286">
                  <c:v>38177</c:v>
                </c:pt>
                <c:pt idx="287">
                  <c:v>38184</c:v>
                </c:pt>
                <c:pt idx="288">
                  <c:v>38191</c:v>
                </c:pt>
                <c:pt idx="289">
                  <c:v>38198</c:v>
                </c:pt>
                <c:pt idx="290">
                  <c:v>38205</c:v>
                </c:pt>
                <c:pt idx="291">
                  <c:v>38212</c:v>
                </c:pt>
                <c:pt idx="292">
                  <c:v>38219</c:v>
                </c:pt>
                <c:pt idx="293">
                  <c:v>38226</c:v>
                </c:pt>
                <c:pt idx="294">
                  <c:v>38233</c:v>
                </c:pt>
                <c:pt idx="295">
                  <c:v>38240</c:v>
                </c:pt>
                <c:pt idx="296">
                  <c:v>38247</c:v>
                </c:pt>
                <c:pt idx="297">
                  <c:v>38254</c:v>
                </c:pt>
                <c:pt idx="298">
                  <c:v>38261</c:v>
                </c:pt>
                <c:pt idx="299">
                  <c:v>38268</c:v>
                </c:pt>
                <c:pt idx="300">
                  <c:v>38275</c:v>
                </c:pt>
                <c:pt idx="301">
                  <c:v>38282</c:v>
                </c:pt>
                <c:pt idx="302">
                  <c:v>38289</c:v>
                </c:pt>
                <c:pt idx="303">
                  <c:v>38296</c:v>
                </c:pt>
                <c:pt idx="304">
                  <c:v>38303</c:v>
                </c:pt>
                <c:pt idx="305">
                  <c:v>38310</c:v>
                </c:pt>
                <c:pt idx="306">
                  <c:v>38317</c:v>
                </c:pt>
                <c:pt idx="307">
                  <c:v>38324</c:v>
                </c:pt>
                <c:pt idx="308">
                  <c:v>38331</c:v>
                </c:pt>
                <c:pt idx="309">
                  <c:v>38338</c:v>
                </c:pt>
                <c:pt idx="310">
                  <c:v>38345</c:v>
                </c:pt>
                <c:pt idx="311">
                  <c:v>38352</c:v>
                </c:pt>
                <c:pt idx="312">
                  <c:v>38359</c:v>
                </c:pt>
                <c:pt idx="313">
                  <c:v>38366</c:v>
                </c:pt>
                <c:pt idx="314">
                  <c:v>38373</c:v>
                </c:pt>
                <c:pt idx="315">
                  <c:v>38380</c:v>
                </c:pt>
                <c:pt idx="316">
                  <c:v>38387</c:v>
                </c:pt>
                <c:pt idx="317">
                  <c:v>38394</c:v>
                </c:pt>
                <c:pt idx="318">
                  <c:v>38401</c:v>
                </c:pt>
                <c:pt idx="319">
                  <c:v>38408</c:v>
                </c:pt>
                <c:pt idx="320">
                  <c:v>38415</c:v>
                </c:pt>
                <c:pt idx="321">
                  <c:v>38422</c:v>
                </c:pt>
                <c:pt idx="322">
                  <c:v>38429</c:v>
                </c:pt>
                <c:pt idx="323">
                  <c:v>38436</c:v>
                </c:pt>
                <c:pt idx="324">
                  <c:v>38443</c:v>
                </c:pt>
                <c:pt idx="325">
                  <c:v>38450</c:v>
                </c:pt>
                <c:pt idx="326">
                  <c:v>38457</c:v>
                </c:pt>
                <c:pt idx="327">
                  <c:v>38464</c:v>
                </c:pt>
                <c:pt idx="328">
                  <c:v>38471</c:v>
                </c:pt>
                <c:pt idx="329">
                  <c:v>38478</c:v>
                </c:pt>
                <c:pt idx="330">
                  <c:v>38485</c:v>
                </c:pt>
                <c:pt idx="331">
                  <c:v>38492</c:v>
                </c:pt>
                <c:pt idx="332">
                  <c:v>38499</c:v>
                </c:pt>
                <c:pt idx="333">
                  <c:v>38506</c:v>
                </c:pt>
                <c:pt idx="334">
                  <c:v>38513</c:v>
                </c:pt>
                <c:pt idx="335">
                  <c:v>38520</c:v>
                </c:pt>
                <c:pt idx="336">
                  <c:v>38527</c:v>
                </c:pt>
                <c:pt idx="337">
                  <c:v>38534</c:v>
                </c:pt>
                <c:pt idx="338">
                  <c:v>38541</c:v>
                </c:pt>
                <c:pt idx="339">
                  <c:v>38548</c:v>
                </c:pt>
                <c:pt idx="340">
                  <c:v>38555</c:v>
                </c:pt>
                <c:pt idx="341">
                  <c:v>38562</c:v>
                </c:pt>
                <c:pt idx="342">
                  <c:v>38569</c:v>
                </c:pt>
                <c:pt idx="343">
                  <c:v>38576</c:v>
                </c:pt>
                <c:pt idx="344">
                  <c:v>38583</c:v>
                </c:pt>
                <c:pt idx="345">
                  <c:v>38590</c:v>
                </c:pt>
                <c:pt idx="346">
                  <c:v>38597</c:v>
                </c:pt>
                <c:pt idx="347">
                  <c:v>38604</c:v>
                </c:pt>
                <c:pt idx="348">
                  <c:v>38611</c:v>
                </c:pt>
                <c:pt idx="349">
                  <c:v>38618</c:v>
                </c:pt>
                <c:pt idx="350">
                  <c:v>38625</c:v>
                </c:pt>
                <c:pt idx="351">
                  <c:v>38632</c:v>
                </c:pt>
                <c:pt idx="352">
                  <c:v>38639</c:v>
                </c:pt>
                <c:pt idx="353">
                  <c:v>38646</c:v>
                </c:pt>
                <c:pt idx="354">
                  <c:v>38653</c:v>
                </c:pt>
                <c:pt idx="355">
                  <c:v>38660</c:v>
                </c:pt>
                <c:pt idx="356">
                  <c:v>38667</c:v>
                </c:pt>
                <c:pt idx="357">
                  <c:v>38674</c:v>
                </c:pt>
                <c:pt idx="358">
                  <c:v>38681</c:v>
                </c:pt>
                <c:pt idx="359">
                  <c:v>38688</c:v>
                </c:pt>
                <c:pt idx="360">
                  <c:v>38695</c:v>
                </c:pt>
                <c:pt idx="361">
                  <c:v>38702</c:v>
                </c:pt>
                <c:pt idx="362">
                  <c:v>38709</c:v>
                </c:pt>
                <c:pt idx="363">
                  <c:v>38716</c:v>
                </c:pt>
                <c:pt idx="364">
                  <c:v>38723</c:v>
                </c:pt>
                <c:pt idx="365">
                  <c:v>38730</c:v>
                </c:pt>
                <c:pt idx="366">
                  <c:v>38737</c:v>
                </c:pt>
                <c:pt idx="367">
                  <c:v>38744</c:v>
                </c:pt>
                <c:pt idx="368">
                  <c:v>38751</c:v>
                </c:pt>
                <c:pt idx="369">
                  <c:v>38758</c:v>
                </c:pt>
                <c:pt idx="370">
                  <c:v>38765</c:v>
                </c:pt>
                <c:pt idx="371">
                  <c:v>38772</c:v>
                </c:pt>
                <c:pt idx="372">
                  <c:v>38779</c:v>
                </c:pt>
                <c:pt idx="373">
                  <c:v>38786</c:v>
                </c:pt>
                <c:pt idx="374">
                  <c:v>38793</c:v>
                </c:pt>
                <c:pt idx="375">
                  <c:v>38800</c:v>
                </c:pt>
                <c:pt idx="376">
                  <c:v>38807</c:v>
                </c:pt>
                <c:pt idx="377">
                  <c:v>38814</c:v>
                </c:pt>
                <c:pt idx="378">
                  <c:v>38821</c:v>
                </c:pt>
                <c:pt idx="379">
                  <c:v>38828</c:v>
                </c:pt>
                <c:pt idx="380">
                  <c:v>38835</c:v>
                </c:pt>
                <c:pt idx="381">
                  <c:v>38842</c:v>
                </c:pt>
                <c:pt idx="382">
                  <c:v>38849</c:v>
                </c:pt>
                <c:pt idx="383">
                  <c:v>38856</c:v>
                </c:pt>
                <c:pt idx="384">
                  <c:v>38863</c:v>
                </c:pt>
                <c:pt idx="385">
                  <c:v>38870</c:v>
                </c:pt>
                <c:pt idx="386">
                  <c:v>38877</c:v>
                </c:pt>
                <c:pt idx="387">
                  <c:v>38884</c:v>
                </c:pt>
                <c:pt idx="388">
                  <c:v>38891</c:v>
                </c:pt>
                <c:pt idx="389">
                  <c:v>38898</c:v>
                </c:pt>
                <c:pt idx="390">
                  <c:v>38905</c:v>
                </c:pt>
                <c:pt idx="391">
                  <c:v>38912</c:v>
                </c:pt>
                <c:pt idx="392">
                  <c:v>38919</c:v>
                </c:pt>
                <c:pt idx="393">
                  <c:v>38926</c:v>
                </c:pt>
                <c:pt idx="394">
                  <c:v>38933</c:v>
                </c:pt>
                <c:pt idx="395">
                  <c:v>38940</c:v>
                </c:pt>
                <c:pt idx="396">
                  <c:v>38947</c:v>
                </c:pt>
                <c:pt idx="397">
                  <c:v>38954</c:v>
                </c:pt>
                <c:pt idx="398">
                  <c:v>38961</c:v>
                </c:pt>
                <c:pt idx="399">
                  <c:v>38968</c:v>
                </c:pt>
                <c:pt idx="400">
                  <c:v>38975</c:v>
                </c:pt>
                <c:pt idx="401">
                  <c:v>38982</c:v>
                </c:pt>
                <c:pt idx="402">
                  <c:v>38989</c:v>
                </c:pt>
                <c:pt idx="403">
                  <c:v>38996</c:v>
                </c:pt>
                <c:pt idx="404">
                  <c:v>39003</c:v>
                </c:pt>
                <c:pt idx="405">
                  <c:v>39010</c:v>
                </c:pt>
                <c:pt idx="406">
                  <c:v>39017</c:v>
                </c:pt>
                <c:pt idx="407">
                  <c:v>39024</c:v>
                </c:pt>
                <c:pt idx="408">
                  <c:v>39031</c:v>
                </c:pt>
                <c:pt idx="409">
                  <c:v>39038</c:v>
                </c:pt>
                <c:pt idx="410">
                  <c:v>39045</c:v>
                </c:pt>
                <c:pt idx="411">
                  <c:v>39052</c:v>
                </c:pt>
                <c:pt idx="412">
                  <c:v>39059</c:v>
                </c:pt>
                <c:pt idx="413">
                  <c:v>39066</c:v>
                </c:pt>
                <c:pt idx="414">
                  <c:v>39073</c:v>
                </c:pt>
                <c:pt idx="415">
                  <c:v>39080</c:v>
                </c:pt>
                <c:pt idx="416">
                  <c:v>39087</c:v>
                </c:pt>
                <c:pt idx="417">
                  <c:v>39094</c:v>
                </c:pt>
                <c:pt idx="418">
                  <c:v>39101</c:v>
                </c:pt>
                <c:pt idx="419">
                  <c:v>39108</c:v>
                </c:pt>
                <c:pt idx="420">
                  <c:v>39115</c:v>
                </c:pt>
                <c:pt idx="421">
                  <c:v>39122</c:v>
                </c:pt>
                <c:pt idx="422">
                  <c:v>39129</c:v>
                </c:pt>
                <c:pt idx="423">
                  <c:v>39136</c:v>
                </c:pt>
                <c:pt idx="424">
                  <c:v>39143</c:v>
                </c:pt>
                <c:pt idx="425">
                  <c:v>39150</c:v>
                </c:pt>
                <c:pt idx="426">
                  <c:v>39157</c:v>
                </c:pt>
                <c:pt idx="427">
                  <c:v>39164</c:v>
                </c:pt>
                <c:pt idx="428">
                  <c:v>39171</c:v>
                </c:pt>
                <c:pt idx="429">
                  <c:v>39178</c:v>
                </c:pt>
                <c:pt idx="430">
                  <c:v>39185</c:v>
                </c:pt>
                <c:pt idx="431">
                  <c:v>39192</c:v>
                </c:pt>
                <c:pt idx="432">
                  <c:v>39199</c:v>
                </c:pt>
                <c:pt idx="433">
                  <c:v>39206</c:v>
                </c:pt>
                <c:pt idx="434">
                  <c:v>39213</c:v>
                </c:pt>
                <c:pt idx="435">
                  <c:v>39220</c:v>
                </c:pt>
                <c:pt idx="436">
                  <c:v>39227</c:v>
                </c:pt>
                <c:pt idx="437">
                  <c:v>39234</c:v>
                </c:pt>
                <c:pt idx="438">
                  <c:v>39241</c:v>
                </c:pt>
                <c:pt idx="439">
                  <c:v>39248</c:v>
                </c:pt>
                <c:pt idx="440">
                  <c:v>39255</c:v>
                </c:pt>
                <c:pt idx="441">
                  <c:v>39262</c:v>
                </c:pt>
                <c:pt idx="442">
                  <c:v>39269</c:v>
                </c:pt>
                <c:pt idx="443">
                  <c:v>39276</c:v>
                </c:pt>
                <c:pt idx="444">
                  <c:v>39283</c:v>
                </c:pt>
                <c:pt idx="445">
                  <c:v>39290</c:v>
                </c:pt>
                <c:pt idx="446">
                  <c:v>39297</c:v>
                </c:pt>
                <c:pt idx="447">
                  <c:v>39304</c:v>
                </c:pt>
                <c:pt idx="448">
                  <c:v>39311</c:v>
                </c:pt>
                <c:pt idx="449">
                  <c:v>39318</c:v>
                </c:pt>
                <c:pt idx="450">
                  <c:v>39325</c:v>
                </c:pt>
                <c:pt idx="451">
                  <c:v>39332</c:v>
                </c:pt>
                <c:pt idx="452">
                  <c:v>39339</c:v>
                </c:pt>
                <c:pt idx="453">
                  <c:v>39346</c:v>
                </c:pt>
                <c:pt idx="454">
                  <c:v>39353</c:v>
                </c:pt>
                <c:pt idx="455">
                  <c:v>39360</c:v>
                </c:pt>
                <c:pt idx="456">
                  <c:v>39367</c:v>
                </c:pt>
                <c:pt idx="457">
                  <c:v>39374</c:v>
                </c:pt>
                <c:pt idx="458">
                  <c:v>39381</c:v>
                </c:pt>
                <c:pt idx="459">
                  <c:v>39388</c:v>
                </c:pt>
                <c:pt idx="460">
                  <c:v>39395</c:v>
                </c:pt>
                <c:pt idx="461">
                  <c:v>39402</c:v>
                </c:pt>
                <c:pt idx="462">
                  <c:v>39409</c:v>
                </c:pt>
                <c:pt idx="463">
                  <c:v>39416</c:v>
                </c:pt>
                <c:pt idx="464">
                  <c:v>39423</c:v>
                </c:pt>
                <c:pt idx="465">
                  <c:v>39430</c:v>
                </c:pt>
                <c:pt idx="466">
                  <c:v>39437</c:v>
                </c:pt>
                <c:pt idx="467">
                  <c:v>39444</c:v>
                </c:pt>
                <c:pt idx="468">
                  <c:v>39451</c:v>
                </c:pt>
                <c:pt idx="469">
                  <c:v>39458</c:v>
                </c:pt>
                <c:pt idx="470">
                  <c:v>39465</c:v>
                </c:pt>
                <c:pt idx="471">
                  <c:v>39472</c:v>
                </c:pt>
                <c:pt idx="472">
                  <c:v>39479</c:v>
                </c:pt>
                <c:pt idx="473">
                  <c:v>39486</c:v>
                </c:pt>
                <c:pt idx="474">
                  <c:v>39493</c:v>
                </c:pt>
                <c:pt idx="475">
                  <c:v>39500</c:v>
                </c:pt>
                <c:pt idx="476">
                  <c:v>39507</c:v>
                </c:pt>
                <c:pt idx="477">
                  <c:v>39514</c:v>
                </c:pt>
                <c:pt idx="478">
                  <c:v>39521</c:v>
                </c:pt>
                <c:pt idx="479">
                  <c:v>39528</c:v>
                </c:pt>
                <c:pt idx="480">
                  <c:v>39535</c:v>
                </c:pt>
                <c:pt idx="481">
                  <c:v>39542</c:v>
                </c:pt>
                <c:pt idx="482">
                  <c:v>39549</c:v>
                </c:pt>
                <c:pt idx="483">
                  <c:v>39556</c:v>
                </c:pt>
                <c:pt idx="484">
                  <c:v>39563</c:v>
                </c:pt>
                <c:pt idx="485">
                  <c:v>39570</c:v>
                </c:pt>
                <c:pt idx="486">
                  <c:v>39577</c:v>
                </c:pt>
                <c:pt idx="487">
                  <c:v>39584</c:v>
                </c:pt>
                <c:pt idx="488">
                  <c:v>39591</c:v>
                </c:pt>
                <c:pt idx="489">
                  <c:v>39598</c:v>
                </c:pt>
                <c:pt idx="490">
                  <c:v>39605</c:v>
                </c:pt>
                <c:pt idx="491">
                  <c:v>39612</c:v>
                </c:pt>
                <c:pt idx="492">
                  <c:v>39619</c:v>
                </c:pt>
                <c:pt idx="493">
                  <c:v>39626</c:v>
                </c:pt>
                <c:pt idx="494">
                  <c:v>39633</c:v>
                </c:pt>
                <c:pt idx="495">
                  <c:v>39640</c:v>
                </c:pt>
                <c:pt idx="496">
                  <c:v>39647</c:v>
                </c:pt>
                <c:pt idx="497">
                  <c:v>39654</c:v>
                </c:pt>
                <c:pt idx="498">
                  <c:v>39661</c:v>
                </c:pt>
                <c:pt idx="499">
                  <c:v>39668</c:v>
                </c:pt>
                <c:pt idx="500">
                  <c:v>39675</c:v>
                </c:pt>
                <c:pt idx="501">
                  <c:v>39682</c:v>
                </c:pt>
                <c:pt idx="502">
                  <c:v>39689</c:v>
                </c:pt>
                <c:pt idx="503">
                  <c:v>39696</c:v>
                </c:pt>
                <c:pt idx="504">
                  <c:v>39703</c:v>
                </c:pt>
                <c:pt idx="505">
                  <c:v>39710</c:v>
                </c:pt>
                <c:pt idx="506">
                  <c:v>39717</c:v>
                </c:pt>
                <c:pt idx="507">
                  <c:v>39724</c:v>
                </c:pt>
                <c:pt idx="508">
                  <c:v>39731</c:v>
                </c:pt>
                <c:pt idx="509">
                  <c:v>39738</c:v>
                </c:pt>
                <c:pt idx="510">
                  <c:v>39745</c:v>
                </c:pt>
                <c:pt idx="511">
                  <c:v>39752</c:v>
                </c:pt>
                <c:pt idx="512">
                  <c:v>39759</c:v>
                </c:pt>
                <c:pt idx="513">
                  <c:v>39766</c:v>
                </c:pt>
                <c:pt idx="514">
                  <c:v>39773</c:v>
                </c:pt>
                <c:pt idx="515">
                  <c:v>39780</c:v>
                </c:pt>
                <c:pt idx="516">
                  <c:v>39787</c:v>
                </c:pt>
                <c:pt idx="517">
                  <c:v>39794</c:v>
                </c:pt>
                <c:pt idx="518">
                  <c:v>39801</c:v>
                </c:pt>
                <c:pt idx="519">
                  <c:v>39808</c:v>
                </c:pt>
                <c:pt idx="520">
                  <c:v>39815</c:v>
                </c:pt>
                <c:pt idx="521">
                  <c:v>39822</c:v>
                </c:pt>
                <c:pt idx="522">
                  <c:v>39829</c:v>
                </c:pt>
                <c:pt idx="523">
                  <c:v>39836</c:v>
                </c:pt>
                <c:pt idx="524">
                  <c:v>39843</c:v>
                </c:pt>
                <c:pt idx="525">
                  <c:v>39850</c:v>
                </c:pt>
                <c:pt idx="526">
                  <c:v>39857</c:v>
                </c:pt>
                <c:pt idx="527">
                  <c:v>39864</c:v>
                </c:pt>
                <c:pt idx="528">
                  <c:v>39871</c:v>
                </c:pt>
                <c:pt idx="529">
                  <c:v>39878</c:v>
                </c:pt>
                <c:pt idx="530">
                  <c:v>39885</c:v>
                </c:pt>
                <c:pt idx="531">
                  <c:v>39892</c:v>
                </c:pt>
                <c:pt idx="532">
                  <c:v>39899</c:v>
                </c:pt>
                <c:pt idx="533">
                  <c:v>39906</c:v>
                </c:pt>
                <c:pt idx="534">
                  <c:v>39913</c:v>
                </c:pt>
                <c:pt idx="535">
                  <c:v>39920</c:v>
                </c:pt>
                <c:pt idx="536">
                  <c:v>39927</c:v>
                </c:pt>
                <c:pt idx="537">
                  <c:v>39934</c:v>
                </c:pt>
                <c:pt idx="538">
                  <c:v>39941</c:v>
                </c:pt>
                <c:pt idx="539">
                  <c:v>39948</c:v>
                </c:pt>
                <c:pt idx="540">
                  <c:v>39955</c:v>
                </c:pt>
                <c:pt idx="541">
                  <c:v>39962</c:v>
                </c:pt>
                <c:pt idx="542">
                  <c:v>39969</c:v>
                </c:pt>
                <c:pt idx="543">
                  <c:v>39976</c:v>
                </c:pt>
                <c:pt idx="544">
                  <c:v>39983</c:v>
                </c:pt>
                <c:pt idx="545">
                  <c:v>39990</c:v>
                </c:pt>
                <c:pt idx="546">
                  <c:v>39997</c:v>
                </c:pt>
                <c:pt idx="547">
                  <c:v>40004</c:v>
                </c:pt>
                <c:pt idx="548">
                  <c:v>40011</c:v>
                </c:pt>
                <c:pt idx="549">
                  <c:v>40018</c:v>
                </c:pt>
                <c:pt idx="550">
                  <c:v>40025</c:v>
                </c:pt>
                <c:pt idx="551">
                  <c:v>40032</c:v>
                </c:pt>
                <c:pt idx="552">
                  <c:v>40039</c:v>
                </c:pt>
                <c:pt idx="553">
                  <c:v>40046</c:v>
                </c:pt>
                <c:pt idx="554">
                  <c:v>40053</c:v>
                </c:pt>
                <c:pt idx="555">
                  <c:v>40060</c:v>
                </c:pt>
                <c:pt idx="556">
                  <c:v>40067</c:v>
                </c:pt>
                <c:pt idx="557">
                  <c:v>40074</c:v>
                </c:pt>
                <c:pt idx="558">
                  <c:v>40081</c:v>
                </c:pt>
                <c:pt idx="559">
                  <c:v>40088</c:v>
                </c:pt>
                <c:pt idx="560">
                  <c:v>40095</c:v>
                </c:pt>
                <c:pt idx="561">
                  <c:v>40102</c:v>
                </c:pt>
                <c:pt idx="562">
                  <c:v>40109</c:v>
                </c:pt>
                <c:pt idx="563">
                  <c:v>40116</c:v>
                </c:pt>
                <c:pt idx="564">
                  <c:v>40123</c:v>
                </c:pt>
                <c:pt idx="565">
                  <c:v>40130</c:v>
                </c:pt>
                <c:pt idx="566">
                  <c:v>40137</c:v>
                </c:pt>
                <c:pt idx="567">
                  <c:v>40144</c:v>
                </c:pt>
                <c:pt idx="568">
                  <c:v>40151</c:v>
                </c:pt>
                <c:pt idx="569">
                  <c:v>40158</c:v>
                </c:pt>
                <c:pt idx="570">
                  <c:v>40165</c:v>
                </c:pt>
                <c:pt idx="571">
                  <c:v>40172</c:v>
                </c:pt>
                <c:pt idx="572">
                  <c:v>40179</c:v>
                </c:pt>
                <c:pt idx="573">
                  <c:v>40186</c:v>
                </c:pt>
                <c:pt idx="574">
                  <c:v>40193</c:v>
                </c:pt>
                <c:pt idx="575">
                  <c:v>40200</c:v>
                </c:pt>
                <c:pt idx="576">
                  <c:v>40207</c:v>
                </c:pt>
                <c:pt idx="577">
                  <c:v>40214</c:v>
                </c:pt>
                <c:pt idx="578">
                  <c:v>40221</c:v>
                </c:pt>
                <c:pt idx="579">
                  <c:v>40228</c:v>
                </c:pt>
                <c:pt idx="580">
                  <c:v>40235</c:v>
                </c:pt>
                <c:pt idx="581">
                  <c:v>40242</c:v>
                </c:pt>
                <c:pt idx="582">
                  <c:v>40249</c:v>
                </c:pt>
                <c:pt idx="583">
                  <c:v>40256</c:v>
                </c:pt>
                <c:pt idx="584">
                  <c:v>40263</c:v>
                </c:pt>
                <c:pt idx="585">
                  <c:v>40270</c:v>
                </c:pt>
                <c:pt idx="586">
                  <c:v>40277</c:v>
                </c:pt>
                <c:pt idx="587">
                  <c:v>40284</c:v>
                </c:pt>
                <c:pt idx="588">
                  <c:v>40291</c:v>
                </c:pt>
                <c:pt idx="589">
                  <c:v>40298</c:v>
                </c:pt>
                <c:pt idx="590">
                  <c:v>40305</c:v>
                </c:pt>
                <c:pt idx="591">
                  <c:v>40312</c:v>
                </c:pt>
                <c:pt idx="592">
                  <c:v>40319</c:v>
                </c:pt>
                <c:pt idx="593">
                  <c:v>40326</c:v>
                </c:pt>
                <c:pt idx="594">
                  <c:v>40333</c:v>
                </c:pt>
                <c:pt idx="595">
                  <c:v>40340</c:v>
                </c:pt>
                <c:pt idx="596">
                  <c:v>40347</c:v>
                </c:pt>
                <c:pt idx="597">
                  <c:v>40354</c:v>
                </c:pt>
                <c:pt idx="598">
                  <c:v>40361</c:v>
                </c:pt>
                <c:pt idx="599">
                  <c:v>40368</c:v>
                </c:pt>
                <c:pt idx="600">
                  <c:v>40375</c:v>
                </c:pt>
                <c:pt idx="601">
                  <c:v>40382</c:v>
                </c:pt>
                <c:pt idx="602">
                  <c:v>40389</c:v>
                </c:pt>
                <c:pt idx="603">
                  <c:v>40396</c:v>
                </c:pt>
                <c:pt idx="604">
                  <c:v>40403</c:v>
                </c:pt>
                <c:pt idx="605">
                  <c:v>40410</c:v>
                </c:pt>
                <c:pt idx="606">
                  <c:v>40417</c:v>
                </c:pt>
                <c:pt idx="607">
                  <c:v>40424</c:v>
                </c:pt>
                <c:pt idx="608">
                  <c:v>40431</c:v>
                </c:pt>
                <c:pt idx="609">
                  <c:v>40438</c:v>
                </c:pt>
                <c:pt idx="610">
                  <c:v>40445</c:v>
                </c:pt>
                <c:pt idx="611">
                  <c:v>40452</c:v>
                </c:pt>
                <c:pt idx="612">
                  <c:v>40459</c:v>
                </c:pt>
                <c:pt idx="613">
                  <c:v>40466</c:v>
                </c:pt>
                <c:pt idx="614">
                  <c:v>40473</c:v>
                </c:pt>
                <c:pt idx="615">
                  <c:v>40480</c:v>
                </c:pt>
                <c:pt idx="616">
                  <c:v>40487</c:v>
                </c:pt>
                <c:pt idx="617">
                  <c:v>40494</c:v>
                </c:pt>
                <c:pt idx="618">
                  <c:v>40501</c:v>
                </c:pt>
                <c:pt idx="619">
                  <c:v>40508</c:v>
                </c:pt>
                <c:pt idx="620">
                  <c:v>40515</c:v>
                </c:pt>
                <c:pt idx="621">
                  <c:v>40522</c:v>
                </c:pt>
                <c:pt idx="622">
                  <c:v>40529</c:v>
                </c:pt>
                <c:pt idx="623">
                  <c:v>40536</c:v>
                </c:pt>
                <c:pt idx="624">
                  <c:v>40543</c:v>
                </c:pt>
                <c:pt idx="625">
                  <c:v>40550</c:v>
                </c:pt>
                <c:pt idx="626">
                  <c:v>40557</c:v>
                </c:pt>
                <c:pt idx="627">
                  <c:v>40564</c:v>
                </c:pt>
                <c:pt idx="628">
                  <c:v>40571</c:v>
                </c:pt>
                <c:pt idx="629">
                  <c:v>40578</c:v>
                </c:pt>
                <c:pt idx="630">
                  <c:v>40585</c:v>
                </c:pt>
                <c:pt idx="631">
                  <c:v>40592</c:v>
                </c:pt>
                <c:pt idx="632">
                  <c:v>40599</c:v>
                </c:pt>
                <c:pt idx="633">
                  <c:v>40606</c:v>
                </c:pt>
                <c:pt idx="634">
                  <c:v>40613</c:v>
                </c:pt>
                <c:pt idx="635">
                  <c:v>40620</c:v>
                </c:pt>
                <c:pt idx="636">
                  <c:v>40627</c:v>
                </c:pt>
                <c:pt idx="637">
                  <c:v>40634</c:v>
                </c:pt>
                <c:pt idx="638">
                  <c:v>40641</c:v>
                </c:pt>
                <c:pt idx="639">
                  <c:v>40648</c:v>
                </c:pt>
                <c:pt idx="640">
                  <c:v>40655</c:v>
                </c:pt>
                <c:pt idx="641">
                  <c:v>40662</c:v>
                </c:pt>
                <c:pt idx="642">
                  <c:v>40669</c:v>
                </c:pt>
                <c:pt idx="643">
                  <c:v>40676</c:v>
                </c:pt>
                <c:pt idx="644">
                  <c:v>40683</c:v>
                </c:pt>
                <c:pt idx="645">
                  <c:v>40690</c:v>
                </c:pt>
                <c:pt idx="646">
                  <c:v>40697</c:v>
                </c:pt>
                <c:pt idx="647">
                  <c:v>40704</c:v>
                </c:pt>
                <c:pt idx="648">
                  <c:v>40711</c:v>
                </c:pt>
                <c:pt idx="649">
                  <c:v>40718</c:v>
                </c:pt>
                <c:pt idx="650">
                  <c:v>40725</c:v>
                </c:pt>
                <c:pt idx="651">
                  <c:v>40732</c:v>
                </c:pt>
                <c:pt idx="652">
                  <c:v>40739</c:v>
                </c:pt>
                <c:pt idx="653">
                  <c:v>40746</c:v>
                </c:pt>
                <c:pt idx="654">
                  <c:v>40753</c:v>
                </c:pt>
                <c:pt idx="655">
                  <c:v>40760</c:v>
                </c:pt>
                <c:pt idx="656">
                  <c:v>40767</c:v>
                </c:pt>
                <c:pt idx="657">
                  <c:v>40774</c:v>
                </c:pt>
                <c:pt idx="658">
                  <c:v>40781</c:v>
                </c:pt>
                <c:pt idx="659">
                  <c:v>40788</c:v>
                </c:pt>
                <c:pt idx="660">
                  <c:v>40795</c:v>
                </c:pt>
                <c:pt idx="661">
                  <c:v>40802</c:v>
                </c:pt>
                <c:pt idx="662">
                  <c:v>40809</c:v>
                </c:pt>
                <c:pt idx="663">
                  <c:v>40816</c:v>
                </c:pt>
                <c:pt idx="664">
                  <c:v>40823</c:v>
                </c:pt>
                <c:pt idx="665">
                  <c:v>40830</c:v>
                </c:pt>
                <c:pt idx="666">
                  <c:v>40837</c:v>
                </c:pt>
                <c:pt idx="667">
                  <c:v>40844</c:v>
                </c:pt>
                <c:pt idx="668">
                  <c:v>40851</c:v>
                </c:pt>
                <c:pt idx="669">
                  <c:v>40858</c:v>
                </c:pt>
                <c:pt idx="670">
                  <c:v>40865</c:v>
                </c:pt>
                <c:pt idx="671">
                  <c:v>40872</c:v>
                </c:pt>
                <c:pt idx="672">
                  <c:v>40879</c:v>
                </c:pt>
                <c:pt idx="673">
                  <c:v>40886</c:v>
                </c:pt>
                <c:pt idx="674">
                  <c:v>40893</c:v>
                </c:pt>
                <c:pt idx="675">
                  <c:v>40900</c:v>
                </c:pt>
                <c:pt idx="676">
                  <c:v>40907</c:v>
                </c:pt>
                <c:pt idx="677">
                  <c:v>40914</c:v>
                </c:pt>
                <c:pt idx="678">
                  <c:v>40921</c:v>
                </c:pt>
                <c:pt idx="679">
                  <c:v>40928</c:v>
                </c:pt>
                <c:pt idx="680">
                  <c:v>40935</c:v>
                </c:pt>
                <c:pt idx="681">
                  <c:v>40942</c:v>
                </c:pt>
                <c:pt idx="682">
                  <c:v>40949</c:v>
                </c:pt>
                <c:pt idx="683">
                  <c:v>40956</c:v>
                </c:pt>
                <c:pt idx="684">
                  <c:v>40963</c:v>
                </c:pt>
                <c:pt idx="685">
                  <c:v>40970</c:v>
                </c:pt>
                <c:pt idx="686">
                  <c:v>40977</c:v>
                </c:pt>
                <c:pt idx="687">
                  <c:v>40984</c:v>
                </c:pt>
                <c:pt idx="688">
                  <c:v>40991</c:v>
                </c:pt>
                <c:pt idx="689">
                  <c:v>40998</c:v>
                </c:pt>
                <c:pt idx="690">
                  <c:v>41005</c:v>
                </c:pt>
                <c:pt idx="691">
                  <c:v>41012</c:v>
                </c:pt>
                <c:pt idx="692">
                  <c:v>41019</c:v>
                </c:pt>
                <c:pt idx="693">
                  <c:v>41026</c:v>
                </c:pt>
                <c:pt idx="694">
                  <c:v>41033</c:v>
                </c:pt>
                <c:pt idx="695">
                  <c:v>41040</c:v>
                </c:pt>
                <c:pt idx="696">
                  <c:v>41047</c:v>
                </c:pt>
                <c:pt idx="697">
                  <c:v>41054</c:v>
                </c:pt>
                <c:pt idx="698">
                  <c:v>41061</c:v>
                </c:pt>
                <c:pt idx="699">
                  <c:v>41068</c:v>
                </c:pt>
                <c:pt idx="700">
                  <c:v>41075</c:v>
                </c:pt>
                <c:pt idx="701">
                  <c:v>41082</c:v>
                </c:pt>
                <c:pt idx="702">
                  <c:v>41089</c:v>
                </c:pt>
                <c:pt idx="703">
                  <c:v>41096</c:v>
                </c:pt>
                <c:pt idx="704">
                  <c:v>41103</c:v>
                </c:pt>
                <c:pt idx="705">
                  <c:v>41110</c:v>
                </c:pt>
                <c:pt idx="706">
                  <c:v>41117</c:v>
                </c:pt>
                <c:pt idx="707">
                  <c:v>41124</c:v>
                </c:pt>
                <c:pt idx="708">
                  <c:v>41131</c:v>
                </c:pt>
                <c:pt idx="709">
                  <c:v>41138</c:v>
                </c:pt>
                <c:pt idx="710">
                  <c:v>41145</c:v>
                </c:pt>
                <c:pt idx="711">
                  <c:v>41152</c:v>
                </c:pt>
                <c:pt idx="712">
                  <c:v>41159</c:v>
                </c:pt>
                <c:pt idx="713">
                  <c:v>41166</c:v>
                </c:pt>
                <c:pt idx="714">
                  <c:v>41173</c:v>
                </c:pt>
                <c:pt idx="715">
                  <c:v>41180</c:v>
                </c:pt>
                <c:pt idx="716">
                  <c:v>41187</c:v>
                </c:pt>
                <c:pt idx="717">
                  <c:v>41194</c:v>
                </c:pt>
                <c:pt idx="718">
                  <c:v>41201</c:v>
                </c:pt>
                <c:pt idx="719">
                  <c:v>41208</c:v>
                </c:pt>
                <c:pt idx="720">
                  <c:v>41215</c:v>
                </c:pt>
                <c:pt idx="721">
                  <c:v>41222</c:v>
                </c:pt>
                <c:pt idx="722">
                  <c:v>41229</c:v>
                </c:pt>
                <c:pt idx="723">
                  <c:v>41236</c:v>
                </c:pt>
                <c:pt idx="724">
                  <c:v>41243</c:v>
                </c:pt>
                <c:pt idx="725">
                  <c:v>41250</c:v>
                </c:pt>
                <c:pt idx="726">
                  <c:v>41257</c:v>
                </c:pt>
                <c:pt idx="727">
                  <c:v>41264</c:v>
                </c:pt>
                <c:pt idx="728">
                  <c:v>41271</c:v>
                </c:pt>
                <c:pt idx="729">
                  <c:v>41278</c:v>
                </c:pt>
                <c:pt idx="730">
                  <c:v>41285</c:v>
                </c:pt>
                <c:pt idx="731">
                  <c:v>41292</c:v>
                </c:pt>
                <c:pt idx="732">
                  <c:v>41299</c:v>
                </c:pt>
                <c:pt idx="733">
                  <c:v>41306</c:v>
                </c:pt>
                <c:pt idx="734">
                  <c:v>41313</c:v>
                </c:pt>
                <c:pt idx="735">
                  <c:v>41320</c:v>
                </c:pt>
                <c:pt idx="736">
                  <c:v>41327</c:v>
                </c:pt>
                <c:pt idx="737">
                  <c:v>41334</c:v>
                </c:pt>
                <c:pt idx="738">
                  <c:v>41341</c:v>
                </c:pt>
                <c:pt idx="739">
                  <c:v>41348</c:v>
                </c:pt>
                <c:pt idx="740">
                  <c:v>41355</c:v>
                </c:pt>
                <c:pt idx="741">
                  <c:v>41362</c:v>
                </c:pt>
                <c:pt idx="742">
                  <c:v>41369</c:v>
                </c:pt>
                <c:pt idx="743">
                  <c:v>41376</c:v>
                </c:pt>
                <c:pt idx="744">
                  <c:v>41383</c:v>
                </c:pt>
                <c:pt idx="745">
                  <c:v>41390</c:v>
                </c:pt>
                <c:pt idx="746">
                  <c:v>41397</c:v>
                </c:pt>
                <c:pt idx="747">
                  <c:v>41404</c:v>
                </c:pt>
                <c:pt idx="748">
                  <c:v>41411</c:v>
                </c:pt>
                <c:pt idx="749">
                  <c:v>41418</c:v>
                </c:pt>
                <c:pt idx="750">
                  <c:v>41425</c:v>
                </c:pt>
                <c:pt idx="751">
                  <c:v>41432</c:v>
                </c:pt>
                <c:pt idx="752">
                  <c:v>41439</c:v>
                </c:pt>
                <c:pt idx="753">
                  <c:v>41446</c:v>
                </c:pt>
                <c:pt idx="754">
                  <c:v>41453</c:v>
                </c:pt>
                <c:pt idx="755">
                  <c:v>41460</c:v>
                </c:pt>
                <c:pt idx="756">
                  <c:v>41467</c:v>
                </c:pt>
                <c:pt idx="757">
                  <c:v>41474</c:v>
                </c:pt>
                <c:pt idx="758">
                  <c:v>41481</c:v>
                </c:pt>
                <c:pt idx="759">
                  <c:v>41488</c:v>
                </c:pt>
                <c:pt idx="760">
                  <c:v>41495</c:v>
                </c:pt>
                <c:pt idx="761">
                  <c:v>41502</c:v>
                </c:pt>
                <c:pt idx="762">
                  <c:v>41509</c:v>
                </c:pt>
                <c:pt idx="763">
                  <c:v>41516</c:v>
                </c:pt>
                <c:pt idx="764">
                  <c:v>41523</c:v>
                </c:pt>
                <c:pt idx="765">
                  <c:v>41530</c:v>
                </c:pt>
                <c:pt idx="766">
                  <c:v>41537</c:v>
                </c:pt>
                <c:pt idx="767">
                  <c:v>41544</c:v>
                </c:pt>
                <c:pt idx="768">
                  <c:v>41551</c:v>
                </c:pt>
                <c:pt idx="769">
                  <c:v>41558</c:v>
                </c:pt>
                <c:pt idx="770">
                  <c:v>41565</c:v>
                </c:pt>
                <c:pt idx="771">
                  <c:v>41572</c:v>
                </c:pt>
                <c:pt idx="772">
                  <c:v>41579</c:v>
                </c:pt>
                <c:pt idx="773">
                  <c:v>41586</c:v>
                </c:pt>
                <c:pt idx="774">
                  <c:v>41593</c:v>
                </c:pt>
                <c:pt idx="775">
                  <c:v>41600</c:v>
                </c:pt>
                <c:pt idx="776">
                  <c:v>41607</c:v>
                </c:pt>
                <c:pt idx="777">
                  <c:v>41614</c:v>
                </c:pt>
                <c:pt idx="778">
                  <c:v>41621</c:v>
                </c:pt>
                <c:pt idx="779">
                  <c:v>41628</c:v>
                </c:pt>
                <c:pt idx="780">
                  <c:v>41635</c:v>
                </c:pt>
                <c:pt idx="781">
                  <c:v>41642</c:v>
                </c:pt>
                <c:pt idx="782">
                  <c:v>41649</c:v>
                </c:pt>
                <c:pt idx="783">
                  <c:v>41656</c:v>
                </c:pt>
                <c:pt idx="784">
                  <c:v>41663</c:v>
                </c:pt>
                <c:pt idx="785">
                  <c:v>41670</c:v>
                </c:pt>
                <c:pt idx="786">
                  <c:v>41677</c:v>
                </c:pt>
                <c:pt idx="787">
                  <c:v>41684</c:v>
                </c:pt>
                <c:pt idx="788">
                  <c:v>41691</c:v>
                </c:pt>
                <c:pt idx="789">
                  <c:v>41698</c:v>
                </c:pt>
                <c:pt idx="790">
                  <c:v>41705</c:v>
                </c:pt>
                <c:pt idx="791">
                  <c:v>41712</c:v>
                </c:pt>
                <c:pt idx="792">
                  <c:v>41719</c:v>
                </c:pt>
                <c:pt idx="793">
                  <c:v>41726</c:v>
                </c:pt>
                <c:pt idx="794">
                  <c:v>41733</c:v>
                </c:pt>
                <c:pt idx="795">
                  <c:v>41740</c:v>
                </c:pt>
                <c:pt idx="796">
                  <c:v>41747</c:v>
                </c:pt>
                <c:pt idx="797">
                  <c:v>41754</c:v>
                </c:pt>
                <c:pt idx="798">
                  <c:v>41761</c:v>
                </c:pt>
                <c:pt idx="799">
                  <c:v>41768</c:v>
                </c:pt>
                <c:pt idx="800">
                  <c:v>41775</c:v>
                </c:pt>
                <c:pt idx="801">
                  <c:v>41782</c:v>
                </c:pt>
                <c:pt idx="802">
                  <c:v>41789</c:v>
                </c:pt>
                <c:pt idx="803">
                  <c:v>41796</c:v>
                </c:pt>
                <c:pt idx="804">
                  <c:v>41803</c:v>
                </c:pt>
                <c:pt idx="805">
                  <c:v>41810</c:v>
                </c:pt>
                <c:pt idx="806">
                  <c:v>41817</c:v>
                </c:pt>
                <c:pt idx="807">
                  <c:v>41824</c:v>
                </c:pt>
                <c:pt idx="808">
                  <c:v>41831</c:v>
                </c:pt>
                <c:pt idx="809">
                  <c:v>41838</c:v>
                </c:pt>
                <c:pt idx="810">
                  <c:v>41845</c:v>
                </c:pt>
                <c:pt idx="811">
                  <c:v>41852</c:v>
                </c:pt>
                <c:pt idx="812">
                  <c:v>41859</c:v>
                </c:pt>
                <c:pt idx="813">
                  <c:v>41866</c:v>
                </c:pt>
                <c:pt idx="814">
                  <c:v>41873</c:v>
                </c:pt>
                <c:pt idx="815">
                  <c:v>41880</c:v>
                </c:pt>
                <c:pt idx="816">
                  <c:v>41887</c:v>
                </c:pt>
                <c:pt idx="817">
                  <c:v>41894</c:v>
                </c:pt>
                <c:pt idx="818">
                  <c:v>41901</c:v>
                </c:pt>
                <c:pt idx="819">
                  <c:v>41908</c:v>
                </c:pt>
                <c:pt idx="820">
                  <c:v>41915</c:v>
                </c:pt>
                <c:pt idx="821">
                  <c:v>41922</c:v>
                </c:pt>
                <c:pt idx="822">
                  <c:v>41929</c:v>
                </c:pt>
                <c:pt idx="823">
                  <c:v>41936</c:v>
                </c:pt>
                <c:pt idx="824">
                  <c:v>41943</c:v>
                </c:pt>
                <c:pt idx="825">
                  <c:v>41950</c:v>
                </c:pt>
                <c:pt idx="826">
                  <c:v>41957</c:v>
                </c:pt>
                <c:pt idx="827">
                  <c:v>41964</c:v>
                </c:pt>
                <c:pt idx="828">
                  <c:v>41971</c:v>
                </c:pt>
                <c:pt idx="829">
                  <c:v>41978</c:v>
                </c:pt>
                <c:pt idx="830">
                  <c:v>41985</c:v>
                </c:pt>
                <c:pt idx="831">
                  <c:v>41992</c:v>
                </c:pt>
                <c:pt idx="832">
                  <c:v>41999</c:v>
                </c:pt>
                <c:pt idx="833">
                  <c:v>42006</c:v>
                </c:pt>
                <c:pt idx="834">
                  <c:v>42013</c:v>
                </c:pt>
                <c:pt idx="835">
                  <c:v>42020</c:v>
                </c:pt>
                <c:pt idx="836">
                  <c:v>42027</c:v>
                </c:pt>
                <c:pt idx="837">
                  <c:v>42034</c:v>
                </c:pt>
                <c:pt idx="838">
                  <c:v>42041</c:v>
                </c:pt>
                <c:pt idx="839">
                  <c:v>42048</c:v>
                </c:pt>
                <c:pt idx="840">
                  <c:v>42055</c:v>
                </c:pt>
                <c:pt idx="841">
                  <c:v>42062</c:v>
                </c:pt>
                <c:pt idx="842">
                  <c:v>42069</c:v>
                </c:pt>
                <c:pt idx="843">
                  <c:v>42076</c:v>
                </c:pt>
                <c:pt idx="844">
                  <c:v>42083</c:v>
                </c:pt>
                <c:pt idx="845">
                  <c:v>42090</c:v>
                </c:pt>
                <c:pt idx="846">
                  <c:v>42097</c:v>
                </c:pt>
                <c:pt idx="847">
                  <c:v>42104</c:v>
                </c:pt>
                <c:pt idx="848">
                  <c:v>42111</c:v>
                </c:pt>
                <c:pt idx="849">
                  <c:v>42118</c:v>
                </c:pt>
                <c:pt idx="850">
                  <c:v>42125</c:v>
                </c:pt>
                <c:pt idx="851">
                  <c:v>42132</c:v>
                </c:pt>
                <c:pt idx="852">
                  <c:v>42139</c:v>
                </c:pt>
                <c:pt idx="853">
                  <c:v>42146</c:v>
                </c:pt>
                <c:pt idx="854">
                  <c:v>42153</c:v>
                </c:pt>
                <c:pt idx="855">
                  <c:v>42160</c:v>
                </c:pt>
                <c:pt idx="856">
                  <c:v>42167</c:v>
                </c:pt>
                <c:pt idx="857">
                  <c:v>42174</c:v>
                </c:pt>
                <c:pt idx="858">
                  <c:v>42181</c:v>
                </c:pt>
                <c:pt idx="859">
                  <c:v>42188</c:v>
                </c:pt>
                <c:pt idx="860">
                  <c:v>42195</c:v>
                </c:pt>
                <c:pt idx="861">
                  <c:v>42202</c:v>
                </c:pt>
                <c:pt idx="862">
                  <c:v>42209</c:v>
                </c:pt>
                <c:pt idx="863">
                  <c:v>42216</c:v>
                </c:pt>
                <c:pt idx="864">
                  <c:v>42223</c:v>
                </c:pt>
                <c:pt idx="865">
                  <c:v>42230</c:v>
                </c:pt>
                <c:pt idx="866">
                  <c:v>42237</c:v>
                </c:pt>
                <c:pt idx="867">
                  <c:v>42244</c:v>
                </c:pt>
                <c:pt idx="868">
                  <c:v>42251</c:v>
                </c:pt>
                <c:pt idx="869">
                  <c:v>42258</c:v>
                </c:pt>
                <c:pt idx="870">
                  <c:v>42265</c:v>
                </c:pt>
                <c:pt idx="871">
                  <c:v>42272</c:v>
                </c:pt>
                <c:pt idx="872">
                  <c:v>42279</c:v>
                </c:pt>
                <c:pt idx="873">
                  <c:v>42286</c:v>
                </c:pt>
                <c:pt idx="874">
                  <c:v>42293</c:v>
                </c:pt>
                <c:pt idx="875">
                  <c:v>42300</c:v>
                </c:pt>
                <c:pt idx="876">
                  <c:v>42307</c:v>
                </c:pt>
                <c:pt idx="877">
                  <c:v>42314</c:v>
                </c:pt>
                <c:pt idx="878">
                  <c:v>42321</c:v>
                </c:pt>
                <c:pt idx="879">
                  <c:v>42328</c:v>
                </c:pt>
                <c:pt idx="880">
                  <c:v>42335</c:v>
                </c:pt>
                <c:pt idx="881">
                  <c:v>42342</c:v>
                </c:pt>
                <c:pt idx="882">
                  <c:v>42349</c:v>
                </c:pt>
                <c:pt idx="883">
                  <c:v>42356</c:v>
                </c:pt>
                <c:pt idx="884">
                  <c:v>42363</c:v>
                </c:pt>
                <c:pt idx="885">
                  <c:v>42370</c:v>
                </c:pt>
                <c:pt idx="886">
                  <c:v>42377</c:v>
                </c:pt>
                <c:pt idx="887">
                  <c:v>42384</c:v>
                </c:pt>
                <c:pt idx="888">
                  <c:v>42391</c:v>
                </c:pt>
                <c:pt idx="889">
                  <c:v>42398</c:v>
                </c:pt>
                <c:pt idx="890">
                  <c:v>42405</c:v>
                </c:pt>
                <c:pt idx="891">
                  <c:v>42412</c:v>
                </c:pt>
                <c:pt idx="892">
                  <c:v>42419</c:v>
                </c:pt>
                <c:pt idx="893">
                  <c:v>42426</c:v>
                </c:pt>
                <c:pt idx="894">
                  <c:v>42433</c:v>
                </c:pt>
                <c:pt idx="895">
                  <c:v>42440</c:v>
                </c:pt>
                <c:pt idx="896">
                  <c:v>42447</c:v>
                </c:pt>
                <c:pt idx="897">
                  <c:v>42454</c:v>
                </c:pt>
                <c:pt idx="898">
                  <c:v>42461</c:v>
                </c:pt>
                <c:pt idx="899">
                  <c:v>42468</c:v>
                </c:pt>
                <c:pt idx="900">
                  <c:v>42475</c:v>
                </c:pt>
                <c:pt idx="901">
                  <c:v>42482</c:v>
                </c:pt>
                <c:pt idx="902">
                  <c:v>42489</c:v>
                </c:pt>
                <c:pt idx="903">
                  <c:v>42496</c:v>
                </c:pt>
                <c:pt idx="904">
                  <c:v>42503</c:v>
                </c:pt>
                <c:pt idx="905">
                  <c:v>42510</c:v>
                </c:pt>
                <c:pt idx="906">
                  <c:v>42517</c:v>
                </c:pt>
                <c:pt idx="907">
                  <c:v>42524</c:v>
                </c:pt>
                <c:pt idx="908">
                  <c:v>42531</c:v>
                </c:pt>
                <c:pt idx="909">
                  <c:v>42538</c:v>
                </c:pt>
                <c:pt idx="910">
                  <c:v>42545</c:v>
                </c:pt>
                <c:pt idx="911">
                  <c:v>42552</c:v>
                </c:pt>
                <c:pt idx="912">
                  <c:v>42559</c:v>
                </c:pt>
                <c:pt idx="913">
                  <c:v>42566</c:v>
                </c:pt>
                <c:pt idx="914">
                  <c:v>42573</c:v>
                </c:pt>
                <c:pt idx="915">
                  <c:v>42580</c:v>
                </c:pt>
                <c:pt idx="916">
                  <c:v>42587</c:v>
                </c:pt>
                <c:pt idx="917">
                  <c:v>42594</c:v>
                </c:pt>
                <c:pt idx="918">
                  <c:v>42601</c:v>
                </c:pt>
                <c:pt idx="919">
                  <c:v>42608</c:v>
                </c:pt>
                <c:pt idx="920">
                  <c:v>42615</c:v>
                </c:pt>
                <c:pt idx="921">
                  <c:v>42622</c:v>
                </c:pt>
                <c:pt idx="922">
                  <c:v>42629</c:v>
                </c:pt>
                <c:pt idx="923">
                  <c:v>42636</c:v>
                </c:pt>
                <c:pt idx="924">
                  <c:v>42643</c:v>
                </c:pt>
                <c:pt idx="925">
                  <c:v>42650</c:v>
                </c:pt>
                <c:pt idx="926">
                  <c:v>42657</c:v>
                </c:pt>
                <c:pt idx="927">
                  <c:v>42664</c:v>
                </c:pt>
                <c:pt idx="928">
                  <c:v>42671</c:v>
                </c:pt>
                <c:pt idx="929">
                  <c:v>42678</c:v>
                </c:pt>
                <c:pt idx="930">
                  <c:v>42685</c:v>
                </c:pt>
                <c:pt idx="931">
                  <c:v>42692</c:v>
                </c:pt>
                <c:pt idx="932">
                  <c:v>42699</c:v>
                </c:pt>
                <c:pt idx="933">
                  <c:v>42706</c:v>
                </c:pt>
                <c:pt idx="934">
                  <c:v>42713</c:v>
                </c:pt>
                <c:pt idx="935">
                  <c:v>42720</c:v>
                </c:pt>
                <c:pt idx="936">
                  <c:v>42727</c:v>
                </c:pt>
                <c:pt idx="937">
                  <c:v>42734</c:v>
                </c:pt>
                <c:pt idx="938">
                  <c:v>42741</c:v>
                </c:pt>
                <c:pt idx="939">
                  <c:v>42748</c:v>
                </c:pt>
                <c:pt idx="940">
                  <c:v>42755</c:v>
                </c:pt>
                <c:pt idx="941">
                  <c:v>42762</c:v>
                </c:pt>
                <c:pt idx="942">
                  <c:v>42769</c:v>
                </c:pt>
                <c:pt idx="943">
                  <c:v>42776</c:v>
                </c:pt>
                <c:pt idx="944">
                  <c:v>42783</c:v>
                </c:pt>
                <c:pt idx="945">
                  <c:v>42790</c:v>
                </c:pt>
                <c:pt idx="946">
                  <c:v>42797</c:v>
                </c:pt>
                <c:pt idx="947">
                  <c:v>42804</c:v>
                </c:pt>
                <c:pt idx="948">
                  <c:v>42811</c:v>
                </c:pt>
                <c:pt idx="949">
                  <c:v>42818</c:v>
                </c:pt>
                <c:pt idx="950">
                  <c:v>42825</c:v>
                </c:pt>
                <c:pt idx="951">
                  <c:v>42832</c:v>
                </c:pt>
                <c:pt idx="952">
                  <c:v>42839</c:v>
                </c:pt>
                <c:pt idx="953">
                  <c:v>42846</c:v>
                </c:pt>
                <c:pt idx="954">
                  <c:v>42853</c:v>
                </c:pt>
                <c:pt idx="955">
                  <c:v>42860</c:v>
                </c:pt>
                <c:pt idx="956">
                  <c:v>42867</c:v>
                </c:pt>
                <c:pt idx="957">
                  <c:v>42874</c:v>
                </c:pt>
                <c:pt idx="958">
                  <c:v>42881</c:v>
                </c:pt>
                <c:pt idx="959">
                  <c:v>42888</c:v>
                </c:pt>
                <c:pt idx="960">
                  <c:v>42895</c:v>
                </c:pt>
                <c:pt idx="961">
                  <c:v>42902</c:v>
                </c:pt>
                <c:pt idx="962">
                  <c:v>42909</c:v>
                </c:pt>
                <c:pt idx="963">
                  <c:v>42916</c:v>
                </c:pt>
                <c:pt idx="964">
                  <c:v>42923</c:v>
                </c:pt>
                <c:pt idx="965">
                  <c:v>42930</c:v>
                </c:pt>
                <c:pt idx="966">
                  <c:v>42937</c:v>
                </c:pt>
                <c:pt idx="967">
                  <c:v>42944</c:v>
                </c:pt>
                <c:pt idx="968">
                  <c:v>42951</c:v>
                </c:pt>
                <c:pt idx="969">
                  <c:v>42958</c:v>
                </c:pt>
                <c:pt idx="970">
                  <c:v>42965</c:v>
                </c:pt>
                <c:pt idx="971">
                  <c:v>42972</c:v>
                </c:pt>
                <c:pt idx="972">
                  <c:v>42979</c:v>
                </c:pt>
                <c:pt idx="973">
                  <c:v>42986</c:v>
                </c:pt>
                <c:pt idx="974">
                  <c:v>42993</c:v>
                </c:pt>
                <c:pt idx="975">
                  <c:v>43000</c:v>
                </c:pt>
                <c:pt idx="976">
                  <c:v>43007</c:v>
                </c:pt>
                <c:pt idx="977">
                  <c:v>43014</c:v>
                </c:pt>
                <c:pt idx="978">
                  <c:v>43021</c:v>
                </c:pt>
                <c:pt idx="979">
                  <c:v>43028</c:v>
                </c:pt>
                <c:pt idx="980">
                  <c:v>43035</c:v>
                </c:pt>
                <c:pt idx="981">
                  <c:v>43042</c:v>
                </c:pt>
                <c:pt idx="982">
                  <c:v>43049</c:v>
                </c:pt>
                <c:pt idx="983">
                  <c:v>43056</c:v>
                </c:pt>
                <c:pt idx="984">
                  <c:v>43063</c:v>
                </c:pt>
                <c:pt idx="985">
                  <c:v>43070</c:v>
                </c:pt>
                <c:pt idx="986">
                  <c:v>43077</c:v>
                </c:pt>
                <c:pt idx="987">
                  <c:v>43084</c:v>
                </c:pt>
                <c:pt idx="988">
                  <c:v>43091</c:v>
                </c:pt>
                <c:pt idx="989">
                  <c:v>43098</c:v>
                </c:pt>
                <c:pt idx="990">
                  <c:v>43105</c:v>
                </c:pt>
                <c:pt idx="991">
                  <c:v>43112</c:v>
                </c:pt>
                <c:pt idx="992">
                  <c:v>43119</c:v>
                </c:pt>
                <c:pt idx="993">
                  <c:v>43126</c:v>
                </c:pt>
                <c:pt idx="994">
                  <c:v>43133</c:v>
                </c:pt>
                <c:pt idx="995">
                  <c:v>43140</c:v>
                </c:pt>
                <c:pt idx="996">
                  <c:v>43147</c:v>
                </c:pt>
                <c:pt idx="997">
                  <c:v>43154</c:v>
                </c:pt>
                <c:pt idx="998">
                  <c:v>43161</c:v>
                </c:pt>
                <c:pt idx="999">
                  <c:v>43168</c:v>
                </c:pt>
                <c:pt idx="1000">
                  <c:v>43175</c:v>
                </c:pt>
                <c:pt idx="1001">
                  <c:v>43182</c:v>
                </c:pt>
                <c:pt idx="1002">
                  <c:v>43189</c:v>
                </c:pt>
                <c:pt idx="1003">
                  <c:v>43196</c:v>
                </c:pt>
                <c:pt idx="1004">
                  <c:v>43203</c:v>
                </c:pt>
                <c:pt idx="1005">
                  <c:v>43210</c:v>
                </c:pt>
                <c:pt idx="1006">
                  <c:v>43217</c:v>
                </c:pt>
                <c:pt idx="1007">
                  <c:v>43224</c:v>
                </c:pt>
                <c:pt idx="1008">
                  <c:v>43231</c:v>
                </c:pt>
                <c:pt idx="1009">
                  <c:v>43238</c:v>
                </c:pt>
                <c:pt idx="1010">
                  <c:v>43245</c:v>
                </c:pt>
                <c:pt idx="1011">
                  <c:v>43252</c:v>
                </c:pt>
                <c:pt idx="1012">
                  <c:v>43259</c:v>
                </c:pt>
                <c:pt idx="1013">
                  <c:v>43266</c:v>
                </c:pt>
                <c:pt idx="1014">
                  <c:v>43273</c:v>
                </c:pt>
                <c:pt idx="1015">
                  <c:v>43280</c:v>
                </c:pt>
                <c:pt idx="1016">
                  <c:v>43287</c:v>
                </c:pt>
                <c:pt idx="1017">
                  <c:v>43294</c:v>
                </c:pt>
                <c:pt idx="1018">
                  <c:v>43301</c:v>
                </c:pt>
                <c:pt idx="1019">
                  <c:v>43308</c:v>
                </c:pt>
                <c:pt idx="1020">
                  <c:v>43315</c:v>
                </c:pt>
                <c:pt idx="1021">
                  <c:v>43322</c:v>
                </c:pt>
                <c:pt idx="1022">
                  <c:v>43329</c:v>
                </c:pt>
                <c:pt idx="1023">
                  <c:v>43336</c:v>
                </c:pt>
                <c:pt idx="1024">
                  <c:v>43343</c:v>
                </c:pt>
                <c:pt idx="1025">
                  <c:v>43350</c:v>
                </c:pt>
                <c:pt idx="1026">
                  <c:v>43357</c:v>
                </c:pt>
                <c:pt idx="1027">
                  <c:v>43364</c:v>
                </c:pt>
                <c:pt idx="1028">
                  <c:v>43371</c:v>
                </c:pt>
                <c:pt idx="1029">
                  <c:v>43378</c:v>
                </c:pt>
                <c:pt idx="1030">
                  <c:v>43385</c:v>
                </c:pt>
                <c:pt idx="1031">
                  <c:v>43392</c:v>
                </c:pt>
                <c:pt idx="1032">
                  <c:v>43399</c:v>
                </c:pt>
                <c:pt idx="1033">
                  <c:v>43406</c:v>
                </c:pt>
                <c:pt idx="1034">
                  <c:v>43413</c:v>
                </c:pt>
                <c:pt idx="1035">
                  <c:v>43420</c:v>
                </c:pt>
                <c:pt idx="1036">
                  <c:v>43427</c:v>
                </c:pt>
                <c:pt idx="1037">
                  <c:v>43434</c:v>
                </c:pt>
                <c:pt idx="1038">
                  <c:v>43441</c:v>
                </c:pt>
                <c:pt idx="1039">
                  <c:v>43448</c:v>
                </c:pt>
                <c:pt idx="1040">
                  <c:v>43455</c:v>
                </c:pt>
                <c:pt idx="1041">
                  <c:v>43462</c:v>
                </c:pt>
                <c:pt idx="1042">
                  <c:v>43469</c:v>
                </c:pt>
                <c:pt idx="1043">
                  <c:v>43476</c:v>
                </c:pt>
                <c:pt idx="1044">
                  <c:v>43483</c:v>
                </c:pt>
                <c:pt idx="1045">
                  <c:v>43490</c:v>
                </c:pt>
                <c:pt idx="1046">
                  <c:v>43497</c:v>
                </c:pt>
                <c:pt idx="1047">
                  <c:v>43504</c:v>
                </c:pt>
                <c:pt idx="1048">
                  <c:v>43511</c:v>
                </c:pt>
                <c:pt idx="1049">
                  <c:v>43518</c:v>
                </c:pt>
                <c:pt idx="1050">
                  <c:v>43525</c:v>
                </c:pt>
                <c:pt idx="1051">
                  <c:v>43532</c:v>
                </c:pt>
                <c:pt idx="1052">
                  <c:v>43539</c:v>
                </c:pt>
                <c:pt idx="1053">
                  <c:v>43546</c:v>
                </c:pt>
                <c:pt idx="1054">
                  <c:v>43553</c:v>
                </c:pt>
                <c:pt idx="1055">
                  <c:v>43560</c:v>
                </c:pt>
                <c:pt idx="1056">
                  <c:v>43567</c:v>
                </c:pt>
                <c:pt idx="1057">
                  <c:v>43574</c:v>
                </c:pt>
                <c:pt idx="1058">
                  <c:v>43581</c:v>
                </c:pt>
                <c:pt idx="1059">
                  <c:v>43588</c:v>
                </c:pt>
                <c:pt idx="1060">
                  <c:v>43595</c:v>
                </c:pt>
                <c:pt idx="1061">
                  <c:v>43602</c:v>
                </c:pt>
                <c:pt idx="1062">
                  <c:v>43609</c:v>
                </c:pt>
                <c:pt idx="1063">
                  <c:v>43616</c:v>
                </c:pt>
                <c:pt idx="1064">
                  <c:v>43623</c:v>
                </c:pt>
                <c:pt idx="1065">
                  <c:v>43630</c:v>
                </c:pt>
                <c:pt idx="1066">
                  <c:v>43637</c:v>
                </c:pt>
                <c:pt idx="1067">
                  <c:v>43644</c:v>
                </c:pt>
                <c:pt idx="1068">
                  <c:v>43651</c:v>
                </c:pt>
                <c:pt idx="1069">
                  <c:v>43658</c:v>
                </c:pt>
                <c:pt idx="1070">
                  <c:v>43665</c:v>
                </c:pt>
                <c:pt idx="1071">
                  <c:v>43672</c:v>
                </c:pt>
                <c:pt idx="1072">
                  <c:v>43679</c:v>
                </c:pt>
                <c:pt idx="1073">
                  <c:v>43686</c:v>
                </c:pt>
                <c:pt idx="1074">
                  <c:v>43693</c:v>
                </c:pt>
                <c:pt idx="1075">
                  <c:v>43700</c:v>
                </c:pt>
                <c:pt idx="1076">
                  <c:v>43707</c:v>
                </c:pt>
                <c:pt idx="1077">
                  <c:v>43714</c:v>
                </c:pt>
                <c:pt idx="1078">
                  <c:v>43721</c:v>
                </c:pt>
                <c:pt idx="1079">
                  <c:v>43728</c:v>
                </c:pt>
                <c:pt idx="1080">
                  <c:v>43735</c:v>
                </c:pt>
                <c:pt idx="1081">
                  <c:v>43742</c:v>
                </c:pt>
                <c:pt idx="1082">
                  <c:v>43749</c:v>
                </c:pt>
                <c:pt idx="1083">
                  <c:v>43756</c:v>
                </c:pt>
                <c:pt idx="1084">
                  <c:v>43763</c:v>
                </c:pt>
                <c:pt idx="1085">
                  <c:v>43770</c:v>
                </c:pt>
                <c:pt idx="1086">
                  <c:v>43777</c:v>
                </c:pt>
                <c:pt idx="1087">
                  <c:v>43784</c:v>
                </c:pt>
                <c:pt idx="1088">
                  <c:v>43791</c:v>
                </c:pt>
                <c:pt idx="1089">
                  <c:v>43798</c:v>
                </c:pt>
                <c:pt idx="1090">
                  <c:v>43805</c:v>
                </c:pt>
                <c:pt idx="1091">
                  <c:v>43812</c:v>
                </c:pt>
                <c:pt idx="1092">
                  <c:v>43819</c:v>
                </c:pt>
                <c:pt idx="1093">
                  <c:v>43826</c:v>
                </c:pt>
                <c:pt idx="1094">
                  <c:v>43833</c:v>
                </c:pt>
                <c:pt idx="1095">
                  <c:v>43840</c:v>
                </c:pt>
                <c:pt idx="1096">
                  <c:v>43847</c:v>
                </c:pt>
                <c:pt idx="1097">
                  <c:v>43854</c:v>
                </c:pt>
                <c:pt idx="1098">
                  <c:v>43861</c:v>
                </c:pt>
                <c:pt idx="1099">
                  <c:v>43868</c:v>
                </c:pt>
                <c:pt idx="1100">
                  <c:v>43875</c:v>
                </c:pt>
                <c:pt idx="1101">
                  <c:v>43882</c:v>
                </c:pt>
                <c:pt idx="1102">
                  <c:v>43889</c:v>
                </c:pt>
                <c:pt idx="1103">
                  <c:v>43896</c:v>
                </c:pt>
                <c:pt idx="1104">
                  <c:v>43903</c:v>
                </c:pt>
                <c:pt idx="1105">
                  <c:v>43910</c:v>
                </c:pt>
                <c:pt idx="1106">
                  <c:v>43917</c:v>
                </c:pt>
                <c:pt idx="1107">
                  <c:v>43924</c:v>
                </c:pt>
                <c:pt idx="1108">
                  <c:v>43931</c:v>
                </c:pt>
                <c:pt idx="1109">
                  <c:v>43938</c:v>
                </c:pt>
                <c:pt idx="1110">
                  <c:v>43945</c:v>
                </c:pt>
                <c:pt idx="1111">
                  <c:v>43952</c:v>
                </c:pt>
                <c:pt idx="1112">
                  <c:v>43959</c:v>
                </c:pt>
                <c:pt idx="1113">
                  <c:v>43966</c:v>
                </c:pt>
                <c:pt idx="1114">
                  <c:v>43973</c:v>
                </c:pt>
                <c:pt idx="1115">
                  <c:v>43980</c:v>
                </c:pt>
                <c:pt idx="1116">
                  <c:v>43987</c:v>
                </c:pt>
                <c:pt idx="1117">
                  <c:v>43994</c:v>
                </c:pt>
                <c:pt idx="1118">
                  <c:v>44001</c:v>
                </c:pt>
                <c:pt idx="1119">
                  <c:v>44008</c:v>
                </c:pt>
                <c:pt idx="1120">
                  <c:v>44015</c:v>
                </c:pt>
                <c:pt idx="1121">
                  <c:v>44022</c:v>
                </c:pt>
                <c:pt idx="1122">
                  <c:v>44029</c:v>
                </c:pt>
                <c:pt idx="1123">
                  <c:v>44036</c:v>
                </c:pt>
                <c:pt idx="1124">
                  <c:v>44043</c:v>
                </c:pt>
                <c:pt idx="1125">
                  <c:v>44050</c:v>
                </c:pt>
                <c:pt idx="1126">
                  <c:v>44057</c:v>
                </c:pt>
                <c:pt idx="1127">
                  <c:v>44064</c:v>
                </c:pt>
                <c:pt idx="1128">
                  <c:v>44071</c:v>
                </c:pt>
              </c:numCache>
            </c:numRef>
          </c:cat>
          <c:val>
            <c:numRef>
              <c:f>Data!$B$2:$B$1130</c:f>
              <c:numCache>
                <c:formatCode>0.00</c:formatCode>
                <c:ptCount val="1129"/>
                <c:pt idx="0">
                  <c:v>112.36</c:v>
                </c:pt>
                <c:pt idx="1">
                  <c:v>113.9025</c:v>
                </c:pt>
                <c:pt idx="2">
                  <c:v>115.16200000000001</c:v>
                </c:pt>
                <c:pt idx="3">
                  <c:v>112.968</c:v>
                </c:pt>
                <c:pt idx="4">
                  <c:v>114.45399999999999</c:v>
                </c:pt>
                <c:pt idx="5">
                  <c:v>119.4825</c:v>
                </c:pt>
                <c:pt idx="6">
                  <c:v>120.33199999999999</c:v>
                </c:pt>
                <c:pt idx="7">
                  <c:v>121.602</c:v>
                </c:pt>
                <c:pt idx="8">
                  <c:v>120.306</c:v>
                </c:pt>
                <c:pt idx="9">
                  <c:v>117.634</c:v>
                </c:pt>
                <c:pt idx="10">
                  <c:v>118.372</c:v>
                </c:pt>
                <c:pt idx="11">
                  <c:v>119.82</c:v>
                </c:pt>
                <c:pt idx="12">
                  <c:v>121.20399999999999</c:v>
                </c:pt>
                <c:pt idx="13">
                  <c:v>119.194</c:v>
                </c:pt>
                <c:pt idx="14">
                  <c:v>119.006</c:v>
                </c:pt>
                <c:pt idx="15">
                  <c:v>119.43600000000001</c:v>
                </c:pt>
                <c:pt idx="16">
                  <c:v>120.708</c:v>
                </c:pt>
                <c:pt idx="17">
                  <c:v>121.36199999999999</c:v>
                </c:pt>
                <c:pt idx="18">
                  <c:v>123.80200000000001</c:v>
                </c:pt>
                <c:pt idx="19">
                  <c:v>122.126</c:v>
                </c:pt>
                <c:pt idx="20">
                  <c:v>121.345</c:v>
                </c:pt>
                <c:pt idx="21">
                  <c:v>119.476</c:v>
                </c:pt>
                <c:pt idx="22">
                  <c:v>120.202</c:v>
                </c:pt>
                <c:pt idx="23">
                  <c:v>121.824</c:v>
                </c:pt>
                <c:pt idx="24">
                  <c:v>121.03400000000001</c:v>
                </c:pt>
                <c:pt idx="25">
                  <c:v>122.2675</c:v>
                </c:pt>
                <c:pt idx="26">
                  <c:v>121.13</c:v>
                </c:pt>
                <c:pt idx="27">
                  <c:v>118.03</c:v>
                </c:pt>
                <c:pt idx="28">
                  <c:v>115.79</c:v>
                </c:pt>
                <c:pt idx="29">
                  <c:v>114.47799999999999</c:v>
                </c:pt>
                <c:pt idx="30">
                  <c:v>115.26600000000001</c:v>
                </c:pt>
                <c:pt idx="31">
                  <c:v>112.77800000000001</c:v>
                </c:pt>
                <c:pt idx="32">
                  <c:v>111.59</c:v>
                </c:pt>
                <c:pt idx="33">
                  <c:v>109.822</c:v>
                </c:pt>
                <c:pt idx="34">
                  <c:v>109.72750000000001</c:v>
                </c:pt>
                <c:pt idx="35">
                  <c:v>105.468</c:v>
                </c:pt>
                <c:pt idx="36">
                  <c:v>104.724</c:v>
                </c:pt>
                <c:pt idx="37">
                  <c:v>106.182</c:v>
                </c:pt>
                <c:pt idx="38">
                  <c:v>107.18</c:v>
                </c:pt>
                <c:pt idx="39">
                  <c:v>106.53</c:v>
                </c:pt>
                <c:pt idx="40">
                  <c:v>105.672</c:v>
                </c:pt>
                <c:pt idx="41">
                  <c:v>104.768</c:v>
                </c:pt>
                <c:pt idx="42">
                  <c:v>104.83</c:v>
                </c:pt>
                <c:pt idx="43">
                  <c:v>105.1375</c:v>
                </c:pt>
                <c:pt idx="44">
                  <c:v>105.63200000000001</c:v>
                </c:pt>
                <c:pt idx="45">
                  <c:v>103.97</c:v>
                </c:pt>
                <c:pt idx="46">
                  <c:v>102.36799999999999</c:v>
                </c:pt>
                <c:pt idx="47">
                  <c:v>102.68600000000001</c:v>
                </c:pt>
                <c:pt idx="48">
                  <c:v>103.316</c:v>
                </c:pt>
                <c:pt idx="49">
                  <c:v>102.19799999999999</c:v>
                </c:pt>
                <c:pt idx="50">
                  <c:v>102.166</c:v>
                </c:pt>
                <c:pt idx="51">
                  <c:v>103.78400000000001</c:v>
                </c:pt>
                <c:pt idx="52">
                  <c:v>105.816</c:v>
                </c:pt>
                <c:pt idx="53">
                  <c:v>105.32250000000001</c:v>
                </c:pt>
                <c:pt idx="54">
                  <c:v>105.86</c:v>
                </c:pt>
                <c:pt idx="55">
                  <c:v>107.77200000000001</c:v>
                </c:pt>
                <c:pt idx="56">
                  <c:v>109.036</c:v>
                </c:pt>
                <c:pt idx="57">
                  <c:v>109.586</c:v>
                </c:pt>
                <c:pt idx="58">
                  <c:v>111.02</c:v>
                </c:pt>
                <c:pt idx="59">
                  <c:v>108.264</c:v>
                </c:pt>
                <c:pt idx="60">
                  <c:v>106.71</c:v>
                </c:pt>
                <c:pt idx="61">
                  <c:v>105.496</c:v>
                </c:pt>
                <c:pt idx="62">
                  <c:v>106.976</c:v>
                </c:pt>
                <c:pt idx="63">
                  <c:v>105.378</c:v>
                </c:pt>
                <c:pt idx="64">
                  <c:v>105.05200000000001</c:v>
                </c:pt>
                <c:pt idx="65">
                  <c:v>106.012</c:v>
                </c:pt>
                <c:pt idx="66">
                  <c:v>105.01</c:v>
                </c:pt>
                <c:pt idx="67">
                  <c:v>106.434</c:v>
                </c:pt>
                <c:pt idx="68">
                  <c:v>108.672</c:v>
                </c:pt>
                <c:pt idx="69">
                  <c:v>109.036</c:v>
                </c:pt>
                <c:pt idx="70">
                  <c:v>108.87</c:v>
                </c:pt>
                <c:pt idx="71">
                  <c:v>107.196</c:v>
                </c:pt>
                <c:pt idx="72">
                  <c:v>107.7675</c:v>
                </c:pt>
                <c:pt idx="73">
                  <c:v>106.244</c:v>
                </c:pt>
                <c:pt idx="74">
                  <c:v>106.614</c:v>
                </c:pt>
                <c:pt idx="75">
                  <c:v>105.13</c:v>
                </c:pt>
                <c:pt idx="76">
                  <c:v>105.586</c:v>
                </c:pt>
                <c:pt idx="77">
                  <c:v>106.9325</c:v>
                </c:pt>
                <c:pt idx="78">
                  <c:v>107.708</c:v>
                </c:pt>
                <c:pt idx="79">
                  <c:v>108.4</c:v>
                </c:pt>
                <c:pt idx="80">
                  <c:v>109.256</c:v>
                </c:pt>
                <c:pt idx="81">
                  <c:v>108.964</c:v>
                </c:pt>
                <c:pt idx="82">
                  <c:v>108.6</c:v>
                </c:pt>
                <c:pt idx="83">
                  <c:v>108.79600000000001</c:v>
                </c:pt>
                <c:pt idx="84">
                  <c:v>107.59</c:v>
                </c:pt>
                <c:pt idx="85">
                  <c:v>106.312</c:v>
                </c:pt>
                <c:pt idx="86">
                  <c:v>105.77249999999999</c:v>
                </c:pt>
                <c:pt idx="87">
                  <c:v>106.91800000000001</c:v>
                </c:pt>
                <c:pt idx="88">
                  <c:v>107.02</c:v>
                </c:pt>
                <c:pt idx="89">
                  <c:v>107.63800000000001</c:v>
                </c:pt>
                <c:pt idx="90">
                  <c:v>108.974</c:v>
                </c:pt>
                <c:pt idx="91">
                  <c:v>107.69499999999999</c:v>
                </c:pt>
                <c:pt idx="92">
                  <c:v>108.364</c:v>
                </c:pt>
                <c:pt idx="93">
                  <c:v>108.33799999999999</c:v>
                </c:pt>
                <c:pt idx="94">
                  <c:v>108.518</c:v>
                </c:pt>
                <c:pt idx="95">
                  <c:v>107.49</c:v>
                </c:pt>
                <c:pt idx="96">
                  <c:v>108.508</c:v>
                </c:pt>
                <c:pt idx="97">
                  <c:v>110.405</c:v>
                </c:pt>
                <c:pt idx="98">
                  <c:v>110.858</c:v>
                </c:pt>
                <c:pt idx="99">
                  <c:v>110.896</c:v>
                </c:pt>
                <c:pt idx="100">
                  <c:v>111.928</c:v>
                </c:pt>
                <c:pt idx="101">
                  <c:v>112.42400000000001</c:v>
                </c:pt>
                <c:pt idx="102">
                  <c:v>114.19750000000001</c:v>
                </c:pt>
                <c:pt idx="103">
                  <c:v>115.16249999999999</c:v>
                </c:pt>
                <c:pt idx="104">
                  <c:v>116.83799999999999</c:v>
                </c:pt>
                <c:pt idx="105">
                  <c:v>117.66</c:v>
                </c:pt>
                <c:pt idx="106">
                  <c:v>117.164</c:v>
                </c:pt>
                <c:pt idx="107">
                  <c:v>115.958</c:v>
                </c:pt>
                <c:pt idx="108">
                  <c:v>115.99</c:v>
                </c:pt>
                <c:pt idx="109">
                  <c:v>116.54</c:v>
                </c:pt>
                <c:pt idx="110">
                  <c:v>116.175</c:v>
                </c:pt>
                <c:pt idx="111">
                  <c:v>117.3</c:v>
                </c:pt>
                <c:pt idx="112">
                  <c:v>119.40600000000001</c:v>
                </c:pt>
                <c:pt idx="113">
                  <c:v>121.376</c:v>
                </c:pt>
                <c:pt idx="114">
                  <c:v>123.08</c:v>
                </c:pt>
                <c:pt idx="115">
                  <c:v>123.482</c:v>
                </c:pt>
                <c:pt idx="116">
                  <c:v>125.18</c:v>
                </c:pt>
                <c:pt idx="117">
                  <c:v>124.36199999999999</c:v>
                </c:pt>
                <c:pt idx="118">
                  <c:v>123.01</c:v>
                </c:pt>
                <c:pt idx="119">
                  <c:v>122.572</c:v>
                </c:pt>
                <c:pt idx="120">
                  <c:v>121.89</c:v>
                </c:pt>
                <c:pt idx="121">
                  <c:v>122.092</c:v>
                </c:pt>
                <c:pt idx="122">
                  <c:v>123.264</c:v>
                </c:pt>
                <c:pt idx="123">
                  <c:v>121.398</c:v>
                </c:pt>
                <c:pt idx="124">
                  <c:v>119.595</c:v>
                </c:pt>
                <c:pt idx="125">
                  <c:v>120.126</c:v>
                </c:pt>
                <c:pt idx="126">
                  <c:v>122.008</c:v>
                </c:pt>
                <c:pt idx="127">
                  <c:v>123.624</c:v>
                </c:pt>
                <c:pt idx="128">
                  <c:v>124.29</c:v>
                </c:pt>
                <c:pt idx="129">
                  <c:v>125.08</c:v>
                </c:pt>
                <c:pt idx="130">
                  <c:v>124.774</c:v>
                </c:pt>
                <c:pt idx="131">
                  <c:v>124.22799999999999</c:v>
                </c:pt>
                <c:pt idx="132">
                  <c:v>123.79</c:v>
                </c:pt>
                <c:pt idx="133">
                  <c:v>124.446</c:v>
                </c:pt>
                <c:pt idx="134">
                  <c:v>123.176</c:v>
                </c:pt>
                <c:pt idx="135">
                  <c:v>120.892</c:v>
                </c:pt>
                <c:pt idx="136">
                  <c:v>120.102</c:v>
                </c:pt>
                <c:pt idx="137">
                  <c:v>119.708</c:v>
                </c:pt>
                <c:pt idx="138">
                  <c:v>120.3175</c:v>
                </c:pt>
                <c:pt idx="139">
                  <c:v>119.2</c:v>
                </c:pt>
                <c:pt idx="140">
                  <c:v>116.96599999999999</c:v>
                </c:pt>
                <c:pt idx="141">
                  <c:v>118.422</c:v>
                </c:pt>
                <c:pt idx="142">
                  <c:v>120.544</c:v>
                </c:pt>
                <c:pt idx="143">
                  <c:v>120.7825</c:v>
                </c:pt>
                <c:pt idx="144">
                  <c:v>121.11799999999999</c:v>
                </c:pt>
                <c:pt idx="145">
                  <c:v>122.77</c:v>
                </c:pt>
                <c:pt idx="146">
                  <c:v>122.048</c:v>
                </c:pt>
                <c:pt idx="147">
                  <c:v>120.83</c:v>
                </c:pt>
                <c:pt idx="148">
                  <c:v>122.0475</c:v>
                </c:pt>
                <c:pt idx="149">
                  <c:v>123.38</c:v>
                </c:pt>
                <c:pt idx="150">
                  <c:v>123.74</c:v>
                </c:pt>
                <c:pt idx="151">
                  <c:v>124.614</c:v>
                </c:pt>
                <c:pt idx="152">
                  <c:v>126.51600000000001</c:v>
                </c:pt>
                <c:pt idx="153">
                  <c:v>128.34800000000001</c:v>
                </c:pt>
                <c:pt idx="154">
                  <c:v>130.86500000000001</c:v>
                </c:pt>
                <c:pt idx="155">
                  <c:v>131.46</c:v>
                </c:pt>
                <c:pt idx="156">
                  <c:v>132.172</c:v>
                </c:pt>
                <c:pt idx="157">
                  <c:v>131.90199999999999</c:v>
                </c:pt>
                <c:pt idx="158">
                  <c:v>134.33500000000001</c:v>
                </c:pt>
                <c:pt idx="159">
                  <c:v>133.52199999999999</c:v>
                </c:pt>
                <c:pt idx="160">
                  <c:v>133.71799999999999</c:v>
                </c:pt>
                <c:pt idx="161">
                  <c:v>132.93799999999999</c:v>
                </c:pt>
                <c:pt idx="162">
                  <c:v>133.83250000000001</c:v>
                </c:pt>
                <c:pt idx="163">
                  <c:v>134.036</c:v>
                </c:pt>
                <c:pt idx="164">
                  <c:v>130.12799999999999</c:v>
                </c:pt>
                <c:pt idx="165">
                  <c:v>128.84399999999999</c:v>
                </c:pt>
                <c:pt idx="166">
                  <c:v>131.982</c:v>
                </c:pt>
                <c:pt idx="167">
                  <c:v>132.83199999999999</c:v>
                </c:pt>
                <c:pt idx="168">
                  <c:v>132.68</c:v>
                </c:pt>
                <c:pt idx="169">
                  <c:v>131.33799999999999</c:v>
                </c:pt>
                <c:pt idx="170">
                  <c:v>130.83600000000001</c:v>
                </c:pt>
                <c:pt idx="171">
                  <c:v>129.226</c:v>
                </c:pt>
                <c:pt idx="172">
                  <c:v>127.852</c:v>
                </c:pt>
                <c:pt idx="173">
                  <c:v>127.992</c:v>
                </c:pt>
                <c:pt idx="174">
                  <c:v>127.69799999999999</c:v>
                </c:pt>
                <c:pt idx="175">
                  <c:v>124.636</c:v>
                </c:pt>
                <c:pt idx="176">
                  <c:v>123.985</c:v>
                </c:pt>
                <c:pt idx="177">
                  <c:v>124.17400000000001</c:v>
                </c:pt>
                <c:pt idx="178">
                  <c:v>125.03400000000001</c:v>
                </c:pt>
                <c:pt idx="179">
                  <c:v>123.506</c:v>
                </c:pt>
                <c:pt idx="180">
                  <c:v>120.44799999999999</c:v>
                </c:pt>
                <c:pt idx="181">
                  <c:v>120.0325</c:v>
                </c:pt>
                <c:pt idx="182">
                  <c:v>117.56</c:v>
                </c:pt>
                <c:pt idx="183">
                  <c:v>116.152</c:v>
                </c:pt>
                <c:pt idx="184">
                  <c:v>117.11</c:v>
                </c:pt>
                <c:pt idx="185">
                  <c:v>119.524</c:v>
                </c:pt>
                <c:pt idx="186">
                  <c:v>120.392</c:v>
                </c:pt>
                <c:pt idx="187">
                  <c:v>117.85</c:v>
                </c:pt>
                <c:pt idx="188">
                  <c:v>119.05800000000001</c:v>
                </c:pt>
                <c:pt idx="189">
                  <c:v>118.652</c:v>
                </c:pt>
                <c:pt idx="190">
                  <c:v>117.9875</c:v>
                </c:pt>
                <c:pt idx="191">
                  <c:v>120.29</c:v>
                </c:pt>
                <c:pt idx="192">
                  <c:v>122.188</c:v>
                </c:pt>
                <c:pt idx="193">
                  <c:v>123.096</c:v>
                </c:pt>
                <c:pt idx="194">
                  <c:v>122.748</c:v>
                </c:pt>
                <c:pt idx="195">
                  <c:v>123.986</c:v>
                </c:pt>
                <c:pt idx="196">
                  <c:v>124.82</c:v>
                </c:pt>
                <c:pt idx="197">
                  <c:v>124.57599999999999</c:v>
                </c:pt>
                <c:pt idx="198">
                  <c:v>122.80800000000001</c:v>
                </c:pt>
                <c:pt idx="199">
                  <c:v>121.5</c:v>
                </c:pt>
                <c:pt idx="200">
                  <c:v>120.1675</c:v>
                </c:pt>
                <c:pt idx="201">
                  <c:v>122.21599999999999</c:v>
                </c:pt>
                <c:pt idx="202">
                  <c:v>122.285</c:v>
                </c:pt>
                <c:pt idx="203">
                  <c:v>124.51</c:v>
                </c:pt>
                <c:pt idx="204">
                  <c:v>122.788</c:v>
                </c:pt>
                <c:pt idx="205">
                  <c:v>121.01</c:v>
                </c:pt>
                <c:pt idx="206">
                  <c:v>120.27</c:v>
                </c:pt>
                <c:pt idx="207">
                  <c:v>119.21</c:v>
                </c:pt>
                <c:pt idx="208">
                  <c:v>119.52</c:v>
                </c:pt>
                <c:pt idx="209">
                  <c:v>118.16</c:v>
                </c:pt>
                <c:pt idx="210">
                  <c:v>118.08750000000001</c:v>
                </c:pt>
                <c:pt idx="211">
                  <c:v>118.92400000000001</c:v>
                </c:pt>
                <c:pt idx="212">
                  <c:v>120.066</c:v>
                </c:pt>
                <c:pt idx="213">
                  <c:v>120.928</c:v>
                </c:pt>
                <c:pt idx="214">
                  <c:v>118.63500000000001</c:v>
                </c:pt>
                <c:pt idx="215">
                  <c:v>117.58199999999999</c:v>
                </c:pt>
                <c:pt idx="216">
                  <c:v>117.38</c:v>
                </c:pt>
                <c:pt idx="217">
                  <c:v>117.54</c:v>
                </c:pt>
                <c:pt idx="218">
                  <c:v>119.79</c:v>
                </c:pt>
                <c:pt idx="219">
                  <c:v>120.16200000000001</c:v>
                </c:pt>
                <c:pt idx="220">
                  <c:v>119.018</c:v>
                </c:pt>
                <c:pt idx="221">
                  <c:v>120.184</c:v>
                </c:pt>
                <c:pt idx="222">
                  <c:v>119.91200000000001</c:v>
                </c:pt>
                <c:pt idx="223">
                  <c:v>120.128</c:v>
                </c:pt>
                <c:pt idx="224">
                  <c:v>119.44199999999999</c:v>
                </c:pt>
                <c:pt idx="225">
                  <c:v>117.38800000000001</c:v>
                </c:pt>
                <c:pt idx="226">
                  <c:v>116.322</c:v>
                </c:pt>
                <c:pt idx="227">
                  <c:v>116.944</c:v>
                </c:pt>
                <c:pt idx="228">
                  <c:v>118.45</c:v>
                </c:pt>
                <c:pt idx="229">
                  <c:v>118.566</c:v>
                </c:pt>
                <c:pt idx="230">
                  <c:v>117.72</c:v>
                </c:pt>
                <c:pt idx="231">
                  <c:v>118.304</c:v>
                </c:pt>
                <c:pt idx="232">
                  <c:v>118.41800000000001</c:v>
                </c:pt>
                <c:pt idx="233">
                  <c:v>119.0475</c:v>
                </c:pt>
                <c:pt idx="234">
                  <c:v>118</c:v>
                </c:pt>
                <c:pt idx="235">
                  <c:v>118.05800000000001</c:v>
                </c:pt>
                <c:pt idx="236">
                  <c:v>118.90600000000001</c:v>
                </c:pt>
                <c:pt idx="237">
                  <c:v>120.03400000000001</c:v>
                </c:pt>
                <c:pt idx="238">
                  <c:v>119.736</c:v>
                </c:pt>
                <c:pt idx="239">
                  <c:v>118.86799999999999</c:v>
                </c:pt>
                <c:pt idx="240">
                  <c:v>118.416</c:v>
                </c:pt>
                <c:pt idx="241">
                  <c:v>117.36199999999999</c:v>
                </c:pt>
                <c:pt idx="242">
                  <c:v>116.505</c:v>
                </c:pt>
                <c:pt idx="243">
                  <c:v>116.878</c:v>
                </c:pt>
                <c:pt idx="244">
                  <c:v>115.786</c:v>
                </c:pt>
                <c:pt idx="245">
                  <c:v>111.792</c:v>
                </c:pt>
                <c:pt idx="246">
                  <c:v>110.92</c:v>
                </c:pt>
                <c:pt idx="247">
                  <c:v>109.616</c:v>
                </c:pt>
                <c:pt idx="248">
                  <c:v>109.44499999999999</c:v>
                </c:pt>
                <c:pt idx="249">
                  <c:v>109.536</c:v>
                </c:pt>
                <c:pt idx="250">
                  <c:v>108.652</c:v>
                </c:pt>
                <c:pt idx="251">
                  <c:v>110.03</c:v>
                </c:pt>
                <c:pt idx="252">
                  <c:v>108.32250000000001</c:v>
                </c:pt>
                <c:pt idx="253">
                  <c:v>108.80200000000001</c:v>
                </c:pt>
                <c:pt idx="254">
                  <c:v>109.4375</c:v>
                </c:pt>
                <c:pt idx="255">
                  <c:v>108.514</c:v>
                </c:pt>
                <c:pt idx="256">
                  <c:v>107.77800000000001</c:v>
                </c:pt>
                <c:pt idx="257">
                  <c:v>107.68</c:v>
                </c:pt>
                <c:pt idx="258">
                  <c:v>107.3275</c:v>
                </c:pt>
                <c:pt idx="259">
                  <c:v>107.0025</c:v>
                </c:pt>
                <c:pt idx="260">
                  <c:v>106.24</c:v>
                </c:pt>
                <c:pt idx="261">
                  <c:v>106.352</c:v>
                </c:pt>
                <c:pt idx="262">
                  <c:v>106.575</c:v>
                </c:pt>
                <c:pt idx="263">
                  <c:v>105.83199999999999</c:v>
                </c:pt>
                <c:pt idx="264">
                  <c:v>105.514</c:v>
                </c:pt>
                <c:pt idx="265">
                  <c:v>105.524</c:v>
                </c:pt>
                <c:pt idx="266">
                  <c:v>107.02249999999999</c:v>
                </c:pt>
                <c:pt idx="267">
                  <c:v>108.834</c:v>
                </c:pt>
                <c:pt idx="268">
                  <c:v>110.322</c:v>
                </c:pt>
                <c:pt idx="269">
                  <c:v>111.214</c:v>
                </c:pt>
                <c:pt idx="270">
                  <c:v>108.236</c:v>
                </c:pt>
                <c:pt idx="271">
                  <c:v>106.33799999999999</c:v>
                </c:pt>
                <c:pt idx="272">
                  <c:v>104.712</c:v>
                </c:pt>
                <c:pt idx="273">
                  <c:v>105.80200000000001</c:v>
                </c:pt>
                <c:pt idx="274">
                  <c:v>107.452</c:v>
                </c:pt>
                <c:pt idx="275">
                  <c:v>109.142</c:v>
                </c:pt>
                <c:pt idx="276">
                  <c:v>109.642</c:v>
                </c:pt>
                <c:pt idx="277">
                  <c:v>110.148</c:v>
                </c:pt>
                <c:pt idx="278">
                  <c:v>113.892</c:v>
                </c:pt>
                <c:pt idx="279">
                  <c:v>113.24</c:v>
                </c:pt>
                <c:pt idx="280">
                  <c:v>111.504</c:v>
                </c:pt>
                <c:pt idx="281">
                  <c:v>110.785</c:v>
                </c:pt>
                <c:pt idx="282">
                  <c:v>109.708</c:v>
                </c:pt>
                <c:pt idx="283">
                  <c:v>109.834</c:v>
                </c:pt>
                <c:pt idx="284">
                  <c:v>108.226</c:v>
                </c:pt>
                <c:pt idx="285">
                  <c:v>108.48</c:v>
                </c:pt>
                <c:pt idx="286">
                  <c:v>108.64749999999999</c:v>
                </c:pt>
                <c:pt idx="287">
                  <c:v>109.006</c:v>
                </c:pt>
                <c:pt idx="288">
                  <c:v>109.31</c:v>
                </c:pt>
                <c:pt idx="289">
                  <c:v>111.244</c:v>
                </c:pt>
                <c:pt idx="290">
                  <c:v>110.91</c:v>
                </c:pt>
                <c:pt idx="291">
                  <c:v>110.79</c:v>
                </c:pt>
                <c:pt idx="292">
                  <c:v>109.816</c:v>
                </c:pt>
                <c:pt idx="293">
                  <c:v>109.744</c:v>
                </c:pt>
                <c:pt idx="294">
                  <c:v>109.69</c:v>
                </c:pt>
                <c:pt idx="295">
                  <c:v>109.39</c:v>
                </c:pt>
                <c:pt idx="296">
                  <c:v>109.91800000000001</c:v>
                </c:pt>
                <c:pt idx="297">
                  <c:v>110.29</c:v>
                </c:pt>
                <c:pt idx="298">
                  <c:v>110.83199999999999</c:v>
                </c:pt>
                <c:pt idx="299">
                  <c:v>110.854</c:v>
                </c:pt>
                <c:pt idx="300">
                  <c:v>109.5775</c:v>
                </c:pt>
                <c:pt idx="301">
                  <c:v>108.12</c:v>
                </c:pt>
                <c:pt idx="302">
                  <c:v>106.408</c:v>
                </c:pt>
                <c:pt idx="303">
                  <c:v>106.104</c:v>
                </c:pt>
                <c:pt idx="304">
                  <c:v>105.895</c:v>
                </c:pt>
                <c:pt idx="305">
                  <c:v>104.41800000000001</c:v>
                </c:pt>
                <c:pt idx="306">
                  <c:v>103.035</c:v>
                </c:pt>
                <c:pt idx="307">
                  <c:v>102.82</c:v>
                </c:pt>
                <c:pt idx="308">
                  <c:v>104.108</c:v>
                </c:pt>
                <c:pt idx="309">
                  <c:v>104.584</c:v>
                </c:pt>
                <c:pt idx="310">
                  <c:v>103.93</c:v>
                </c:pt>
                <c:pt idx="311">
                  <c:v>103.21599999999999</c:v>
                </c:pt>
                <c:pt idx="312">
                  <c:v>104.17</c:v>
                </c:pt>
                <c:pt idx="313">
                  <c:v>103.01</c:v>
                </c:pt>
                <c:pt idx="314">
                  <c:v>102.76</c:v>
                </c:pt>
                <c:pt idx="315">
                  <c:v>103.26600000000001</c:v>
                </c:pt>
                <c:pt idx="316">
                  <c:v>103.956</c:v>
                </c:pt>
                <c:pt idx="317">
                  <c:v>105.52200000000001</c:v>
                </c:pt>
                <c:pt idx="318">
                  <c:v>105.224</c:v>
                </c:pt>
                <c:pt idx="319">
                  <c:v>104.9325</c:v>
                </c:pt>
                <c:pt idx="320">
                  <c:v>104.562</c:v>
                </c:pt>
                <c:pt idx="321">
                  <c:v>104.336</c:v>
                </c:pt>
                <c:pt idx="322">
                  <c:v>104.584</c:v>
                </c:pt>
                <c:pt idx="323">
                  <c:v>105.68600000000001</c:v>
                </c:pt>
                <c:pt idx="324">
                  <c:v>107.366</c:v>
                </c:pt>
                <c:pt idx="325">
                  <c:v>108.416</c:v>
                </c:pt>
                <c:pt idx="326">
                  <c:v>107.84</c:v>
                </c:pt>
                <c:pt idx="327">
                  <c:v>106.786</c:v>
                </c:pt>
                <c:pt idx="328">
                  <c:v>105.658</c:v>
                </c:pt>
                <c:pt idx="329">
                  <c:v>104.86799999999999</c:v>
                </c:pt>
                <c:pt idx="330">
                  <c:v>106.126</c:v>
                </c:pt>
                <c:pt idx="331">
                  <c:v>107.364</c:v>
                </c:pt>
                <c:pt idx="332">
                  <c:v>107.748</c:v>
                </c:pt>
                <c:pt idx="333">
                  <c:v>108.13500000000001</c:v>
                </c:pt>
                <c:pt idx="334">
                  <c:v>107.27200000000001</c:v>
                </c:pt>
                <c:pt idx="335">
                  <c:v>109.242</c:v>
                </c:pt>
                <c:pt idx="336">
                  <c:v>108.968</c:v>
                </c:pt>
                <c:pt idx="337">
                  <c:v>110.428</c:v>
                </c:pt>
                <c:pt idx="338">
                  <c:v>111.9825</c:v>
                </c:pt>
                <c:pt idx="339">
                  <c:v>111.848</c:v>
                </c:pt>
                <c:pt idx="340">
                  <c:v>111.88800000000001</c:v>
                </c:pt>
                <c:pt idx="341">
                  <c:v>112.15600000000001</c:v>
                </c:pt>
                <c:pt idx="342">
                  <c:v>111.542</c:v>
                </c:pt>
                <c:pt idx="343">
                  <c:v>110.816</c:v>
                </c:pt>
                <c:pt idx="344">
                  <c:v>109.92400000000001</c:v>
                </c:pt>
                <c:pt idx="345">
                  <c:v>109.93600000000001</c:v>
                </c:pt>
                <c:pt idx="346">
                  <c:v>110.536</c:v>
                </c:pt>
                <c:pt idx="347">
                  <c:v>109.97750000000001</c:v>
                </c:pt>
                <c:pt idx="348">
                  <c:v>110.578</c:v>
                </c:pt>
                <c:pt idx="349">
                  <c:v>111.59399999999999</c:v>
                </c:pt>
                <c:pt idx="350">
                  <c:v>113.086</c:v>
                </c:pt>
                <c:pt idx="351">
                  <c:v>113.916</c:v>
                </c:pt>
                <c:pt idx="352">
                  <c:v>114.3925</c:v>
                </c:pt>
                <c:pt idx="353">
                  <c:v>115.49</c:v>
                </c:pt>
                <c:pt idx="354">
                  <c:v>115.286</c:v>
                </c:pt>
                <c:pt idx="355">
                  <c:v>117.032</c:v>
                </c:pt>
                <c:pt idx="356">
                  <c:v>117.5575</c:v>
                </c:pt>
                <c:pt idx="357">
                  <c:v>119</c:v>
                </c:pt>
                <c:pt idx="358">
                  <c:v>119.16500000000001</c:v>
                </c:pt>
                <c:pt idx="359">
                  <c:v>119.956</c:v>
                </c:pt>
                <c:pt idx="360">
                  <c:v>120.678</c:v>
                </c:pt>
                <c:pt idx="361">
                  <c:v>117.83</c:v>
                </c:pt>
                <c:pt idx="362">
                  <c:v>116.67</c:v>
                </c:pt>
                <c:pt idx="363">
                  <c:v>117.6075</c:v>
                </c:pt>
                <c:pt idx="364">
                  <c:v>115.765</c:v>
                </c:pt>
                <c:pt idx="365">
                  <c:v>114.4</c:v>
                </c:pt>
                <c:pt idx="366">
                  <c:v>115.4175</c:v>
                </c:pt>
                <c:pt idx="367">
                  <c:v>115.67400000000001</c:v>
                </c:pt>
                <c:pt idx="368">
                  <c:v>117.898</c:v>
                </c:pt>
                <c:pt idx="369">
                  <c:v>118.38800000000001</c:v>
                </c:pt>
                <c:pt idx="370">
                  <c:v>117.866</c:v>
                </c:pt>
                <c:pt idx="371">
                  <c:v>117.8075</c:v>
                </c:pt>
                <c:pt idx="372">
                  <c:v>116.1</c:v>
                </c:pt>
                <c:pt idx="373">
                  <c:v>118.03</c:v>
                </c:pt>
                <c:pt idx="374">
                  <c:v>117.33799999999999</c:v>
                </c:pt>
                <c:pt idx="375">
                  <c:v>117.06</c:v>
                </c:pt>
                <c:pt idx="376">
                  <c:v>117.30800000000001</c:v>
                </c:pt>
                <c:pt idx="377">
                  <c:v>117.776</c:v>
                </c:pt>
                <c:pt idx="378">
                  <c:v>118.562</c:v>
                </c:pt>
                <c:pt idx="379">
                  <c:v>117.482</c:v>
                </c:pt>
                <c:pt idx="380">
                  <c:v>114.458</c:v>
                </c:pt>
                <c:pt idx="381">
                  <c:v>113.134</c:v>
                </c:pt>
                <c:pt idx="382">
                  <c:v>110.83199999999999</c:v>
                </c:pt>
                <c:pt idx="383">
                  <c:v>110.706</c:v>
                </c:pt>
                <c:pt idx="384">
                  <c:v>112.054</c:v>
                </c:pt>
                <c:pt idx="385">
                  <c:v>112.13249999999999</c:v>
                </c:pt>
                <c:pt idx="386">
                  <c:v>113.28400000000001</c:v>
                </c:pt>
                <c:pt idx="387">
                  <c:v>114.852</c:v>
                </c:pt>
                <c:pt idx="388">
                  <c:v>115.44799999999999</c:v>
                </c:pt>
                <c:pt idx="389">
                  <c:v>115.94799999999999</c:v>
                </c:pt>
                <c:pt idx="390">
                  <c:v>114.9325</c:v>
                </c:pt>
                <c:pt idx="391">
                  <c:v>115.062</c:v>
                </c:pt>
                <c:pt idx="392">
                  <c:v>116.95399999999999</c:v>
                </c:pt>
                <c:pt idx="393">
                  <c:v>116.218</c:v>
                </c:pt>
                <c:pt idx="394">
                  <c:v>114.684</c:v>
                </c:pt>
                <c:pt idx="395">
                  <c:v>115.354</c:v>
                </c:pt>
                <c:pt idx="396">
                  <c:v>115.886</c:v>
                </c:pt>
                <c:pt idx="397">
                  <c:v>116.518</c:v>
                </c:pt>
                <c:pt idx="398">
                  <c:v>117.14</c:v>
                </c:pt>
                <c:pt idx="399">
                  <c:v>116.49</c:v>
                </c:pt>
                <c:pt idx="400">
                  <c:v>117.61</c:v>
                </c:pt>
                <c:pt idx="401">
                  <c:v>117.224</c:v>
                </c:pt>
                <c:pt idx="402">
                  <c:v>117.39</c:v>
                </c:pt>
                <c:pt idx="403">
                  <c:v>118.02</c:v>
                </c:pt>
                <c:pt idx="404">
                  <c:v>119.6275</c:v>
                </c:pt>
                <c:pt idx="405">
                  <c:v>118.81</c:v>
                </c:pt>
                <c:pt idx="406">
                  <c:v>118.786</c:v>
                </c:pt>
                <c:pt idx="407">
                  <c:v>117.27800000000001</c:v>
                </c:pt>
                <c:pt idx="408">
                  <c:v>117.794</c:v>
                </c:pt>
                <c:pt idx="409">
                  <c:v>117.95399999999999</c:v>
                </c:pt>
                <c:pt idx="410">
                  <c:v>117.175</c:v>
                </c:pt>
                <c:pt idx="411">
                  <c:v>115.886</c:v>
                </c:pt>
                <c:pt idx="412">
                  <c:v>115.35599999999999</c:v>
                </c:pt>
                <c:pt idx="413">
                  <c:v>117.41</c:v>
                </c:pt>
                <c:pt idx="414">
                  <c:v>118.324</c:v>
                </c:pt>
                <c:pt idx="415">
                  <c:v>118.91500000000001</c:v>
                </c:pt>
                <c:pt idx="416">
                  <c:v>119.11499999999999</c:v>
                </c:pt>
                <c:pt idx="417">
                  <c:v>119.66200000000001</c:v>
                </c:pt>
                <c:pt idx="418">
                  <c:v>120.93</c:v>
                </c:pt>
                <c:pt idx="419">
                  <c:v>121.274</c:v>
                </c:pt>
                <c:pt idx="420">
                  <c:v>121.244</c:v>
                </c:pt>
                <c:pt idx="421">
                  <c:v>120.824</c:v>
                </c:pt>
                <c:pt idx="422">
                  <c:v>120.506</c:v>
                </c:pt>
                <c:pt idx="423">
                  <c:v>120.8725</c:v>
                </c:pt>
                <c:pt idx="424">
                  <c:v>118.422</c:v>
                </c:pt>
                <c:pt idx="425">
                  <c:v>116.884</c:v>
                </c:pt>
                <c:pt idx="426">
                  <c:v>116.96599999999999</c:v>
                </c:pt>
                <c:pt idx="427">
                  <c:v>117.66800000000001</c:v>
                </c:pt>
                <c:pt idx="428">
                  <c:v>117.556</c:v>
                </c:pt>
                <c:pt idx="429">
                  <c:v>118.646</c:v>
                </c:pt>
                <c:pt idx="430">
                  <c:v>119.194</c:v>
                </c:pt>
                <c:pt idx="431">
                  <c:v>118.848</c:v>
                </c:pt>
                <c:pt idx="432">
                  <c:v>118.94</c:v>
                </c:pt>
                <c:pt idx="433">
                  <c:v>119.95</c:v>
                </c:pt>
                <c:pt idx="434">
                  <c:v>120.042</c:v>
                </c:pt>
                <c:pt idx="435">
                  <c:v>120.744</c:v>
                </c:pt>
                <c:pt idx="436">
                  <c:v>121.548</c:v>
                </c:pt>
                <c:pt idx="437">
                  <c:v>121.7825</c:v>
                </c:pt>
                <c:pt idx="438">
                  <c:v>121.45</c:v>
                </c:pt>
                <c:pt idx="439">
                  <c:v>122.486</c:v>
                </c:pt>
                <c:pt idx="440">
                  <c:v>123.68600000000001</c:v>
                </c:pt>
                <c:pt idx="441">
                  <c:v>123.25</c:v>
                </c:pt>
                <c:pt idx="442">
                  <c:v>122.7025</c:v>
                </c:pt>
                <c:pt idx="443">
                  <c:v>122.43</c:v>
                </c:pt>
                <c:pt idx="444">
                  <c:v>121.86</c:v>
                </c:pt>
                <c:pt idx="445">
                  <c:v>119.982</c:v>
                </c:pt>
                <c:pt idx="446">
                  <c:v>118.806</c:v>
                </c:pt>
                <c:pt idx="447">
                  <c:v>118.59399999999999</c:v>
                </c:pt>
                <c:pt idx="448">
                  <c:v>116.342</c:v>
                </c:pt>
                <c:pt idx="449">
                  <c:v>115.158</c:v>
                </c:pt>
                <c:pt idx="450">
                  <c:v>115.58199999999999</c:v>
                </c:pt>
                <c:pt idx="451">
                  <c:v>115.218</c:v>
                </c:pt>
                <c:pt idx="452">
                  <c:v>114.464</c:v>
                </c:pt>
                <c:pt idx="453">
                  <c:v>115.334</c:v>
                </c:pt>
                <c:pt idx="454">
                  <c:v>115.158</c:v>
                </c:pt>
                <c:pt idx="455">
                  <c:v>116.38</c:v>
                </c:pt>
                <c:pt idx="456">
                  <c:v>117.238</c:v>
                </c:pt>
                <c:pt idx="457">
                  <c:v>116.27800000000001</c:v>
                </c:pt>
                <c:pt idx="458">
                  <c:v>114.152</c:v>
                </c:pt>
                <c:pt idx="459">
                  <c:v>114.858</c:v>
                </c:pt>
                <c:pt idx="460">
                  <c:v>113.18</c:v>
                </c:pt>
                <c:pt idx="461">
                  <c:v>110.88</c:v>
                </c:pt>
                <c:pt idx="462">
                  <c:v>109.07</c:v>
                </c:pt>
                <c:pt idx="463">
                  <c:v>109.63</c:v>
                </c:pt>
                <c:pt idx="464">
                  <c:v>110.748</c:v>
                </c:pt>
                <c:pt idx="465">
                  <c:v>112.268</c:v>
                </c:pt>
                <c:pt idx="466">
                  <c:v>113.346</c:v>
                </c:pt>
                <c:pt idx="467">
                  <c:v>113.86499999999999</c:v>
                </c:pt>
                <c:pt idx="468">
                  <c:v>109.8425</c:v>
                </c:pt>
                <c:pt idx="469">
                  <c:v>109.256</c:v>
                </c:pt>
                <c:pt idx="470">
                  <c:v>107.27</c:v>
                </c:pt>
                <c:pt idx="471">
                  <c:v>106.5425</c:v>
                </c:pt>
                <c:pt idx="472">
                  <c:v>106.804</c:v>
                </c:pt>
                <c:pt idx="473">
                  <c:v>106.916</c:v>
                </c:pt>
                <c:pt idx="474">
                  <c:v>107.57</c:v>
                </c:pt>
                <c:pt idx="475">
                  <c:v>107.5125</c:v>
                </c:pt>
                <c:pt idx="476">
                  <c:v>106.364</c:v>
                </c:pt>
                <c:pt idx="477">
                  <c:v>103.20399999999999</c:v>
                </c:pt>
                <c:pt idx="478">
                  <c:v>101.566</c:v>
                </c:pt>
                <c:pt idx="479">
                  <c:v>98.528000000000006</c:v>
                </c:pt>
                <c:pt idx="480">
                  <c:v>99.908000000000001</c:v>
                </c:pt>
                <c:pt idx="481">
                  <c:v>101.67</c:v>
                </c:pt>
                <c:pt idx="482">
                  <c:v>101.96</c:v>
                </c:pt>
                <c:pt idx="483">
                  <c:v>102.07599999999999</c:v>
                </c:pt>
                <c:pt idx="484">
                  <c:v>103.6</c:v>
                </c:pt>
                <c:pt idx="485">
                  <c:v>104.32</c:v>
                </c:pt>
                <c:pt idx="486">
                  <c:v>104.364</c:v>
                </c:pt>
                <c:pt idx="487">
                  <c:v>104.38200000000001</c:v>
                </c:pt>
                <c:pt idx="488">
                  <c:v>103.76</c:v>
                </c:pt>
                <c:pt idx="489">
                  <c:v>104.91249999999999</c:v>
                </c:pt>
                <c:pt idx="490">
                  <c:v>105.20399999999999</c:v>
                </c:pt>
                <c:pt idx="491">
                  <c:v>107.176</c:v>
                </c:pt>
                <c:pt idx="492">
                  <c:v>107.928</c:v>
                </c:pt>
                <c:pt idx="493">
                  <c:v>107.502</c:v>
                </c:pt>
                <c:pt idx="494">
                  <c:v>106.14</c:v>
                </c:pt>
                <c:pt idx="495">
                  <c:v>107.038</c:v>
                </c:pt>
                <c:pt idx="496">
                  <c:v>105.634</c:v>
                </c:pt>
                <c:pt idx="497">
                  <c:v>107.408</c:v>
                </c:pt>
                <c:pt idx="498">
                  <c:v>107.908</c:v>
                </c:pt>
                <c:pt idx="499">
                  <c:v>109.07</c:v>
                </c:pt>
                <c:pt idx="500">
                  <c:v>109.76</c:v>
                </c:pt>
                <c:pt idx="501">
                  <c:v>109.592</c:v>
                </c:pt>
                <c:pt idx="502">
                  <c:v>109.38200000000001</c:v>
                </c:pt>
                <c:pt idx="503">
                  <c:v>107.9375</c:v>
                </c:pt>
                <c:pt idx="504">
                  <c:v>107.408</c:v>
                </c:pt>
                <c:pt idx="505">
                  <c:v>105.504</c:v>
                </c:pt>
                <c:pt idx="506">
                  <c:v>106.14400000000001</c:v>
                </c:pt>
                <c:pt idx="507">
                  <c:v>105.63200000000001</c:v>
                </c:pt>
                <c:pt idx="508">
                  <c:v>100.68</c:v>
                </c:pt>
                <c:pt idx="509">
                  <c:v>101.375</c:v>
                </c:pt>
                <c:pt idx="510">
                  <c:v>98.207999999999998</c:v>
                </c:pt>
                <c:pt idx="511">
                  <c:v>96.438000000000002</c:v>
                </c:pt>
                <c:pt idx="512">
                  <c:v>98.914000000000001</c:v>
                </c:pt>
                <c:pt idx="513">
                  <c:v>96.527500000000003</c:v>
                </c:pt>
                <c:pt idx="514">
                  <c:v>96.311999999999998</c:v>
                </c:pt>
                <c:pt idx="515">
                  <c:v>95.784999999999997</c:v>
                </c:pt>
                <c:pt idx="516">
                  <c:v>93.111999999999995</c:v>
                </c:pt>
                <c:pt idx="517">
                  <c:v>92.274000000000001</c:v>
                </c:pt>
                <c:pt idx="518">
                  <c:v>89.558000000000007</c:v>
                </c:pt>
                <c:pt idx="519">
                  <c:v>90.492500000000007</c:v>
                </c:pt>
                <c:pt idx="520">
                  <c:v>90.62</c:v>
                </c:pt>
                <c:pt idx="521">
                  <c:v>92.3</c:v>
                </c:pt>
                <c:pt idx="522">
                  <c:v>89.546000000000006</c:v>
                </c:pt>
                <c:pt idx="523">
                  <c:v>88.837500000000006</c:v>
                </c:pt>
                <c:pt idx="524">
                  <c:v>89.341999999999999</c:v>
                </c:pt>
                <c:pt idx="525">
                  <c:v>90.287999999999997</c:v>
                </c:pt>
                <c:pt idx="526">
                  <c:v>91.034000000000006</c:v>
                </c:pt>
                <c:pt idx="527">
                  <c:v>93.484999999999999</c:v>
                </c:pt>
                <c:pt idx="528">
                  <c:v>96.97</c:v>
                </c:pt>
                <c:pt idx="529">
                  <c:v>98.174000000000007</c:v>
                </c:pt>
                <c:pt idx="530">
                  <c:v>98.18</c:v>
                </c:pt>
                <c:pt idx="531">
                  <c:v>97.025999999999996</c:v>
                </c:pt>
                <c:pt idx="532">
                  <c:v>97.864000000000004</c:v>
                </c:pt>
                <c:pt idx="533">
                  <c:v>98.988</c:v>
                </c:pt>
                <c:pt idx="534">
                  <c:v>100.408</c:v>
                </c:pt>
                <c:pt idx="535">
                  <c:v>99.414000000000001</c:v>
                </c:pt>
                <c:pt idx="536">
                  <c:v>97.998000000000005</c:v>
                </c:pt>
                <c:pt idx="537">
                  <c:v>97.605999999999995</c:v>
                </c:pt>
                <c:pt idx="538">
                  <c:v>98.897999999999996</c:v>
                </c:pt>
                <c:pt idx="539">
                  <c:v>96.06</c:v>
                </c:pt>
                <c:pt idx="540">
                  <c:v>95.346000000000004</c:v>
                </c:pt>
                <c:pt idx="541">
                  <c:v>95.532499999999999</c:v>
                </c:pt>
                <c:pt idx="542">
                  <c:v>96.504000000000005</c:v>
                </c:pt>
                <c:pt idx="543">
                  <c:v>98.058000000000007</c:v>
                </c:pt>
                <c:pt idx="544">
                  <c:v>96.49</c:v>
                </c:pt>
                <c:pt idx="545">
                  <c:v>95.6</c:v>
                </c:pt>
                <c:pt idx="546">
                  <c:v>96.103999999999999</c:v>
                </c:pt>
                <c:pt idx="547">
                  <c:v>93.626000000000005</c:v>
                </c:pt>
                <c:pt idx="548">
                  <c:v>93.506</c:v>
                </c:pt>
                <c:pt idx="549">
                  <c:v>94.251999999999995</c:v>
                </c:pt>
                <c:pt idx="550">
                  <c:v>95.052000000000007</c:v>
                </c:pt>
                <c:pt idx="551">
                  <c:v>95.766000000000005</c:v>
                </c:pt>
                <c:pt idx="552">
                  <c:v>95.885999999999996</c:v>
                </c:pt>
                <c:pt idx="553">
                  <c:v>94.328000000000003</c:v>
                </c:pt>
                <c:pt idx="554">
                  <c:v>94.024000000000001</c:v>
                </c:pt>
                <c:pt idx="555">
                  <c:v>92.725999999999999</c:v>
                </c:pt>
                <c:pt idx="556">
                  <c:v>91.555000000000007</c:v>
                </c:pt>
                <c:pt idx="557">
                  <c:v>91.052000000000007</c:v>
                </c:pt>
                <c:pt idx="558">
                  <c:v>91.078000000000003</c:v>
                </c:pt>
                <c:pt idx="559">
                  <c:v>89.688000000000002</c:v>
                </c:pt>
                <c:pt idx="560">
                  <c:v>89.043999999999997</c:v>
                </c:pt>
                <c:pt idx="561">
                  <c:v>90.067499999999995</c:v>
                </c:pt>
                <c:pt idx="562">
                  <c:v>91.177999999999997</c:v>
                </c:pt>
                <c:pt idx="563">
                  <c:v>91.396000000000001</c:v>
                </c:pt>
                <c:pt idx="564">
                  <c:v>90.426000000000002</c:v>
                </c:pt>
                <c:pt idx="565">
                  <c:v>89.922499999999999</c:v>
                </c:pt>
                <c:pt idx="566">
                  <c:v>89.18</c:v>
                </c:pt>
                <c:pt idx="567">
                  <c:v>88.06</c:v>
                </c:pt>
                <c:pt idx="568">
                  <c:v>87.587999999999994</c:v>
                </c:pt>
                <c:pt idx="569">
                  <c:v>88.622</c:v>
                </c:pt>
                <c:pt idx="570">
                  <c:v>89.78</c:v>
                </c:pt>
                <c:pt idx="571">
                  <c:v>91.457499999999996</c:v>
                </c:pt>
                <c:pt idx="572">
                  <c:v>92.314999999999998</c:v>
                </c:pt>
                <c:pt idx="573">
                  <c:v>92.513999999999996</c:v>
                </c:pt>
                <c:pt idx="574">
                  <c:v>91.21</c:v>
                </c:pt>
                <c:pt idx="575">
                  <c:v>90.67</c:v>
                </c:pt>
                <c:pt idx="576">
                  <c:v>89.924000000000007</c:v>
                </c:pt>
                <c:pt idx="577">
                  <c:v>90.132000000000005</c:v>
                </c:pt>
                <c:pt idx="578">
                  <c:v>89.694000000000003</c:v>
                </c:pt>
                <c:pt idx="579">
                  <c:v>91.155000000000001</c:v>
                </c:pt>
                <c:pt idx="580">
                  <c:v>89.78</c:v>
                </c:pt>
                <c:pt idx="581">
                  <c:v>89.2</c:v>
                </c:pt>
                <c:pt idx="582">
                  <c:v>90.373999999999995</c:v>
                </c:pt>
                <c:pt idx="583">
                  <c:v>90.451999999999998</c:v>
                </c:pt>
                <c:pt idx="584">
                  <c:v>91.48</c:v>
                </c:pt>
                <c:pt idx="585">
                  <c:v>93.456000000000003</c:v>
                </c:pt>
                <c:pt idx="586">
                  <c:v>93.623999999999995</c:v>
                </c:pt>
                <c:pt idx="587">
                  <c:v>92.813999999999993</c:v>
                </c:pt>
                <c:pt idx="588">
                  <c:v>93.177999999999997</c:v>
                </c:pt>
                <c:pt idx="589">
                  <c:v>93.908000000000001</c:v>
                </c:pt>
                <c:pt idx="590">
                  <c:v>93.49</c:v>
                </c:pt>
                <c:pt idx="591">
                  <c:v>92.757999999999996</c:v>
                </c:pt>
                <c:pt idx="592">
                  <c:v>91.207999999999998</c:v>
                </c:pt>
                <c:pt idx="593">
                  <c:v>90.436000000000007</c:v>
                </c:pt>
                <c:pt idx="594">
                  <c:v>91.882499999999993</c:v>
                </c:pt>
                <c:pt idx="595">
                  <c:v>91.52</c:v>
                </c:pt>
                <c:pt idx="596">
                  <c:v>91.23</c:v>
                </c:pt>
                <c:pt idx="597">
                  <c:v>90.067999999999998</c:v>
                </c:pt>
                <c:pt idx="598">
                  <c:v>88.244</c:v>
                </c:pt>
                <c:pt idx="599">
                  <c:v>87.907499999999999</c:v>
                </c:pt>
                <c:pt idx="600">
                  <c:v>87.834000000000003</c:v>
                </c:pt>
                <c:pt idx="601">
                  <c:v>87.12</c:v>
                </c:pt>
                <c:pt idx="602">
                  <c:v>87.2</c:v>
                </c:pt>
                <c:pt idx="603">
                  <c:v>85.927999999999997</c:v>
                </c:pt>
                <c:pt idx="604">
                  <c:v>85.83</c:v>
                </c:pt>
                <c:pt idx="605">
                  <c:v>85.41</c:v>
                </c:pt>
                <c:pt idx="606">
                  <c:v>84.718000000000004</c:v>
                </c:pt>
                <c:pt idx="607">
                  <c:v>84.37</c:v>
                </c:pt>
                <c:pt idx="608">
                  <c:v>83.89</c:v>
                </c:pt>
                <c:pt idx="609">
                  <c:v>84.74</c:v>
                </c:pt>
                <c:pt idx="610">
                  <c:v>84.805999999999997</c:v>
                </c:pt>
                <c:pt idx="611">
                  <c:v>83.686000000000007</c:v>
                </c:pt>
                <c:pt idx="612">
                  <c:v>82.701999999999998</c:v>
                </c:pt>
                <c:pt idx="613">
                  <c:v>81.577500000000001</c:v>
                </c:pt>
                <c:pt idx="614">
                  <c:v>81.308000000000007</c:v>
                </c:pt>
                <c:pt idx="615">
                  <c:v>80.981999999999999</c:v>
                </c:pt>
                <c:pt idx="616">
                  <c:v>80.965999999999994</c:v>
                </c:pt>
                <c:pt idx="617">
                  <c:v>81.814999999999998</c:v>
                </c:pt>
                <c:pt idx="618">
                  <c:v>83.317999999999998</c:v>
                </c:pt>
                <c:pt idx="619">
                  <c:v>83.444999999999993</c:v>
                </c:pt>
                <c:pt idx="620">
                  <c:v>83.632000000000005</c:v>
                </c:pt>
                <c:pt idx="621">
                  <c:v>83.524000000000001</c:v>
                </c:pt>
                <c:pt idx="622">
                  <c:v>83.902000000000001</c:v>
                </c:pt>
                <c:pt idx="623">
                  <c:v>83.502499999999998</c:v>
                </c:pt>
                <c:pt idx="624">
                  <c:v>82.172499999999999</c:v>
                </c:pt>
                <c:pt idx="625">
                  <c:v>82.585999999999999</c:v>
                </c:pt>
                <c:pt idx="626">
                  <c:v>83.028000000000006</c:v>
                </c:pt>
                <c:pt idx="627">
                  <c:v>82.584999999999994</c:v>
                </c:pt>
                <c:pt idx="628">
                  <c:v>82.424000000000007</c:v>
                </c:pt>
                <c:pt idx="629">
                  <c:v>81.748000000000005</c:v>
                </c:pt>
                <c:pt idx="630">
                  <c:v>82.683999999999997</c:v>
                </c:pt>
                <c:pt idx="631">
                  <c:v>83.462000000000003</c:v>
                </c:pt>
                <c:pt idx="632">
                  <c:v>82.19</c:v>
                </c:pt>
                <c:pt idx="633">
                  <c:v>82.036000000000001</c:v>
                </c:pt>
                <c:pt idx="634">
                  <c:v>82.468000000000004</c:v>
                </c:pt>
                <c:pt idx="635">
                  <c:v>80.504000000000005</c:v>
                </c:pt>
                <c:pt idx="636">
                  <c:v>80.998000000000005</c:v>
                </c:pt>
                <c:pt idx="637">
                  <c:v>82.768000000000001</c:v>
                </c:pt>
                <c:pt idx="638">
                  <c:v>84.772000000000006</c:v>
                </c:pt>
                <c:pt idx="639">
                  <c:v>83.664000000000001</c:v>
                </c:pt>
                <c:pt idx="640">
                  <c:v>82.23</c:v>
                </c:pt>
                <c:pt idx="641">
                  <c:v>81.867999999999995</c:v>
                </c:pt>
                <c:pt idx="642">
                  <c:v>80.713999999999999</c:v>
                </c:pt>
                <c:pt idx="643">
                  <c:v>80.739999999999995</c:v>
                </c:pt>
                <c:pt idx="644">
                  <c:v>81.400000000000006</c:v>
                </c:pt>
                <c:pt idx="645">
                  <c:v>81.616</c:v>
                </c:pt>
                <c:pt idx="646">
                  <c:v>80.867500000000007</c:v>
                </c:pt>
                <c:pt idx="647">
                  <c:v>80.12</c:v>
                </c:pt>
                <c:pt idx="648">
                  <c:v>80.433999999999997</c:v>
                </c:pt>
                <c:pt idx="649">
                  <c:v>80.248000000000005</c:v>
                </c:pt>
                <c:pt idx="650">
                  <c:v>80.798000000000002</c:v>
                </c:pt>
                <c:pt idx="651">
                  <c:v>80.984999999999999</c:v>
                </c:pt>
                <c:pt idx="652">
                  <c:v>79.406000000000006</c:v>
                </c:pt>
                <c:pt idx="653">
                  <c:v>78.736000000000004</c:v>
                </c:pt>
                <c:pt idx="654">
                  <c:v>77.878</c:v>
                </c:pt>
                <c:pt idx="655">
                  <c:v>77.671999999999997</c:v>
                </c:pt>
                <c:pt idx="656">
                  <c:v>76.914000000000001</c:v>
                </c:pt>
                <c:pt idx="657">
                  <c:v>76.585999999999999</c:v>
                </c:pt>
                <c:pt idx="658">
                  <c:v>76.828000000000003</c:v>
                </c:pt>
                <c:pt idx="659">
                  <c:v>76.762</c:v>
                </c:pt>
                <c:pt idx="660">
                  <c:v>77.402500000000003</c:v>
                </c:pt>
                <c:pt idx="661">
                  <c:v>76.866</c:v>
                </c:pt>
                <c:pt idx="662">
                  <c:v>76.397999999999996</c:v>
                </c:pt>
                <c:pt idx="663">
                  <c:v>76.635999999999996</c:v>
                </c:pt>
                <c:pt idx="664">
                  <c:v>76.757999999999996</c:v>
                </c:pt>
                <c:pt idx="665">
                  <c:v>77.05</c:v>
                </c:pt>
                <c:pt idx="666">
                  <c:v>76.67</c:v>
                </c:pt>
                <c:pt idx="667">
                  <c:v>75.91</c:v>
                </c:pt>
                <c:pt idx="668">
                  <c:v>78.084000000000003</c:v>
                </c:pt>
                <c:pt idx="669">
                  <c:v>77.8</c:v>
                </c:pt>
                <c:pt idx="670">
                  <c:v>76.988</c:v>
                </c:pt>
                <c:pt idx="671">
                  <c:v>77.277500000000003</c:v>
                </c:pt>
                <c:pt idx="672">
                  <c:v>77.793999999999997</c:v>
                </c:pt>
                <c:pt idx="673">
                  <c:v>77.688000000000002</c:v>
                </c:pt>
                <c:pt idx="674">
                  <c:v>77.866</c:v>
                </c:pt>
                <c:pt idx="675">
                  <c:v>77.995999999999995</c:v>
                </c:pt>
                <c:pt idx="676">
                  <c:v>77.625</c:v>
                </c:pt>
                <c:pt idx="677">
                  <c:v>76.897499999999994</c:v>
                </c:pt>
                <c:pt idx="678">
                  <c:v>76.855999999999995</c:v>
                </c:pt>
                <c:pt idx="679">
                  <c:v>76.952500000000001</c:v>
                </c:pt>
                <c:pt idx="680">
                  <c:v>77.396000000000001</c:v>
                </c:pt>
                <c:pt idx="681">
                  <c:v>76.28</c:v>
                </c:pt>
                <c:pt idx="682">
                  <c:v>77.061999999999998</c:v>
                </c:pt>
                <c:pt idx="683">
                  <c:v>78.445999999999998</c:v>
                </c:pt>
                <c:pt idx="684">
                  <c:v>80.28</c:v>
                </c:pt>
                <c:pt idx="685">
                  <c:v>80.936000000000007</c:v>
                </c:pt>
                <c:pt idx="686">
                  <c:v>81.488</c:v>
                </c:pt>
                <c:pt idx="687">
                  <c:v>83.054000000000002</c:v>
                </c:pt>
                <c:pt idx="688">
                  <c:v>83.08</c:v>
                </c:pt>
                <c:pt idx="689">
                  <c:v>82.683999999999997</c:v>
                </c:pt>
                <c:pt idx="690">
                  <c:v>82.17</c:v>
                </c:pt>
                <c:pt idx="691">
                  <c:v>81.007999999999996</c:v>
                </c:pt>
                <c:pt idx="692">
                  <c:v>81.128</c:v>
                </c:pt>
                <c:pt idx="693">
                  <c:v>80.992000000000004</c:v>
                </c:pt>
                <c:pt idx="694">
                  <c:v>80.073999999999998</c:v>
                </c:pt>
                <c:pt idx="695">
                  <c:v>79.816000000000003</c:v>
                </c:pt>
                <c:pt idx="696">
                  <c:v>79.727999999999994</c:v>
                </c:pt>
                <c:pt idx="697">
                  <c:v>79.546000000000006</c:v>
                </c:pt>
                <c:pt idx="698">
                  <c:v>78.717500000000001</c:v>
                </c:pt>
                <c:pt idx="699">
                  <c:v>79.024000000000001</c:v>
                </c:pt>
                <c:pt idx="700">
                  <c:v>79.245999999999995</c:v>
                </c:pt>
                <c:pt idx="701">
                  <c:v>79.622</c:v>
                </c:pt>
                <c:pt idx="702">
                  <c:v>79.59</c:v>
                </c:pt>
                <c:pt idx="703">
                  <c:v>79.6875</c:v>
                </c:pt>
                <c:pt idx="704">
                  <c:v>79.457999999999998</c:v>
                </c:pt>
                <c:pt idx="705">
                  <c:v>78.744</c:v>
                </c:pt>
                <c:pt idx="706">
                  <c:v>78.313999999999993</c:v>
                </c:pt>
                <c:pt idx="707">
                  <c:v>78.262</c:v>
                </c:pt>
                <c:pt idx="708">
                  <c:v>78.44</c:v>
                </c:pt>
                <c:pt idx="709">
                  <c:v>78.959999999999994</c:v>
                </c:pt>
                <c:pt idx="710">
                  <c:v>79.028000000000006</c:v>
                </c:pt>
                <c:pt idx="711">
                  <c:v>78.548000000000002</c:v>
                </c:pt>
                <c:pt idx="712">
                  <c:v>78.447500000000005</c:v>
                </c:pt>
                <c:pt idx="713">
                  <c:v>77.902000000000001</c:v>
                </c:pt>
                <c:pt idx="714">
                  <c:v>78.427999999999997</c:v>
                </c:pt>
                <c:pt idx="715">
                  <c:v>77.825999999999993</c:v>
                </c:pt>
                <c:pt idx="716">
                  <c:v>78.335999999999999</c:v>
                </c:pt>
                <c:pt idx="717">
                  <c:v>78.31</c:v>
                </c:pt>
                <c:pt idx="718">
                  <c:v>78.983999999999995</c:v>
                </c:pt>
                <c:pt idx="719">
                  <c:v>79.823999999999998</c:v>
                </c:pt>
                <c:pt idx="720">
                  <c:v>80</c:v>
                </c:pt>
                <c:pt idx="721">
                  <c:v>79.900000000000006</c:v>
                </c:pt>
                <c:pt idx="722">
                  <c:v>80.515000000000001</c:v>
                </c:pt>
                <c:pt idx="723">
                  <c:v>81.900000000000006</c:v>
                </c:pt>
                <c:pt idx="724">
                  <c:v>82.156000000000006</c:v>
                </c:pt>
                <c:pt idx="725">
                  <c:v>82.231999999999999</c:v>
                </c:pt>
                <c:pt idx="726">
                  <c:v>82.99</c:v>
                </c:pt>
                <c:pt idx="727">
                  <c:v>84.09</c:v>
                </c:pt>
                <c:pt idx="728">
                  <c:v>85.652500000000003</c:v>
                </c:pt>
                <c:pt idx="729">
                  <c:v>87.2</c:v>
                </c:pt>
                <c:pt idx="730">
                  <c:v>88.054000000000002</c:v>
                </c:pt>
                <c:pt idx="731">
                  <c:v>89.188000000000002</c:v>
                </c:pt>
                <c:pt idx="732">
                  <c:v>89.534999999999997</c:v>
                </c:pt>
                <c:pt idx="733">
                  <c:v>91.25</c:v>
                </c:pt>
                <c:pt idx="734">
                  <c:v>93.085999999999999</c:v>
                </c:pt>
                <c:pt idx="735">
                  <c:v>93.341999999999999</c:v>
                </c:pt>
                <c:pt idx="736">
                  <c:v>93.344999999999999</c:v>
                </c:pt>
                <c:pt idx="737">
                  <c:v>92.47</c:v>
                </c:pt>
                <c:pt idx="738">
                  <c:v>94.27</c:v>
                </c:pt>
                <c:pt idx="739">
                  <c:v>95.9</c:v>
                </c:pt>
                <c:pt idx="740">
                  <c:v>94.963999999999999</c:v>
                </c:pt>
                <c:pt idx="741">
                  <c:v>94.224000000000004</c:v>
                </c:pt>
                <c:pt idx="742">
                  <c:v>94.534000000000006</c:v>
                </c:pt>
                <c:pt idx="743">
                  <c:v>99.186000000000007</c:v>
                </c:pt>
                <c:pt idx="744">
                  <c:v>98.22</c:v>
                </c:pt>
                <c:pt idx="745">
                  <c:v>99.073999999999998</c:v>
                </c:pt>
                <c:pt idx="746">
                  <c:v>97.99</c:v>
                </c:pt>
                <c:pt idx="747">
                  <c:v>99.656000000000006</c:v>
                </c:pt>
                <c:pt idx="748">
                  <c:v>102.33199999999999</c:v>
                </c:pt>
                <c:pt idx="749">
                  <c:v>102.212</c:v>
                </c:pt>
                <c:pt idx="750">
                  <c:v>101.2175</c:v>
                </c:pt>
                <c:pt idx="751">
                  <c:v>98.69</c:v>
                </c:pt>
                <c:pt idx="752">
                  <c:v>95.938000000000002</c:v>
                </c:pt>
                <c:pt idx="753">
                  <c:v>96.19</c:v>
                </c:pt>
                <c:pt idx="754">
                  <c:v>98.122</c:v>
                </c:pt>
                <c:pt idx="755">
                  <c:v>100.2025</c:v>
                </c:pt>
                <c:pt idx="756">
                  <c:v>100.08799999999999</c:v>
                </c:pt>
                <c:pt idx="757">
                  <c:v>100.002</c:v>
                </c:pt>
                <c:pt idx="758">
                  <c:v>99.474000000000004</c:v>
                </c:pt>
                <c:pt idx="759">
                  <c:v>98.501999999999995</c:v>
                </c:pt>
                <c:pt idx="760">
                  <c:v>97.075999999999993</c:v>
                </c:pt>
                <c:pt idx="761">
                  <c:v>97.611999999999995</c:v>
                </c:pt>
                <c:pt idx="762">
                  <c:v>97.963999999999999</c:v>
                </c:pt>
                <c:pt idx="763">
                  <c:v>98.054000000000002</c:v>
                </c:pt>
                <c:pt idx="764">
                  <c:v>99.54</c:v>
                </c:pt>
                <c:pt idx="765">
                  <c:v>99.694000000000003</c:v>
                </c:pt>
                <c:pt idx="766">
                  <c:v>99.177999999999997</c:v>
                </c:pt>
                <c:pt idx="767">
                  <c:v>98.677999999999997</c:v>
                </c:pt>
                <c:pt idx="768">
                  <c:v>97.596000000000004</c:v>
                </c:pt>
                <c:pt idx="769">
                  <c:v>97.54</c:v>
                </c:pt>
                <c:pt idx="770">
                  <c:v>98.275000000000006</c:v>
                </c:pt>
                <c:pt idx="771">
                  <c:v>97.683999999999997</c:v>
                </c:pt>
                <c:pt idx="772">
                  <c:v>98.162000000000006</c:v>
                </c:pt>
                <c:pt idx="773">
                  <c:v>98.682000000000002</c:v>
                </c:pt>
                <c:pt idx="774">
                  <c:v>99.765000000000001</c:v>
                </c:pt>
                <c:pt idx="775">
                  <c:v>100.488</c:v>
                </c:pt>
                <c:pt idx="776">
                  <c:v>101.92749999999999</c:v>
                </c:pt>
                <c:pt idx="777">
                  <c:v>102.51600000000001</c:v>
                </c:pt>
                <c:pt idx="778">
                  <c:v>102.958</c:v>
                </c:pt>
                <c:pt idx="779">
                  <c:v>103.39</c:v>
                </c:pt>
                <c:pt idx="780">
                  <c:v>104.52249999999999</c:v>
                </c:pt>
                <c:pt idx="781">
                  <c:v>104.8875</c:v>
                </c:pt>
                <c:pt idx="782">
                  <c:v>104.518</c:v>
                </c:pt>
                <c:pt idx="783">
                  <c:v>104.03400000000001</c:v>
                </c:pt>
                <c:pt idx="784">
                  <c:v>103.64</c:v>
                </c:pt>
                <c:pt idx="785">
                  <c:v>102.474</c:v>
                </c:pt>
                <c:pt idx="786">
                  <c:v>101.654</c:v>
                </c:pt>
                <c:pt idx="787">
                  <c:v>102.254</c:v>
                </c:pt>
                <c:pt idx="788">
                  <c:v>102.41</c:v>
                </c:pt>
                <c:pt idx="789">
                  <c:v>102.24</c:v>
                </c:pt>
                <c:pt idx="790">
                  <c:v>102.45399999999999</c:v>
                </c:pt>
                <c:pt idx="791">
                  <c:v>102.54600000000001</c:v>
                </c:pt>
                <c:pt idx="792">
                  <c:v>101.86</c:v>
                </c:pt>
                <c:pt idx="793">
                  <c:v>102.37</c:v>
                </c:pt>
                <c:pt idx="794">
                  <c:v>103.53</c:v>
                </c:pt>
                <c:pt idx="795">
                  <c:v>102</c:v>
                </c:pt>
                <c:pt idx="796">
                  <c:v>102.072</c:v>
                </c:pt>
                <c:pt idx="797">
                  <c:v>102.376</c:v>
                </c:pt>
                <c:pt idx="798">
                  <c:v>102.36199999999999</c:v>
                </c:pt>
                <c:pt idx="799">
                  <c:v>101.75</c:v>
                </c:pt>
                <c:pt idx="800">
                  <c:v>101.798</c:v>
                </c:pt>
                <c:pt idx="801">
                  <c:v>101.52</c:v>
                </c:pt>
                <c:pt idx="802">
                  <c:v>101.8175</c:v>
                </c:pt>
                <c:pt idx="803">
                  <c:v>102.47</c:v>
                </c:pt>
                <c:pt idx="804">
                  <c:v>102.14400000000001</c:v>
                </c:pt>
                <c:pt idx="805">
                  <c:v>102.02800000000001</c:v>
                </c:pt>
                <c:pt idx="806">
                  <c:v>101.76600000000001</c:v>
                </c:pt>
                <c:pt idx="807">
                  <c:v>101.685</c:v>
                </c:pt>
                <c:pt idx="808">
                  <c:v>101.532</c:v>
                </c:pt>
                <c:pt idx="809">
                  <c:v>101.512</c:v>
                </c:pt>
                <c:pt idx="810">
                  <c:v>101.602</c:v>
                </c:pt>
                <c:pt idx="811">
                  <c:v>102.408</c:v>
                </c:pt>
                <c:pt idx="812">
                  <c:v>102.31</c:v>
                </c:pt>
                <c:pt idx="813">
                  <c:v>102.294</c:v>
                </c:pt>
                <c:pt idx="814">
                  <c:v>103.30200000000001</c:v>
                </c:pt>
                <c:pt idx="815">
                  <c:v>103.968</c:v>
                </c:pt>
                <c:pt idx="816">
                  <c:v>105.035</c:v>
                </c:pt>
                <c:pt idx="817">
                  <c:v>106.568</c:v>
                </c:pt>
                <c:pt idx="818">
                  <c:v>107.864</c:v>
                </c:pt>
                <c:pt idx="819">
                  <c:v>108.928</c:v>
                </c:pt>
                <c:pt idx="820">
                  <c:v>109.22</c:v>
                </c:pt>
                <c:pt idx="821">
                  <c:v>108.324</c:v>
                </c:pt>
                <c:pt idx="822">
                  <c:v>106.47750000000001</c:v>
                </c:pt>
                <c:pt idx="823">
                  <c:v>107.422</c:v>
                </c:pt>
                <c:pt idx="824">
                  <c:v>108.968</c:v>
                </c:pt>
                <c:pt idx="825">
                  <c:v>114.316</c:v>
                </c:pt>
                <c:pt idx="826">
                  <c:v>115.58750000000001</c:v>
                </c:pt>
                <c:pt idx="827">
                  <c:v>117.35599999999999</c:v>
                </c:pt>
                <c:pt idx="828">
                  <c:v>118.17</c:v>
                </c:pt>
                <c:pt idx="829">
                  <c:v>119.622</c:v>
                </c:pt>
                <c:pt idx="830">
                  <c:v>119.176</c:v>
                </c:pt>
                <c:pt idx="831">
                  <c:v>118.214</c:v>
                </c:pt>
                <c:pt idx="832">
                  <c:v>120.32333333333334</c:v>
                </c:pt>
                <c:pt idx="833">
                  <c:v>119.99</c:v>
                </c:pt>
                <c:pt idx="834">
                  <c:v>119.11799999999999</c:v>
                </c:pt>
                <c:pt idx="835">
                  <c:v>117.532</c:v>
                </c:pt>
                <c:pt idx="836">
                  <c:v>118.015</c:v>
                </c:pt>
                <c:pt idx="837">
                  <c:v>117.898</c:v>
                </c:pt>
                <c:pt idx="838">
                  <c:v>117.79</c:v>
                </c:pt>
                <c:pt idx="839">
                  <c:v>119.164</c:v>
                </c:pt>
                <c:pt idx="840">
                  <c:v>118.925</c:v>
                </c:pt>
                <c:pt idx="841">
                  <c:v>119.194</c:v>
                </c:pt>
                <c:pt idx="842">
                  <c:v>120.08799999999999</c:v>
                </c:pt>
                <c:pt idx="843">
                  <c:v>121.264</c:v>
                </c:pt>
                <c:pt idx="844">
                  <c:v>120.93600000000001</c:v>
                </c:pt>
                <c:pt idx="845">
                  <c:v>119.434</c:v>
                </c:pt>
                <c:pt idx="846">
                  <c:v>119.678</c:v>
                </c:pt>
                <c:pt idx="847">
                  <c:v>119.996</c:v>
                </c:pt>
                <c:pt idx="848">
                  <c:v>119.402</c:v>
                </c:pt>
                <c:pt idx="849">
                  <c:v>119.458</c:v>
                </c:pt>
                <c:pt idx="850">
                  <c:v>119.364</c:v>
                </c:pt>
                <c:pt idx="851">
                  <c:v>119.812</c:v>
                </c:pt>
                <c:pt idx="852">
                  <c:v>119.5</c:v>
                </c:pt>
                <c:pt idx="853">
                  <c:v>120.83799999999999</c:v>
                </c:pt>
                <c:pt idx="854">
                  <c:v>123.75</c:v>
                </c:pt>
                <c:pt idx="855">
                  <c:v>124.60599999999999</c:v>
                </c:pt>
                <c:pt idx="856">
                  <c:v>123.762</c:v>
                </c:pt>
                <c:pt idx="857">
                  <c:v>123.318</c:v>
                </c:pt>
                <c:pt idx="858">
                  <c:v>123.756</c:v>
                </c:pt>
                <c:pt idx="859">
                  <c:v>122.69</c:v>
                </c:pt>
                <c:pt idx="860">
                  <c:v>121.84</c:v>
                </c:pt>
                <c:pt idx="861">
                  <c:v>123.73399999999999</c:v>
                </c:pt>
                <c:pt idx="862">
                  <c:v>123.974</c:v>
                </c:pt>
                <c:pt idx="863">
                  <c:v>123.788</c:v>
                </c:pt>
                <c:pt idx="864">
                  <c:v>124.33799999999999</c:v>
                </c:pt>
                <c:pt idx="865">
                  <c:v>124.38200000000001</c:v>
                </c:pt>
                <c:pt idx="866">
                  <c:v>123.694</c:v>
                </c:pt>
                <c:pt idx="867">
                  <c:v>119.95</c:v>
                </c:pt>
                <c:pt idx="868">
                  <c:v>120.09</c:v>
                </c:pt>
                <c:pt idx="869">
                  <c:v>120.50749999999999</c:v>
                </c:pt>
                <c:pt idx="870">
                  <c:v>120.318</c:v>
                </c:pt>
                <c:pt idx="871">
                  <c:v>120.18</c:v>
                </c:pt>
                <c:pt idx="872">
                  <c:v>119.678</c:v>
                </c:pt>
                <c:pt idx="873">
                  <c:v>120.136</c:v>
                </c:pt>
                <c:pt idx="874">
                  <c:v>119.2175</c:v>
                </c:pt>
                <c:pt idx="875">
                  <c:v>120.18</c:v>
                </c:pt>
                <c:pt idx="876">
                  <c:v>120.712</c:v>
                </c:pt>
                <c:pt idx="877">
                  <c:v>121.666</c:v>
                </c:pt>
                <c:pt idx="878">
                  <c:v>123.00749999999999</c:v>
                </c:pt>
                <c:pt idx="879">
                  <c:v>123.122</c:v>
                </c:pt>
                <c:pt idx="880">
                  <c:v>122.75749999999999</c:v>
                </c:pt>
                <c:pt idx="881">
                  <c:v>123.15600000000001</c:v>
                </c:pt>
                <c:pt idx="882">
                  <c:v>122.11</c:v>
                </c:pt>
                <c:pt idx="883">
                  <c:v>121.61199999999999</c:v>
                </c:pt>
                <c:pt idx="884">
                  <c:v>120.7975</c:v>
                </c:pt>
                <c:pt idx="885">
                  <c:v>120.4025</c:v>
                </c:pt>
                <c:pt idx="886">
                  <c:v>118.506</c:v>
                </c:pt>
                <c:pt idx="887">
                  <c:v>117.626</c:v>
                </c:pt>
                <c:pt idx="888">
                  <c:v>117.505</c:v>
                </c:pt>
                <c:pt idx="889">
                  <c:v>119.122</c:v>
                </c:pt>
                <c:pt idx="890">
                  <c:v>118.598</c:v>
                </c:pt>
                <c:pt idx="891">
                  <c:v>113.842</c:v>
                </c:pt>
                <c:pt idx="892">
                  <c:v>113.52</c:v>
                </c:pt>
                <c:pt idx="893">
                  <c:v>112.626</c:v>
                </c:pt>
                <c:pt idx="894">
                  <c:v>113.61799999999999</c:v>
                </c:pt>
                <c:pt idx="895">
                  <c:v>113.2</c:v>
                </c:pt>
                <c:pt idx="896">
                  <c:v>112.568</c:v>
                </c:pt>
                <c:pt idx="897">
                  <c:v>112.352</c:v>
                </c:pt>
                <c:pt idx="898">
                  <c:v>112.74</c:v>
                </c:pt>
                <c:pt idx="899">
                  <c:v>109.482</c:v>
                </c:pt>
                <c:pt idx="900">
                  <c:v>108.73399999999999</c:v>
                </c:pt>
                <c:pt idx="901">
                  <c:v>109.68600000000001</c:v>
                </c:pt>
                <c:pt idx="902">
                  <c:v>109.804</c:v>
                </c:pt>
                <c:pt idx="903">
                  <c:v>106.78400000000001</c:v>
                </c:pt>
                <c:pt idx="904">
                  <c:v>108.792</c:v>
                </c:pt>
                <c:pt idx="905">
                  <c:v>109.578</c:v>
                </c:pt>
                <c:pt idx="906">
                  <c:v>109.858</c:v>
                </c:pt>
                <c:pt idx="907">
                  <c:v>108.9825</c:v>
                </c:pt>
                <c:pt idx="908">
                  <c:v>106.982</c:v>
                </c:pt>
                <c:pt idx="909">
                  <c:v>105.242</c:v>
                </c:pt>
                <c:pt idx="910">
                  <c:v>104.32</c:v>
                </c:pt>
                <c:pt idx="911">
                  <c:v>102.474</c:v>
                </c:pt>
                <c:pt idx="912">
                  <c:v>101.02249999999999</c:v>
                </c:pt>
                <c:pt idx="913">
                  <c:v>104.504</c:v>
                </c:pt>
                <c:pt idx="914">
                  <c:v>106.196</c:v>
                </c:pt>
                <c:pt idx="915">
                  <c:v>104.736</c:v>
                </c:pt>
                <c:pt idx="916">
                  <c:v>101.44799999999999</c:v>
                </c:pt>
                <c:pt idx="917">
                  <c:v>101.646</c:v>
                </c:pt>
                <c:pt idx="918">
                  <c:v>100.37</c:v>
                </c:pt>
                <c:pt idx="919">
                  <c:v>100.54600000000001</c:v>
                </c:pt>
                <c:pt idx="920">
                  <c:v>103.166</c:v>
                </c:pt>
                <c:pt idx="921">
                  <c:v>102.285</c:v>
                </c:pt>
                <c:pt idx="922">
                  <c:v>102.206</c:v>
                </c:pt>
                <c:pt idx="923">
                  <c:v>101.188</c:v>
                </c:pt>
                <c:pt idx="924">
                  <c:v>100.792</c:v>
                </c:pt>
                <c:pt idx="925">
                  <c:v>103.03400000000001</c:v>
                </c:pt>
                <c:pt idx="926">
                  <c:v>103.89</c:v>
                </c:pt>
                <c:pt idx="927">
                  <c:v>103.788</c:v>
                </c:pt>
                <c:pt idx="928">
                  <c:v>104.682</c:v>
                </c:pt>
                <c:pt idx="929">
                  <c:v>103.81399999999999</c:v>
                </c:pt>
                <c:pt idx="930">
                  <c:v>105.245</c:v>
                </c:pt>
                <c:pt idx="931">
                  <c:v>109.31</c:v>
                </c:pt>
                <c:pt idx="932">
                  <c:v>111.96250000000001</c:v>
                </c:pt>
                <c:pt idx="933">
                  <c:v>113.51600000000001</c:v>
                </c:pt>
                <c:pt idx="934">
                  <c:v>114.182</c:v>
                </c:pt>
                <c:pt idx="935">
                  <c:v>116.34399999999999</c:v>
                </c:pt>
                <c:pt idx="936">
                  <c:v>117.39</c:v>
                </c:pt>
                <c:pt idx="937">
                  <c:v>117.07</c:v>
                </c:pt>
                <c:pt idx="938">
                  <c:v>116.8425</c:v>
                </c:pt>
                <c:pt idx="939">
                  <c:v>115.39400000000001</c:v>
                </c:pt>
                <c:pt idx="940">
                  <c:v>113.88666666666667</c:v>
                </c:pt>
                <c:pt idx="941">
                  <c:v>113.998</c:v>
                </c:pt>
                <c:pt idx="942">
                  <c:v>112.95399999999999</c:v>
                </c:pt>
                <c:pt idx="943">
                  <c:v>112.532</c:v>
                </c:pt>
                <c:pt idx="944">
                  <c:v>113.70399999999999</c:v>
                </c:pt>
                <c:pt idx="945">
                  <c:v>112.97</c:v>
                </c:pt>
                <c:pt idx="946">
                  <c:v>113.35599999999999</c:v>
                </c:pt>
                <c:pt idx="947">
                  <c:v>114.444</c:v>
                </c:pt>
                <c:pt idx="948">
                  <c:v>113.91800000000001</c:v>
                </c:pt>
                <c:pt idx="949">
                  <c:v>111.54</c:v>
                </c:pt>
                <c:pt idx="950">
                  <c:v>110.97199999999999</c:v>
                </c:pt>
                <c:pt idx="951">
                  <c:v>110.93600000000001</c:v>
                </c:pt>
                <c:pt idx="952">
                  <c:v>109.61799999999999</c:v>
                </c:pt>
                <c:pt idx="953">
                  <c:v>108.86799999999999</c:v>
                </c:pt>
                <c:pt idx="954">
                  <c:v>110.94199999999999</c:v>
                </c:pt>
                <c:pt idx="955">
                  <c:v>112.30200000000001</c:v>
                </c:pt>
                <c:pt idx="956">
                  <c:v>113.624</c:v>
                </c:pt>
                <c:pt idx="957">
                  <c:v>112.10599999999999</c:v>
                </c:pt>
                <c:pt idx="958">
                  <c:v>111.562</c:v>
                </c:pt>
                <c:pt idx="959">
                  <c:v>110.78</c:v>
                </c:pt>
                <c:pt idx="960">
                  <c:v>110.01600000000001</c:v>
                </c:pt>
                <c:pt idx="961">
                  <c:v>110.1</c:v>
                </c:pt>
                <c:pt idx="962">
                  <c:v>111.4</c:v>
                </c:pt>
                <c:pt idx="963">
                  <c:v>112.16</c:v>
                </c:pt>
                <c:pt idx="964">
                  <c:v>113.47499999999999</c:v>
                </c:pt>
                <c:pt idx="965">
                  <c:v>113.504</c:v>
                </c:pt>
                <c:pt idx="966">
                  <c:v>111.85599999999999</c:v>
                </c:pt>
                <c:pt idx="967">
                  <c:v>111.452</c:v>
                </c:pt>
                <c:pt idx="968">
                  <c:v>110.404</c:v>
                </c:pt>
                <c:pt idx="969">
                  <c:v>109.994</c:v>
                </c:pt>
                <c:pt idx="970">
                  <c:v>109.98</c:v>
                </c:pt>
                <c:pt idx="971">
                  <c:v>109.202</c:v>
                </c:pt>
                <c:pt idx="972">
                  <c:v>109.718</c:v>
                </c:pt>
                <c:pt idx="973">
                  <c:v>108.4175</c:v>
                </c:pt>
                <c:pt idx="974">
                  <c:v>110.224</c:v>
                </c:pt>
                <c:pt idx="975">
                  <c:v>111.756</c:v>
                </c:pt>
                <c:pt idx="976">
                  <c:v>112.372</c:v>
                </c:pt>
                <c:pt idx="977">
                  <c:v>112.732</c:v>
                </c:pt>
                <c:pt idx="978">
                  <c:v>112.205</c:v>
                </c:pt>
                <c:pt idx="979">
                  <c:v>112.604</c:v>
                </c:pt>
                <c:pt idx="980">
                  <c:v>113.764</c:v>
                </c:pt>
                <c:pt idx="981">
                  <c:v>113.804</c:v>
                </c:pt>
                <c:pt idx="982">
                  <c:v>113.705</c:v>
                </c:pt>
                <c:pt idx="983">
                  <c:v>113.02800000000001</c:v>
                </c:pt>
                <c:pt idx="984">
                  <c:v>112.0275</c:v>
                </c:pt>
                <c:pt idx="985">
                  <c:v>111.61199999999999</c:v>
                </c:pt>
                <c:pt idx="986">
                  <c:v>112.82599999999999</c:v>
                </c:pt>
                <c:pt idx="987">
                  <c:v>113.078</c:v>
                </c:pt>
                <c:pt idx="988">
                  <c:v>113.078</c:v>
                </c:pt>
                <c:pt idx="989">
                  <c:v>113.005</c:v>
                </c:pt>
                <c:pt idx="990">
                  <c:v>112.605</c:v>
                </c:pt>
                <c:pt idx="991">
                  <c:v>111.94199999999999</c:v>
                </c:pt>
                <c:pt idx="992">
                  <c:v>110.7475</c:v>
                </c:pt>
                <c:pt idx="993">
                  <c:v>109.568</c:v>
                </c:pt>
                <c:pt idx="994">
                  <c:v>109.446</c:v>
                </c:pt>
                <c:pt idx="995">
                  <c:v>109.248</c:v>
                </c:pt>
                <c:pt idx="996">
                  <c:v>107.154</c:v>
                </c:pt>
                <c:pt idx="997">
                  <c:v>107.11750000000001</c:v>
                </c:pt>
                <c:pt idx="998">
                  <c:v>106.72199999999999</c:v>
                </c:pt>
                <c:pt idx="999">
                  <c:v>106.152</c:v>
                </c:pt>
                <c:pt idx="1000">
                  <c:v>106.3</c:v>
                </c:pt>
                <c:pt idx="1001">
                  <c:v>105.744</c:v>
                </c:pt>
                <c:pt idx="1002">
                  <c:v>105.898</c:v>
                </c:pt>
                <c:pt idx="1003">
                  <c:v>106.702</c:v>
                </c:pt>
                <c:pt idx="1004">
                  <c:v>107.19199999999999</c:v>
                </c:pt>
                <c:pt idx="1005">
                  <c:v>107.32599999999999</c:v>
                </c:pt>
                <c:pt idx="1006">
                  <c:v>109.08</c:v>
                </c:pt>
                <c:pt idx="1007">
                  <c:v>109.416</c:v>
                </c:pt>
                <c:pt idx="1008">
                  <c:v>109.354</c:v>
                </c:pt>
                <c:pt idx="1009">
                  <c:v>110.292</c:v>
                </c:pt>
                <c:pt idx="1010">
                  <c:v>110.14400000000001</c:v>
                </c:pt>
                <c:pt idx="1011">
                  <c:v>108.97</c:v>
                </c:pt>
                <c:pt idx="1012">
                  <c:v>109.732</c:v>
                </c:pt>
                <c:pt idx="1013">
                  <c:v>110.318</c:v>
                </c:pt>
                <c:pt idx="1014">
                  <c:v>110.126</c:v>
                </c:pt>
                <c:pt idx="1015">
                  <c:v>110.194</c:v>
                </c:pt>
                <c:pt idx="1016">
                  <c:v>110.58499999999999</c:v>
                </c:pt>
                <c:pt idx="1017">
                  <c:v>111.666</c:v>
                </c:pt>
                <c:pt idx="1018">
                  <c:v>112.524</c:v>
                </c:pt>
                <c:pt idx="1019">
                  <c:v>111.158</c:v>
                </c:pt>
                <c:pt idx="1020">
                  <c:v>111.43600000000001</c:v>
                </c:pt>
                <c:pt idx="1021">
                  <c:v>111.02800000000001</c:v>
                </c:pt>
                <c:pt idx="1022">
                  <c:v>110.724</c:v>
                </c:pt>
                <c:pt idx="1023">
                  <c:v>110.752</c:v>
                </c:pt>
                <c:pt idx="1024">
                  <c:v>111.21599999999999</c:v>
                </c:pt>
                <c:pt idx="1025">
                  <c:v>111.24</c:v>
                </c:pt>
                <c:pt idx="1026">
                  <c:v>111.586</c:v>
                </c:pt>
                <c:pt idx="1027">
                  <c:v>112.336</c:v>
                </c:pt>
                <c:pt idx="1028">
                  <c:v>113.056</c:v>
                </c:pt>
                <c:pt idx="1029">
                  <c:v>113.83199999999999</c:v>
                </c:pt>
                <c:pt idx="1030">
                  <c:v>112.53</c:v>
                </c:pt>
                <c:pt idx="1031">
                  <c:v>112.164</c:v>
                </c:pt>
                <c:pt idx="1032">
                  <c:v>112.334</c:v>
                </c:pt>
                <c:pt idx="1033">
                  <c:v>112.798</c:v>
                </c:pt>
                <c:pt idx="1034">
                  <c:v>113.512</c:v>
                </c:pt>
                <c:pt idx="1035">
                  <c:v>113.4725</c:v>
                </c:pt>
                <c:pt idx="1036">
                  <c:v>112.77249999999999</c:v>
                </c:pt>
                <c:pt idx="1037">
                  <c:v>113.66800000000001</c:v>
                </c:pt>
                <c:pt idx="1038">
                  <c:v>112.88249999999999</c:v>
                </c:pt>
                <c:pt idx="1039">
                  <c:v>113.33199999999999</c:v>
                </c:pt>
                <c:pt idx="1040">
                  <c:v>112.026</c:v>
                </c:pt>
                <c:pt idx="1041">
                  <c:v>110.52333333333333</c:v>
                </c:pt>
                <c:pt idx="1042">
                  <c:v>108.82</c:v>
                </c:pt>
                <c:pt idx="1043">
                  <c:v>108.44</c:v>
                </c:pt>
                <c:pt idx="1044">
                  <c:v>109.09</c:v>
                </c:pt>
                <c:pt idx="1045">
                  <c:v>109.52500000000001</c:v>
                </c:pt>
                <c:pt idx="1046">
                  <c:v>109.304</c:v>
                </c:pt>
                <c:pt idx="1047">
                  <c:v>109.83199999999999</c:v>
                </c:pt>
                <c:pt idx="1048">
                  <c:v>110.596</c:v>
                </c:pt>
                <c:pt idx="1049">
                  <c:v>110.7</c:v>
                </c:pt>
                <c:pt idx="1050">
                  <c:v>111.20399999999999</c:v>
                </c:pt>
                <c:pt idx="1051">
                  <c:v>111.60599999999999</c:v>
                </c:pt>
                <c:pt idx="1052">
                  <c:v>111.42</c:v>
                </c:pt>
                <c:pt idx="1053">
                  <c:v>110.964</c:v>
                </c:pt>
                <c:pt idx="1054">
                  <c:v>110.438</c:v>
                </c:pt>
                <c:pt idx="1055">
                  <c:v>111.47</c:v>
                </c:pt>
                <c:pt idx="1056">
                  <c:v>111.39</c:v>
                </c:pt>
                <c:pt idx="1057">
                  <c:v>111.962</c:v>
                </c:pt>
                <c:pt idx="1058">
                  <c:v>111.76</c:v>
                </c:pt>
                <c:pt idx="1059">
                  <c:v>111.41</c:v>
                </c:pt>
                <c:pt idx="1060">
                  <c:v>110.086</c:v>
                </c:pt>
                <c:pt idx="1061">
                  <c:v>109.646</c:v>
                </c:pt>
                <c:pt idx="1062">
                  <c:v>109.96</c:v>
                </c:pt>
                <c:pt idx="1063">
                  <c:v>109.265</c:v>
                </c:pt>
                <c:pt idx="1064">
                  <c:v>108.224</c:v>
                </c:pt>
                <c:pt idx="1065">
                  <c:v>108.476</c:v>
                </c:pt>
                <c:pt idx="1066">
                  <c:v>108.07599999999999</c:v>
                </c:pt>
                <c:pt idx="1067">
                  <c:v>107.498</c:v>
                </c:pt>
                <c:pt idx="1068">
                  <c:v>108.19750000000001</c:v>
                </c:pt>
                <c:pt idx="1069">
                  <c:v>108.446</c:v>
                </c:pt>
                <c:pt idx="1070">
                  <c:v>107.97199999999999</c:v>
                </c:pt>
                <c:pt idx="1071">
                  <c:v>108.264</c:v>
                </c:pt>
                <c:pt idx="1072">
                  <c:v>108.20399999999999</c:v>
                </c:pt>
                <c:pt idx="1073">
                  <c:v>105.886</c:v>
                </c:pt>
                <c:pt idx="1074">
                  <c:v>106.04600000000001</c:v>
                </c:pt>
                <c:pt idx="1075">
                  <c:v>106.22199999999999</c:v>
                </c:pt>
                <c:pt idx="1076">
                  <c:v>106.092</c:v>
                </c:pt>
                <c:pt idx="1077">
                  <c:v>106.48</c:v>
                </c:pt>
                <c:pt idx="1078">
                  <c:v>107.66</c:v>
                </c:pt>
                <c:pt idx="1079">
                  <c:v>108.036</c:v>
                </c:pt>
                <c:pt idx="1080">
                  <c:v>107.658</c:v>
                </c:pt>
                <c:pt idx="1081">
                  <c:v>107.33799999999999</c:v>
                </c:pt>
                <c:pt idx="1082">
                  <c:v>107.596</c:v>
                </c:pt>
                <c:pt idx="1083">
                  <c:v>108.6225</c:v>
                </c:pt>
                <c:pt idx="1084">
                  <c:v>108.628</c:v>
                </c:pt>
                <c:pt idx="1085">
                  <c:v>108.596</c:v>
                </c:pt>
                <c:pt idx="1086">
                  <c:v>109.02200000000001</c:v>
                </c:pt>
                <c:pt idx="1087">
                  <c:v>108.7625</c:v>
                </c:pt>
                <c:pt idx="1088">
                  <c:v>108.614</c:v>
                </c:pt>
                <c:pt idx="1089">
                  <c:v>109.22750000000001</c:v>
                </c:pt>
                <c:pt idx="1090">
                  <c:v>108.768</c:v>
                </c:pt>
                <c:pt idx="1091">
                  <c:v>108.886</c:v>
                </c:pt>
                <c:pt idx="1092">
                  <c:v>109.48399999999999</c:v>
                </c:pt>
                <c:pt idx="1093">
                  <c:v>109.47750000000001</c:v>
                </c:pt>
                <c:pt idx="1094">
                  <c:v>108.4725</c:v>
                </c:pt>
                <c:pt idx="1095">
                  <c:v>108.97799999999999</c:v>
                </c:pt>
                <c:pt idx="1096">
                  <c:v>110.048</c:v>
                </c:pt>
                <c:pt idx="1097">
                  <c:v>109.645</c:v>
                </c:pt>
                <c:pt idx="1098">
                  <c:v>108.904</c:v>
                </c:pt>
                <c:pt idx="1099">
                  <c:v>109.488</c:v>
                </c:pt>
                <c:pt idx="1100">
                  <c:v>109.82599999999999</c:v>
                </c:pt>
                <c:pt idx="1101">
                  <c:v>111.1425</c:v>
                </c:pt>
                <c:pt idx="1102">
                  <c:v>109.884</c:v>
                </c:pt>
                <c:pt idx="1103">
                  <c:v>106.902</c:v>
                </c:pt>
                <c:pt idx="1104">
                  <c:v>104.77200000000001</c:v>
                </c:pt>
                <c:pt idx="1105">
                  <c:v>108.57599999999999</c:v>
                </c:pt>
                <c:pt idx="1106">
                  <c:v>110.36799999999999</c:v>
                </c:pt>
                <c:pt idx="1107">
                  <c:v>107.804</c:v>
                </c:pt>
                <c:pt idx="1108">
                  <c:v>108.71</c:v>
                </c:pt>
                <c:pt idx="1109">
                  <c:v>107.46599999999999</c:v>
                </c:pt>
                <c:pt idx="1110">
                  <c:v>107.65600000000001</c:v>
                </c:pt>
                <c:pt idx="1111">
                  <c:v>106.884</c:v>
                </c:pt>
                <c:pt idx="1112">
                  <c:v>106.45399999999999</c:v>
                </c:pt>
                <c:pt idx="1113">
                  <c:v>107.262</c:v>
                </c:pt>
                <c:pt idx="1114">
                  <c:v>107.55800000000001</c:v>
                </c:pt>
                <c:pt idx="1115">
                  <c:v>107.7175</c:v>
                </c:pt>
                <c:pt idx="1116">
                  <c:v>108.744</c:v>
                </c:pt>
                <c:pt idx="1117">
                  <c:v>107.48</c:v>
                </c:pt>
                <c:pt idx="1118">
                  <c:v>107.122</c:v>
                </c:pt>
                <c:pt idx="1119">
                  <c:v>106.902</c:v>
                </c:pt>
                <c:pt idx="1120">
                  <c:v>107.63249999999999</c:v>
                </c:pt>
                <c:pt idx="1121">
                  <c:v>107.292</c:v>
                </c:pt>
                <c:pt idx="1122">
                  <c:v>107.09</c:v>
                </c:pt>
                <c:pt idx="1123">
                  <c:v>106.76600000000001</c:v>
                </c:pt>
                <c:pt idx="1124">
                  <c:v>105.242</c:v>
                </c:pt>
                <c:pt idx="1125">
                  <c:v>105.77200000000001</c:v>
                </c:pt>
                <c:pt idx="1126">
                  <c:v>106.52800000000001</c:v>
                </c:pt>
                <c:pt idx="1127">
                  <c:v>105.756</c:v>
                </c:pt>
                <c:pt idx="1128">
                  <c:v>106.03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766-4EAC-92F7-F4BED7943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2896160"/>
        <c:axId val="342896552"/>
      </c:lineChart>
      <c:dateAx>
        <c:axId val="34289616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2896552"/>
        <c:crosses val="autoZero"/>
        <c:auto val="1"/>
        <c:lblOffset val="100"/>
        <c:baseTimeUnit val="days"/>
      </c:dateAx>
      <c:valAx>
        <c:axId val="342896552"/>
        <c:scaling>
          <c:orientation val="minMax"/>
          <c:min val="70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289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Data!$BR$2</c:f>
              <c:strCache>
                <c:ptCount val="1"/>
                <c:pt idx="0">
                  <c:v>US Recession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val>
            <c:numRef>
              <c:f>Data!$BR$304:$BR$851</c:f>
              <c:numCache>
                <c:formatCode>0</c:formatCode>
                <c:ptCount val="5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575-4C5B-A48A-C68573FA2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342898512"/>
        <c:axId val="342898120"/>
      </c:barChart>
      <c:lineChart>
        <c:grouping val="standard"/>
        <c:varyColors val="0"/>
        <c:ser>
          <c:idx val="0"/>
          <c:order val="0"/>
          <c:spPr>
            <a:ln w="25400" cap="flat" cmpd="sng" algn="ctr">
              <a:solidFill>
                <a:srgbClr val="00B050"/>
              </a:solidFill>
              <a:prstDash val="solid"/>
            </a:ln>
            <a:effectLst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Data!$BQ$304:$BQ$849</c:f>
              <c:numCache>
                <c:formatCode>General</c:formatCode>
                <c:ptCount val="546"/>
                <c:pt idx="0">
                  <c:v>1975</c:v>
                </c:pt>
                <c:pt idx="1">
                  <c:v>1975</c:v>
                </c:pt>
                <c:pt idx="2">
                  <c:v>1975</c:v>
                </c:pt>
                <c:pt idx="3">
                  <c:v>1975</c:v>
                </c:pt>
                <c:pt idx="4">
                  <c:v>1975</c:v>
                </c:pt>
                <c:pt idx="5">
                  <c:v>1975</c:v>
                </c:pt>
                <c:pt idx="6">
                  <c:v>1975</c:v>
                </c:pt>
                <c:pt idx="7">
                  <c:v>1975</c:v>
                </c:pt>
                <c:pt idx="8">
                  <c:v>1975</c:v>
                </c:pt>
                <c:pt idx="9">
                  <c:v>1975</c:v>
                </c:pt>
                <c:pt idx="10">
                  <c:v>1975</c:v>
                </c:pt>
                <c:pt idx="11">
                  <c:v>1975</c:v>
                </c:pt>
                <c:pt idx="12">
                  <c:v>1976</c:v>
                </c:pt>
                <c:pt idx="13">
                  <c:v>1976</c:v>
                </c:pt>
                <c:pt idx="14">
                  <c:v>1976</c:v>
                </c:pt>
                <c:pt idx="15">
                  <c:v>1976</c:v>
                </c:pt>
                <c:pt idx="16">
                  <c:v>1976</c:v>
                </c:pt>
                <c:pt idx="17">
                  <c:v>1976</c:v>
                </c:pt>
                <c:pt idx="18">
                  <c:v>1976</c:v>
                </c:pt>
                <c:pt idx="19">
                  <c:v>1976</c:v>
                </c:pt>
                <c:pt idx="20">
                  <c:v>1976</c:v>
                </c:pt>
                <c:pt idx="21">
                  <c:v>1976</c:v>
                </c:pt>
                <c:pt idx="22">
                  <c:v>1976</c:v>
                </c:pt>
                <c:pt idx="23">
                  <c:v>1976</c:v>
                </c:pt>
                <c:pt idx="24">
                  <c:v>1977</c:v>
                </c:pt>
                <c:pt idx="25">
                  <c:v>1977</c:v>
                </c:pt>
                <c:pt idx="26">
                  <c:v>1977</c:v>
                </c:pt>
                <c:pt idx="27">
                  <c:v>1977</c:v>
                </c:pt>
                <c:pt idx="28">
                  <c:v>1977</c:v>
                </c:pt>
                <c:pt idx="29">
                  <c:v>1977</c:v>
                </c:pt>
                <c:pt idx="30">
                  <c:v>1977</c:v>
                </c:pt>
                <c:pt idx="31">
                  <c:v>1977</c:v>
                </c:pt>
                <c:pt idx="32">
                  <c:v>1977</c:v>
                </c:pt>
                <c:pt idx="33">
                  <c:v>1977</c:v>
                </c:pt>
                <c:pt idx="34">
                  <c:v>1977</c:v>
                </c:pt>
                <c:pt idx="35">
                  <c:v>1977</c:v>
                </c:pt>
                <c:pt idx="36">
                  <c:v>1978</c:v>
                </c:pt>
                <c:pt idx="37">
                  <c:v>1978</c:v>
                </c:pt>
                <c:pt idx="38">
                  <c:v>1978</c:v>
                </c:pt>
                <c:pt idx="39">
                  <c:v>1978</c:v>
                </c:pt>
                <c:pt idx="40">
                  <c:v>1978</c:v>
                </c:pt>
                <c:pt idx="41">
                  <c:v>1978</c:v>
                </c:pt>
                <c:pt idx="42">
                  <c:v>1978</c:v>
                </c:pt>
                <c:pt idx="43">
                  <c:v>1978</c:v>
                </c:pt>
                <c:pt idx="44">
                  <c:v>1978</c:v>
                </c:pt>
                <c:pt idx="45">
                  <c:v>1978</c:v>
                </c:pt>
                <c:pt idx="46">
                  <c:v>1978</c:v>
                </c:pt>
                <c:pt idx="47">
                  <c:v>1978</c:v>
                </c:pt>
                <c:pt idx="48">
                  <c:v>1979</c:v>
                </c:pt>
                <c:pt idx="49">
                  <c:v>1979</c:v>
                </c:pt>
                <c:pt idx="50">
                  <c:v>1979</c:v>
                </c:pt>
                <c:pt idx="51">
                  <c:v>1979</c:v>
                </c:pt>
                <c:pt idx="52">
                  <c:v>1979</c:v>
                </c:pt>
                <c:pt idx="53">
                  <c:v>1979</c:v>
                </c:pt>
                <c:pt idx="54">
                  <c:v>1979</c:v>
                </c:pt>
                <c:pt idx="55">
                  <c:v>1979</c:v>
                </c:pt>
                <c:pt idx="56">
                  <c:v>1979</c:v>
                </c:pt>
                <c:pt idx="57">
                  <c:v>1979</c:v>
                </c:pt>
                <c:pt idx="58">
                  <c:v>1979</c:v>
                </c:pt>
                <c:pt idx="59">
                  <c:v>1979</c:v>
                </c:pt>
                <c:pt idx="60">
                  <c:v>1980</c:v>
                </c:pt>
                <c:pt idx="61">
                  <c:v>1980</c:v>
                </c:pt>
                <c:pt idx="62">
                  <c:v>1980</c:v>
                </c:pt>
                <c:pt idx="63">
                  <c:v>1980</c:v>
                </c:pt>
                <c:pt idx="64">
                  <c:v>1980</c:v>
                </c:pt>
                <c:pt idx="65">
                  <c:v>1980</c:v>
                </c:pt>
                <c:pt idx="66">
                  <c:v>1980</c:v>
                </c:pt>
                <c:pt idx="67">
                  <c:v>1980</c:v>
                </c:pt>
                <c:pt idx="68">
                  <c:v>1980</c:v>
                </c:pt>
                <c:pt idx="69">
                  <c:v>1980</c:v>
                </c:pt>
                <c:pt idx="70">
                  <c:v>1980</c:v>
                </c:pt>
                <c:pt idx="71">
                  <c:v>1980</c:v>
                </c:pt>
                <c:pt idx="72">
                  <c:v>1981</c:v>
                </c:pt>
                <c:pt idx="73">
                  <c:v>1981</c:v>
                </c:pt>
                <c:pt idx="74">
                  <c:v>1981</c:v>
                </c:pt>
                <c:pt idx="75">
                  <c:v>1981</c:v>
                </c:pt>
                <c:pt idx="76">
                  <c:v>1981</c:v>
                </c:pt>
                <c:pt idx="77">
                  <c:v>1981</c:v>
                </c:pt>
                <c:pt idx="78">
                  <c:v>1981</c:v>
                </c:pt>
                <c:pt idx="79">
                  <c:v>1981</c:v>
                </c:pt>
                <c:pt idx="80">
                  <c:v>1981</c:v>
                </c:pt>
                <c:pt idx="81">
                  <c:v>1981</c:v>
                </c:pt>
                <c:pt idx="82">
                  <c:v>1981</c:v>
                </c:pt>
                <c:pt idx="83">
                  <c:v>1981</c:v>
                </c:pt>
                <c:pt idx="84">
                  <c:v>1982</c:v>
                </c:pt>
                <c:pt idx="85">
                  <c:v>1982</c:v>
                </c:pt>
                <c:pt idx="86">
                  <c:v>1982</c:v>
                </c:pt>
                <c:pt idx="87">
                  <c:v>1982</c:v>
                </c:pt>
                <c:pt idx="88">
                  <c:v>1982</c:v>
                </c:pt>
                <c:pt idx="89">
                  <c:v>1982</c:v>
                </c:pt>
                <c:pt idx="90">
                  <c:v>1982</c:v>
                </c:pt>
                <c:pt idx="91">
                  <c:v>1982</c:v>
                </c:pt>
                <c:pt idx="92">
                  <c:v>1982</c:v>
                </c:pt>
                <c:pt idx="93">
                  <c:v>1982</c:v>
                </c:pt>
                <c:pt idx="94">
                  <c:v>1982</c:v>
                </c:pt>
                <c:pt idx="95">
                  <c:v>1982</c:v>
                </c:pt>
                <c:pt idx="96">
                  <c:v>1983</c:v>
                </c:pt>
                <c:pt idx="97">
                  <c:v>1983</c:v>
                </c:pt>
                <c:pt idx="98">
                  <c:v>1983</c:v>
                </c:pt>
                <c:pt idx="99">
                  <c:v>1983</c:v>
                </c:pt>
                <c:pt idx="100">
                  <c:v>1983</c:v>
                </c:pt>
                <c:pt idx="101">
                  <c:v>1983</c:v>
                </c:pt>
                <c:pt idx="102">
                  <c:v>1983</c:v>
                </c:pt>
                <c:pt idx="103">
                  <c:v>1983</c:v>
                </c:pt>
                <c:pt idx="104">
                  <c:v>1983</c:v>
                </c:pt>
                <c:pt idx="105">
                  <c:v>1983</c:v>
                </c:pt>
                <c:pt idx="106">
                  <c:v>1983</c:v>
                </c:pt>
                <c:pt idx="107">
                  <c:v>1983</c:v>
                </c:pt>
                <c:pt idx="108">
                  <c:v>1984</c:v>
                </c:pt>
                <c:pt idx="109">
                  <c:v>1984</c:v>
                </c:pt>
                <c:pt idx="110">
                  <c:v>1984</c:v>
                </c:pt>
                <c:pt idx="111">
                  <c:v>1984</c:v>
                </c:pt>
                <c:pt idx="112">
                  <c:v>1984</c:v>
                </c:pt>
                <c:pt idx="113">
                  <c:v>1984</c:v>
                </c:pt>
                <c:pt idx="114">
                  <c:v>1984</c:v>
                </c:pt>
                <c:pt idx="115">
                  <c:v>1984</c:v>
                </c:pt>
                <c:pt idx="116">
                  <c:v>1984</c:v>
                </c:pt>
                <c:pt idx="117">
                  <c:v>1984</c:v>
                </c:pt>
                <c:pt idx="118">
                  <c:v>1984</c:v>
                </c:pt>
                <c:pt idx="119">
                  <c:v>1984</c:v>
                </c:pt>
                <c:pt idx="120">
                  <c:v>1985</c:v>
                </c:pt>
                <c:pt idx="121">
                  <c:v>1985</c:v>
                </c:pt>
                <c:pt idx="122">
                  <c:v>1985</c:v>
                </c:pt>
                <c:pt idx="123">
                  <c:v>1985</c:v>
                </c:pt>
                <c:pt idx="124">
                  <c:v>1985</c:v>
                </c:pt>
                <c:pt idx="125">
                  <c:v>1985</c:v>
                </c:pt>
                <c:pt idx="126">
                  <c:v>1985</c:v>
                </c:pt>
                <c:pt idx="127">
                  <c:v>1985</c:v>
                </c:pt>
                <c:pt idx="128">
                  <c:v>1985</c:v>
                </c:pt>
                <c:pt idx="129">
                  <c:v>1985</c:v>
                </c:pt>
                <c:pt idx="130">
                  <c:v>1985</c:v>
                </c:pt>
                <c:pt idx="131">
                  <c:v>1985</c:v>
                </c:pt>
                <c:pt idx="132">
                  <c:v>1986</c:v>
                </c:pt>
                <c:pt idx="133">
                  <c:v>1986</c:v>
                </c:pt>
                <c:pt idx="134">
                  <c:v>1986</c:v>
                </c:pt>
                <c:pt idx="135">
                  <c:v>1986</c:v>
                </c:pt>
                <c:pt idx="136">
                  <c:v>1986</c:v>
                </c:pt>
                <c:pt idx="137">
                  <c:v>1986</c:v>
                </c:pt>
                <c:pt idx="138">
                  <c:v>1986</c:v>
                </c:pt>
                <c:pt idx="139">
                  <c:v>1986</c:v>
                </c:pt>
                <c:pt idx="140">
                  <c:v>1986</c:v>
                </c:pt>
                <c:pt idx="141">
                  <c:v>1986</c:v>
                </c:pt>
                <c:pt idx="142">
                  <c:v>1986</c:v>
                </c:pt>
                <c:pt idx="143">
                  <c:v>1986</c:v>
                </c:pt>
                <c:pt idx="144">
                  <c:v>1987</c:v>
                </c:pt>
                <c:pt idx="145">
                  <c:v>1987</c:v>
                </c:pt>
                <c:pt idx="146">
                  <c:v>1987</c:v>
                </c:pt>
                <c:pt idx="147">
                  <c:v>1987</c:v>
                </c:pt>
                <c:pt idx="148">
                  <c:v>1987</c:v>
                </c:pt>
                <c:pt idx="149">
                  <c:v>1987</c:v>
                </c:pt>
                <c:pt idx="150">
                  <c:v>1987</c:v>
                </c:pt>
                <c:pt idx="151">
                  <c:v>1987</c:v>
                </c:pt>
                <c:pt idx="152">
                  <c:v>1987</c:v>
                </c:pt>
                <c:pt idx="153">
                  <c:v>1987</c:v>
                </c:pt>
                <c:pt idx="154">
                  <c:v>1987</c:v>
                </c:pt>
                <c:pt idx="155">
                  <c:v>1987</c:v>
                </c:pt>
                <c:pt idx="156">
                  <c:v>1988</c:v>
                </c:pt>
                <c:pt idx="157">
                  <c:v>1988</c:v>
                </c:pt>
                <c:pt idx="158">
                  <c:v>1988</c:v>
                </c:pt>
                <c:pt idx="159">
                  <c:v>1988</c:v>
                </c:pt>
                <c:pt idx="160">
                  <c:v>1988</c:v>
                </c:pt>
                <c:pt idx="161">
                  <c:v>1988</c:v>
                </c:pt>
                <c:pt idx="162">
                  <c:v>1988</c:v>
                </c:pt>
                <c:pt idx="163">
                  <c:v>1988</c:v>
                </c:pt>
                <c:pt idx="164">
                  <c:v>1988</c:v>
                </c:pt>
                <c:pt idx="165">
                  <c:v>1988</c:v>
                </c:pt>
                <c:pt idx="166">
                  <c:v>1988</c:v>
                </c:pt>
                <c:pt idx="167">
                  <c:v>1988</c:v>
                </c:pt>
                <c:pt idx="168">
                  <c:v>1989</c:v>
                </c:pt>
                <c:pt idx="169">
                  <c:v>1989</c:v>
                </c:pt>
                <c:pt idx="170">
                  <c:v>1989</c:v>
                </c:pt>
                <c:pt idx="171">
                  <c:v>1989</c:v>
                </c:pt>
                <c:pt idx="172">
                  <c:v>1989</c:v>
                </c:pt>
                <c:pt idx="173">
                  <c:v>1989</c:v>
                </c:pt>
                <c:pt idx="174">
                  <c:v>1989</c:v>
                </c:pt>
                <c:pt idx="175">
                  <c:v>1989</c:v>
                </c:pt>
                <c:pt idx="176">
                  <c:v>1989</c:v>
                </c:pt>
                <c:pt idx="177">
                  <c:v>1989</c:v>
                </c:pt>
                <c:pt idx="178">
                  <c:v>1989</c:v>
                </c:pt>
                <c:pt idx="179">
                  <c:v>1989</c:v>
                </c:pt>
                <c:pt idx="180">
                  <c:v>1990</c:v>
                </c:pt>
                <c:pt idx="181">
                  <c:v>1990</c:v>
                </c:pt>
                <c:pt idx="182">
                  <c:v>1990</c:v>
                </c:pt>
                <c:pt idx="183">
                  <c:v>1990</c:v>
                </c:pt>
                <c:pt idx="184">
                  <c:v>1990</c:v>
                </c:pt>
                <c:pt idx="185">
                  <c:v>1990</c:v>
                </c:pt>
                <c:pt idx="186">
                  <c:v>1990</c:v>
                </c:pt>
                <c:pt idx="187">
                  <c:v>1990</c:v>
                </c:pt>
                <c:pt idx="188">
                  <c:v>1990</c:v>
                </c:pt>
                <c:pt idx="189">
                  <c:v>1990</c:v>
                </c:pt>
                <c:pt idx="190">
                  <c:v>1990</c:v>
                </c:pt>
                <c:pt idx="191">
                  <c:v>1990</c:v>
                </c:pt>
                <c:pt idx="192">
                  <c:v>1991</c:v>
                </c:pt>
                <c:pt idx="193">
                  <c:v>1991</c:v>
                </c:pt>
                <c:pt idx="194">
                  <c:v>1991</c:v>
                </c:pt>
                <c:pt idx="195">
                  <c:v>1991</c:v>
                </c:pt>
                <c:pt idx="196">
                  <c:v>1991</c:v>
                </c:pt>
                <c:pt idx="197">
                  <c:v>1991</c:v>
                </c:pt>
                <c:pt idx="198">
                  <c:v>1991</c:v>
                </c:pt>
                <c:pt idx="199">
                  <c:v>1991</c:v>
                </c:pt>
                <c:pt idx="200">
                  <c:v>1991</c:v>
                </c:pt>
                <c:pt idx="201">
                  <c:v>1991</c:v>
                </c:pt>
                <c:pt idx="202">
                  <c:v>1991</c:v>
                </c:pt>
                <c:pt idx="203">
                  <c:v>1991</c:v>
                </c:pt>
                <c:pt idx="204">
                  <c:v>1992</c:v>
                </c:pt>
                <c:pt idx="205">
                  <c:v>1992</c:v>
                </c:pt>
                <c:pt idx="206">
                  <c:v>1992</c:v>
                </c:pt>
                <c:pt idx="207">
                  <c:v>1992</c:v>
                </c:pt>
                <c:pt idx="208">
                  <c:v>1992</c:v>
                </c:pt>
                <c:pt idx="209">
                  <c:v>1992</c:v>
                </c:pt>
                <c:pt idx="210">
                  <c:v>1992</c:v>
                </c:pt>
                <c:pt idx="211">
                  <c:v>1992</c:v>
                </c:pt>
                <c:pt idx="212">
                  <c:v>1992</c:v>
                </c:pt>
                <c:pt idx="213">
                  <c:v>1992</c:v>
                </c:pt>
                <c:pt idx="214">
                  <c:v>1992</c:v>
                </c:pt>
                <c:pt idx="215">
                  <c:v>1992</c:v>
                </c:pt>
                <c:pt idx="216">
                  <c:v>1993</c:v>
                </c:pt>
                <c:pt idx="217">
                  <c:v>1993</c:v>
                </c:pt>
                <c:pt idx="218">
                  <c:v>1993</c:v>
                </c:pt>
                <c:pt idx="219">
                  <c:v>1993</c:v>
                </c:pt>
                <c:pt idx="220">
                  <c:v>1993</c:v>
                </c:pt>
                <c:pt idx="221">
                  <c:v>1993</c:v>
                </c:pt>
                <c:pt idx="222">
                  <c:v>1993</c:v>
                </c:pt>
                <c:pt idx="223">
                  <c:v>1993</c:v>
                </c:pt>
                <c:pt idx="224">
                  <c:v>1993</c:v>
                </c:pt>
                <c:pt idx="225">
                  <c:v>1993</c:v>
                </c:pt>
                <c:pt idx="226">
                  <c:v>1993</c:v>
                </c:pt>
                <c:pt idx="227">
                  <c:v>1993</c:v>
                </c:pt>
                <c:pt idx="228">
                  <c:v>1994</c:v>
                </c:pt>
                <c:pt idx="229">
                  <c:v>1994</c:v>
                </c:pt>
                <c:pt idx="230">
                  <c:v>1994</c:v>
                </c:pt>
                <c:pt idx="231">
                  <c:v>1994</c:v>
                </c:pt>
                <c:pt idx="232">
                  <c:v>1994</c:v>
                </c:pt>
                <c:pt idx="233">
                  <c:v>1994</c:v>
                </c:pt>
                <c:pt idx="234">
                  <c:v>1994</c:v>
                </c:pt>
                <c:pt idx="235">
                  <c:v>1994</c:v>
                </c:pt>
                <c:pt idx="236">
                  <c:v>1994</c:v>
                </c:pt>
                <c:pt idx="237">
                  <c:v>1994</c:v>
                </c:pt>
                <c:pt idx="238">
                  <c:v>1994</c:v>
                </c:pt>
                <c:pt idx="239">
                  <c:v>1994</c:v>
                </c:pt>
                <c:pt idx="240">
                  <c:v>1995</c:v>
                </c:pt>
                <c:pt idx="241">
                  <c:v>1995</c:v>
                </c:pt>
                <c:pt idx="242">
                  <c:v>1995</c:v>
                </c:pt>
                <c:pt idx="243">
                  <c:v>1995</c:v>
                </c:pt>
                <c:pt idx="244">
                  <c:v>1995</c:v>
                </c:pt>
                <c:pt idx="245">
                  <c:v>1995</c:v>
                </c:pt>
                <c:pt idx="246">
                  <c:v>1995</c:v>
                </c:pt>
                <c:pt idx="247">
                  <c:v>1995</c:v>
                </c:pt>
                <c:pt idx="248">
                  <c:v>1995</c:v>
                </c:pt>
                <c:pt idx="249">
                  <c:v>1995</c:v>
                </c:pt>
                <c:pt idx="250">
                  <c:v>1995</c:v>
                </c:pt>
                <c:pt idx="251">
                  <c:v>1995</c:v>
                </c:pt>
                <c:pt idx="252">
                  <c:v>1996</c:v>
                </c:pt>
                <c:pt idx="253">
                  <c:v>1996</c:v>
                </c:pt>
                <c:pt idx="254">
                  <c:v>1996</c:v>
                </c:pt>
                <c:pt idx="255">
                  <c:v>1996</c:v>
                </c:pt>
                <c:pt idx="256">
                  <c:v>1996</c:v>
                </c:pt>
                <c:pt idx="257">
                  <c:v>1996</c:v>
                </c:pt>
                <c:pt idx="258">
                  <c:v>1996</c:v>
                </c:pt>
                <c:pt idx="259">
                  <c:v>1996</c:v>
                </c:pt>
                <c:pt idx="260">
                  <c:v>1996</c:v>
                </c:pt>
                <c:pt idx="261">
                  <c:v>1996</c:v>
                </c:pt>
                <c:pt idx="262">
                  <c:v>1996</c:v>
                </c:pt>
                <c:pt idx="263">
                  <c:v>1996</c:v>
                </c:pt>
                <c:pt idx="264">
                  <c:v>1997</c:v>
                </c:pt>
                <c:pt idx="265">
                  <c:v>1997</c:v>
                </c:pt>
                <c:pt idx="266">
                  <c:v>1997</c:v>
                </c:pt>
                <c:pt idx="267">
                  <c:v>1997</c:v>
                </c:pt>
                <c:pt idx="268">
                  <c:v>1997</c:v>
                </c:pt>
                <c:pt idx="269">
                  <c:v>1997</c:v>
                </c:pt>
                <c:pt idx="270">
                  <c:v>1997</c:v>
                </c:pt>
                <c:pt idx="271">
                  <c:v>1997</c:v>
                </c:pt>
                <c:pt idx="272">
                  <c:v>1997</c:v>
                </c:pt>
                <c:pt idx="273">
                  <c:v>1997</c:v>
                </c:pt>
                <c:pt idx="274">
                  <c:v>1997</c:v>
                </c:pt>
                <c:pt idx="275">
                  <c:v>1997</c:v>
                </c:pt>
                <c:pt idx="276">
                  <c:v>1998</c:v>
                </c:pt>
                <c:pt idx="277">
                  <c:v>1998</c:v>
                </c:pt>
                <c:pt idx="278">
                  <c:v>1998</c:v>
                </c:pt>
                <c:pt idx="279">
                  <c:v>1998</c:v>
                </c:pt>
                <c:pt idx="280">
                  <c:v>1998</c:v>
                </c:pt>
                <c:pt idx="281">
                  <c:v>1998</c:v>
                </c:pt>
                <c:pt idx="282">
                  <c:v>1998</c:v>
                </c:pt>
                <c:pt idx="283">
                  <c:v>1998</c:v>
                </c:pt>
                <c:pt idx="284">
                  <c:v>1998</c:v>
                </c:pt>
                <c:pt idx="285">
                  <c:v>1998</c:v>
                </c:pt>
                <c:pt idx="286">
                  <c:v>1998</c:v>
                </c:pt>
                <c:pt idx="287">
                  <c:v>1998</c:v>
                </c:pt>
                <c:pt idx="288">
                  <c:v>1999</c:v>
                </c:pt>
                <c:pt idx="289">
                  <c:v>1999</c:v>
                </c:pt>
                <c:pt idx="290">
                  <c:v>1999</c:v>
                </c:pt>
                <c:pt idx="291">
                  <c:v>1999</c:v>
                </c:pt>
                <c:pt idx="292">
                  <c:v>1999</c:v>
                </c:pt>
                <c:pt idx="293">
                  <c:v>1999</c:v>
                </c:pt>
                <c:pt idx="294">
                  <c:v>1999</c:v>
                </c:pt>
                <c:pt idx="295">
                  <c:v>1999</c:v>
                </c:pt>
                <c:pt idx="296">
                  <c:v>1999</c:v>
                </c:pt>
                <c:pt idx="297">
                  <c:v>1999</c:v>
                </c:pt>
                <c:pt idx="298">
                  <c:v>1999</c:v>
                </c:pt>
                <c:pt idx="299">
                  <c:v>1999</c:v>
                </c:pt>
                <c:pt idx="300">
                  <c:v>2000</c:v>
                </c:pt>
                <c:pt idx="301">
                  <c:v>2000</c:v>
                </c:pt>
                <c:pt idx="302">
                  <c:v>2000</c:v>
                </c:pt>
                <c:pt idx="303">
                  <c:v>2000</c:v>
                </c:pt>
                <c:pt idx="304">
                  <c:v>2000</c:v>
                </c:pt>
                <c:pt idx="305">
                  <c:v>2000</c:v>
                </c:pt>
                <c:pt idx="306">
                  <c:v>2000</c:v>
                </c:pt>
                <c:pt idx="307">
                  <c:v>2000</c:v>
                </c:pt>
                <c:pt idx="308">
                  <c:v>2000</c:v>
                </c:pt>
                <c:pt idx="309">
                  <c:v>2000</c:v>
                </c:pt>
                <c:pt idx="310">
                  <c:v>2000</c:v>
                </c:pt>
                <c:pt idx="311">
                  <c:v>2000</c:v>
                </c:pt>
                <c:pt idx="312">
                  <c:v>2001</c:v>
                </c:pt>
                <c:pt idx="313">
                  <c:v>2001</c:v>
                </c:pt>
                <c:pt idx="314">
                  <c:v>2001</c:v>
                </c:pt>
                <c:pt idx="315">
                  <c:v>2001</c:v>
                </c:pt>
                <c:pt idx="316">
                  <c:v>2001</c:v>
                </c:pt>
                <c:pt idx="317">
                  <c:v>2001</c:v>
                </c:pt>
                <c:pt idx="318">
                  <c:v>2001</c:v>
                </c:pt>
                <c:pt idx="319">
                  <c:v>2001</c:v>
                </c:pt>
                <c:pt idx="320">
                  <c:v>2001</c:v>
                </c:pt>
                <c:pt idx="321">
                  <c:v>2001</c:v>
                </c:pt>
                <c:pt idx="322">
                  <c:v>2001</c:v>
                </c:pt>
                <c:pt idx="323">
                  <c:v>2001</c:v>
                </c:pt>
                <c:pt idx="324">
                  <c:v>2002</c:v>
                </c:pt>
                <c:pt idx="325">
                  <c:v>2002</c:v>
                </c:pt>
                <c:pt idx="326">
                  <c:v>2002</c:v>
                </c:pt>
                <c:pt idx="327">
                  <c:v>2002</c:v>
                </c:pt>
                <c:pt idx="328">
                  <c:v>2002</c:v>
                </c:pt>
                <c:pt idx="329">
                  <c:v>2002</c:v>
                </c:pt>
                <c:pt idx="330">
                  <c:v>2002</c:v>
                </c:pt>
                <c:pt idx="331">
                  <c:v>2002</c:v>
                </c:pt>
                <c:pt idx="332">
                  <c:v>2002</c:v>
                </c:pt>
                <c:pt idx="333">
                  <c:v>2002</c:v>
                </c:pt>
                <c:pt idx="334">
                  <c:v>2002</c:v>
                </c:pt>
                <c:pt idx="335">
                  <c:v>2002</c:v>
                </c:pt>
                <c:pt idx="336">
                  <c:v>2003</c:v>
                </c:pt>
                <c:pt idx="337">
                  <c:v>2003</c:v>
                </c:pt>
                <c:pt idx="338">
                  <c:v>2003</c:v>
                </c:pt>
                <c:pt idx="339">
                  <c:v>2003</c:v>
                </c:pt>
                <c:pt idx="340">
                  <c:v>2003</c:v>
                </c:pt>
                <c:pt idx="341">
                  <c:v>2003</c:v>
                </c:pt>
                <c:pt idx="342">
                  <c:v>2003</c:v>
                </c:pt>
                <c:pt idx="343">
                  <c:v>2003</c:v>
                </c:pt>
                <c:pt idx="344">
                  <c:v>2003</c:v>
                </c:pt>
                <c:pt idx="345">
                  <c:v>2003</c:v>
                </c:pt>
                <c:pt idx="346">
                  <c:v>2003</c:v>
                </c:pt>
                <c:pt idx="347">
                  <c:v>2003</c:v>
                </c:pt>
                <c:pt idx="348">
                  <c:v>2004</c:v>
                </c:pt>
                <c:pt idx="349">
                  <c:v>2004</c:v>
                </c:pt>
                <c:pt idx="350">
                  <c:v>2004</c:v>
                </c:pt>
                <c:pt idx="351">
                  <c:v>2004</c:v>
                </c:pt>
                <c:pt idx="352">
                  <c:v>2004</c:v>
                </c:pt>
                <c:pt idx="353">
                  <c:v>2004</c:v>
                </c:pt>
                <c:pt idx="354">
                  <c:v>2004</c:v>
                </c:pt>
                <c:pt idx="355">
                  <c:v>2004</c:v>
                </c:pt>
                <c:pt idx="356">
                  <c:v>2004</c:v>
                </c:pt>
                <c:pt idx="357">
                  <c:v>2004</c:v>
                </c:pt>
                <c:pt idx="358">
                  <c:v>2004</c:v>
                </c:pt>
                <c:pt idx="359">
                  <c:v>2004</c:v>
                </c:pt>
                <c:pt idx="360">
                  <c:v>2005</c:v>
                </c:pt>
                <c:pt idx="361">
                  <c:v>2005</c:v>
                </c:pt>
                <c:pt idx="362">
                  <c:v>2005</c:v>
                </c:pt>
                <c:pt idx="363">
                  <c:v>2005</c:v>
                </c:pt>
                <c:pt idx="364">
                  <c:v>2005</c:v>
                </c:pt>
                <c:pt idx="365">
                  <c:v>2005</c:v>
                </c:pt>
                <c:pt idx="366">
                  <c:v>2005</c:v>
                </c:pt>
                <c:pt idx="367">
                  <c:v>2005</c:v>
                </c:pt>
                <c:pt idx="368">
                  <c:v>2005</c:v>
                </c:pt>
                <c:pt idx="369">
                  <c:v>2005</c:v>
                </c:pt>
                <c:pt idx="370">
                  <c:v>2005</c:v>
                </c:pt>
                <c:pt idx="371">
                  <c:v>2005</c:v>
                </c:pt>
                <c:pt idx="372">
                  <c:v>2006</c:v>
                </c:pt>
                <c:pt idx="373">
                  <c:v>2006</c:v>
                </c:pt>
                <c:pt idx="374">
                  <c:v>2006</c:v>
                </c:pt>
                <c:pt idx="375">
                  <c:v>2006</c:v>
                </c:pt>
                <c:pt idx="376">
                  <c:v>2006</c:v>
                </c:pt>
                <c:pt idx="377">
                  <c:v>2006</c:v>
                </c:pt>
                <c:pt idx="378">
                  <c:v>2006</c:v>
                </c:pt>
                <c:pt idx="379">
                  <c:v>2006</c:v>
                </c:pt>
                <c:pt idx="380">
                  <c:v>2006</c:v>
                </c:pt>
                <c:pt idx="381">
                  <c:v>2006</c:v>
                </c:pt>
                <c:pt idx="382">
                  <c:v>2006</c:v>
                </c:pt>
                <c:pt idx="383">
                  <c:v>2006</c:v>
                </c:pt>
                <c:pt idx="384">
                  <c:v>2007</c:v>
                </c:pt>
                <c:pt idx="385">
                  <c:v>2007</c:v>
                </c:pt>
                <c:pt idx="386">
                  <c:v>2007</c:v>
                </c:pt>
                <c:pt idx="387">
                  <c:v>2007</c:v>
                </c:pt>
                <c:pt idx="388">
                  <c:v>2007</c:v>
                </c:pt>
                <c:pt idx="389">
                  <c:v>2007</c:v>
                </c:pt>
                <c:pt idx="390">
                  <c:v>2007</c:v>
                </c:pt>
                <c:pt idx="391">
                  <c:v>2007</c:v>
                </c:pt>
                <c:pt idx="392">
                  <c:v>2007</c:v>
                </c:pt>
                <c:pt idx="393">
                  <c:v>2007</c:v>
                </c:pt>
                <c:pt idx="394">
                  <c:v>2007</c:v>
                </c:pt>
                <c:pt idx="395">
                  <c:v>2007</c:v>
                </c:pt>
                <c:pt idx="396">
                  <c:v>2008</c:v>
                </c:pt>
                <c:pt idx="397">
                  <c:v>2008</c:v>
                </c:pt>
                <c:pt idx="398">
                  <c:v>2008</c:v>
                </c:pt>
                <c:pt idx="399">
                  <c:v>2008</c:v>
                </c:pt>
                <c:pt idx="400">
                  <c:v>2008</c:v>
                </c:pt>
                <c:pt idx="401">
                  <c:v>2008</c:v>
                </c:pt>
                <c:pt idx="402">
                  <c:v>2008</c:v>
                </c:pt>
                <c:pt idx="403">
                  <c:v>2008</c:v>
                </c:pt>
                <c:pt idx="404">
                  <c:v>2008</c:v>
                </c:pt>
                <c:pt idx="405">
                  <c:v>2008</c:v>
                </c:pt>
                <c:pt idx="406">
                  <c:v>2008</c:v>
                </c:pt>
                <c:pt idx="407">
                  <c:v>2008</c:v>
                </c:pt>
                <c:pt idx="408">
                  <c:v>2009</c:v>
                </c:pt>
                <c:pt idx="409">
                  <c:v>2009</c:v>
                </c:pt>
                <c:pt idx="410">
                  <c:v>2009</c:v>
                </c:pt>
                <c:pt idx="411">
                  <c:v>2009</c:v>
                </c:pt>
                <c:pt idx="412">
                  <c:v>2009</c:v>
                </c:pt>
                <c:pt idx="413">
                  <c:v>2009</c:v>
                </c:pt>
                <c:pt idx="414">
                  <c:v>2009</c:v>
                </c:pt>
                <c:pt idx="415">
                  <c:v>2009</c:v>
                </c:pt>
                <c:pt idx="416">
                  <c:v>2009</c:v>
                </c:pt>
                <c:pt idx="417">
                  <c:v>2009</c:v>
                </c:pt>
                <c:pt idx="418">
                  <c:v>2009</c:v>
                </c:pt>
                <c:pt idx="419">
                  <c:v>2009</c:v>
                </c:pt>
                <c:pt idx="420">
                  <c:v>2010</c:v>
                </c:pt>
                <c:pt idx="421">
                  <c:v>2010</c:v>
                </c:pt>
                <c:pt idx="422">
                  <c:v>2010</c:v>
                </c:pt>
                <c:pt idx="423">
                  <c:v>2010</c:v>
                </c:pt>
                <c:pt idx="424">
                  <c:v>2010</c:v>
                </c:pt>
                <c:pt idx="425">
                  <c:v>2010</c:v>
                </c:pt>
                <c:pt idx="426">
                  <c:v>2010</c:v>
                </c:pt>
                <c:pt idx="427">
                  <c:v>2010</c:v>
                </c:pt>
                <c:pt idx="428">
                  <c:v>2010</c:v>
                </c:pt>
                <c:pt idx="429">
                  <c:v>2010</c:v>
                </c:pt>
                <c:pt idx="430">
                  <c:v>2010</c:v>
                </c:pt>
                <c:pt idx="431">
                  <c:v>2010</c:v>
                </c:pt>
                <c:pt idx="432">
                  <c:v>2011</c:v>
                </c:pt>
                <c:pt idx="433">
                  <c:v>2011</c:v>
                </c:pt>
                <c:pt idx="434">
                  <c:v>2011</c:v>
                </c:pt>
                <c:pt idx="435">
                  <c:v>2011</c:v>
                </c:pt>
                <c:pt idx="436">
                  <c:v>2011</c:v>
                </c:pt>
                <c:pt idx="437">
                  <c:v>2011</c:v>
                </c:pt>
                <c:pt idx="438">
                  <c:v>2011</c:v>
                </c:pt>
                <c:pt idx="439">
                  <c:v>2011</c:v>
                </c:pt>
                <c:pt idx="440">
                  <c:v>2011</c:v>
                </c:pt>
                <c:pt idx="441">
                  <c:v>2011</c:v>
                </c:pt>
                <c:pt idx="442">
                  <c:v>2011</c:v>
                </c:pt>
                <c:pt idx="443">
                  <c:v>2011</c:v>
                </c:pt>
                <c:pt idx="444">
                  <c:v>2012</c:v>
                </c:pt>
                <c:pt idx="445">
                  <c:v>2012</c:v>
                </c:pt>
                <c:pt idx="446">
                  <c:v>2012</c:v>
                </c:pt>
                <c:pt idx="447">
                  <c:v>2012</c:v>
                </c:pt>
                <c:pt idx="448">
                  <c:v>2012</c:v>
                </c:pt>
                <c:pt idx="449">
                  <c:v>2012</c:v>
                </c:pt>
                <c:pt idx="450">
                  <c:v>2012</c:v>
                </c:pt>
                <c:pt idx="451">
                  <c:v>2012</c:v>
                </c:pt>
                <c:pt idx="452">
                  <c:v>2012</c:v>
                </c:pt>
                <c:pt idx="453">
                  <c:v>2012</c:v>
                </c:pt>
                <c:pt idx="454">
                  <c:v>2012</c:v>
                </c:pt>
                <c:pt idx="455">
                  <c:v>2012</c:v>
                </c:pt>
                <c:pt idx="456">
                  <c:v>2013</c:v>
                </c:pt>
                <c:pt idx="457">
                  <c:v>2013</c:v>
                </c:pt>
                <c:pt idx="458">
                  <c:v>2013</c:v>
                </c:pt>
                <c:pt idx="459">
                  <c:v>2013</c:v>
                </c:pt>
                <c:pt idx="460">
                  <c:v>2013</c:v>
                </c:pt>
                <c:pt idx="461">
                  <c:v>2013</c:v>
                </c:pt>
                <c:pt idx="462">
                  <c:v>2013</c:v>
                </c:pt>
                <c:pt idx="463">
                  <c:v>2013</c:v>
                </c:pt>
                <c:pt idx="464">
                  <c:v>2013</c:v>
                </c:pt>
                <c:pt idx="465">
                  <c:v>2013</c:v>
                </c:pt>
                <c:pt idx="466">
                  <c:v>2013</c:v>
                </c:pt>
                <c:pt idx="467">
                  <c:v>2013</c:v>
                </c:pt>
                <c:pt idx="468">
                  <c:v>2014</c:v>
                </c:pt>
                <c:pt idx="469">
                  <c:v>2014</c:v>
                </c:pt>
                <c:pt idx="470">
                  <c:v>2014</c:v>
                </c:pt>
                <c:pt idx="471">
                  <c:v>2014</c:v>
                </c:pt>
                <c:pt idx="472">
                  <c:v>2014</c:v>
                </c:pt>
                <c:pt idx="473">
                  <c:v>2014</c:v>
                </c:pt>
                <c:pt idx="474">
                  <c:v>2014</c:v>
                </c:pt>
                <c:pt idx="475">
                  <c:v>2014</c:v>
                </c:pt>
                <c:pt idx="476">
                  <c:v>2014</c:v>
                </c:pt>
                <c:pt idx="477">
                  <c:v>2014</c:v>
                </c:pt>
                <c:pt idx="478">
                  <c:v>2014</c:v>
                </c:pt>
                <c:pt idx="479">
                  <c:v>2014</c:v>
                </c:pt>
                <c:pt idx="480">
                  <c:v>2015</c:v>
                </c:pt>
                <c:pt idx="481">
                  <c:v>2015</c:v>
                </c:pt>
                <c:pt idx="482">
                  <c:v>2015</c:v>
                </c:pt>
                <c:pt idx="483">
                  <c:v>2015</c:v>
                </c:pt>
                <c:pt idx="484">
                  <c:v>2015</c:v>
                </c:pt>
                <c:pt idx="485">
                  <c:v>2015</c:v>
                </c:pt>
                <c:pt idx="486">
                  <c:v>2015</c:v>
                </c:pt>
                <c:pt idx="487">
                  <c:v>2015</c:v>
                </c:pt>
                <c:pt idx="488">
                  <c:v>2015</c:v>
                </c:pt>
                <c:pt idx="489">
                  <c:v>2015</c:v>
                </c:pt>
                <c:pt idx="490">
                  <c:v>2015</c:v>
                </c:pt>
                <c:pt idx="491">
                  <c:v>2015</c:v>
                </c:pt>
                <c:pt idx="492">
                  <c:v>2016</c:v>
                </c:pt>
                <c:pt idx="493">
                  <c:v>2016</c:v>
                </c:pt>
                <c:pt idx="494">
                  <c:v>2016</c:v>
                </c:pt>
                <c:pt idx="495">
                  <c:v>2016</c:v>
                </c:pt>
                <c:pt idx="496">
                  <c:v>2016</c:v>
                </c:pt>
                <c:pt idx="497">
                  <c:v>2016</c:v>
                </c:pt>
                <c:pt idx="498">
                  <c:v>2016</c:v>
                </c:pt>
                <c:pt idx="499">
                  <c:v>2016</c:v>
                </c:pt>
                <c:pt idx="500">
                  <c:v>2016</c:v>
                </c:pt>
                <c:pt idx="501">
                  <c:v>2016</c:v>
                </c:pt>
                <c:pt idx="502">
                  <c:v>2016</c:v>
                </c:pt>
                <c:pt idx="503">
                  <c:v>2016</c:v>
                </c:pt>
                <c:pt idx="504">
                  <c:v>2017</c:v>
                </c:pt>
                <c:pt idx="505">
                  <c:v>2017</c:v>
                </c:pt>
                <c:pt idx="506">
                  <c:v>2017</c:v>
                </c:pt>
                <c:pt idx="507">
                  <c:v>2017</c:v>
                </c:pt>
                <c:pt idx="508">
                  <c:v>2017</c:v>
                </c:pt>
                <c:pt idx="509">
                  <c:v>2017</c:v>
                </c:pt>
                <c:pt idx="510">
                  <c:v>2017</c:v>
                </c:pt>
                <c:pt idx="511">
                  <c:v>2017</c:v>
                </c:pt>
                <c:pt idx="512">
                  <c:v>2017</c:v>
                </c:pt>
                <c:pt idx="513">
                  <c:v>2017</c:v>
                </c:pt>
                <c:pt idx="514">
                  <c:v>2017</c:v>
                </c:pt>
                <c:pt idx="515">
                  <c:v>2017</c:v>
                </c:pt>
                <c:pt idx="516">
                  <c:v>2018</c:v>
                </c:pt>
                <c:pt idx="517">
                  <c:v>2018</c:v>
                </c:pt>
                <c:pt idx="518">
                  <c:v>2018</c:v>
                </c:pt>
                <c:pt idx="519">
                  <c:v>2018</c:v>
                </c:pt>
                <c:pt idx="520">
                  <c:v>2018</c:v>
                </c:pt>
                <c:pt idx="521">
                  <c:v>2018</c:v>
                </c:pt>
                <c:pt idx="522">
                  <c:v>2018</c:v>
                </c:pt>
                <c:pt idx="523">
                  <c:v>2018</c:v>
                </c:pt>
                <c:pt idx="524">
                  <c:v>2018</c:v>
                </c:pt>
                <c:pt idx="525">
                  <c:v>2018</c:v>
                </c:pt>
                <c:pt idx="526">
                  <c:v>2018</c:v>
                </c:pt>
                <c:pt idx="527">
                  <c:v>2018</c:v>
                </c:pt>
                <c:pt idx="528">
                  <c:v>2019</c:v>
                </c:pt>
                <c:pt idx="529">
                  <c:v>2019</c:v>
                </c:pt>
                <c:pt idx="530">
                  <c:v>2019</c:v>
                </c:pt>
                <c:pt idx="531">
                  <c:v>2019</c:v>
                </c:pt>
                <c:pt idx="532">
                  <c:v>2019</c:v>
                </c:pt>
                <c:pt idx="533">
                  <c:v>2019</c:v>
                </c:pt>
                <c:pt idx="534">
                  <c:v>2019</c:v>
                </c:pt>
                <c:pt idx="535">
                  <c:v>2019</c:v>
                </c:pt>
                <c:pt idx="536">
                  <c:v>2019</c:v>
                </c:pt>
                <c:pt idx="537">
                  <c:v>2019</c:v>
                </c:pt>
                <c:pt idx="538">
                  <c:v>2019</c:v>
                </c:pt>
                <c:pt idx="539">
                  <c:v>2019</c:v>
                </c:pt>
                <c:pt idx="540">
                  <c:v>2020</c:v>
                </c:pt>
                <c:pt idx="541">
                  <c:v>2020</c:v>
                </c:pt>
                <c:pt idx="542">
                  <c:v>2020</c:v>
                </c:pt>
                <c:pt idx="543">
                  <c:v>2020</c:v>
                </c:pt>
                <c:pt idx="544">
                  <c:v>2020</c:v>
                </c:pt>
                <c:pt idx="545">
                  <c:v>2020</c:v>
                </c:pt>
              </c:numCache>
            </c:numRef>
          </c:cat>
          <c:val>
            <c:numRef>
              <c:f>Data!$AA$304:$AA$851</c:f>
              <c:numCache>
                <c:formatCode>0.00</c:formatCode>
                <c:ptCount val="548"/>
                <c:pt idx="0">
                  <c:v>4.1260168435991913</c:v>
                </c:pt>
                <c:pt idx="1">
                  <c:v>4.1484959597751301</c:v>
                </c:pt>
                <c:pt idx="2">
                  <c:v>3.9748848486640189</c:v>
                </c:pt>
                <c:pt idx="3">
                  <c:v>3.9699915817992246</c:v>
                </c:pt>
                <c:pt idx="4">
                  <c:v>3.9735305966969818</c:v>
                </c:pt>
                <c:pt idx="5">
                  <c:v>3.8911854056561386</c:v>
                </c:pt>
                <c:pt idx="6">
                  <c:v>3.8868879255851123</c:v>
                </c:pt>
                <c:pt idx="7">
                  <c:v>3.8050795636585661</c:v>
                </c:pt>
                <c:pt idx="8">
                  <c:v>3.819227251719298</c:v>
                </c:pt>
                <c:pt idx="9">
                  <c:v>3.8092721832522005</c:v>
                </c:pt>
                <c:pt idx="10">
                  <c:v>3.8841404837560947</c:v>
                </c:pt>
                <c:pt idx="11">
                  <c:v>3.660544635160246</c:v>
                </c:pt>
                <c:pt idx="12">
                  <c:v>3.7206019672015898</c:v>
                </c:pt>
                <c:pt idx="13">
                  <c:v>3.6338666995452691</c:v>
                </c:pt>
                <c:pt idx="14">
                  <c:v>3.6157507575162842</c:v>
                </c:pt>
                <c:pt idx="15">
                  <c:v>3.6214673059479963</c:v>
                </c:pt>
                <c:pt idx="16">
                  <c:v>3.0520014404294997</c:v>
                </c:pt>
                <c:pt idx="17">
                  <c:v>2.1530216299260632</c:v>
                </c:pt>
                <c:pt idx="18">
                  <c:v>2.1779069045920099</c:v>
                </c:pt>
                <c:pt idx="19">
                  <c:v>2.2534682171999543</c:v>
                </c:pt>
                <c:pt idx="20">
                  <c:v>2.1920569766650022</c:v>
                </c:pt>
                <c:pt idx="21">
                  <c:v>2.1954327905098538</c:v>
                </c:pt>
                <c:pt idx="22">
                  <c:v>2.3067219642990282</c:v>
                </c:pt>
                <c:pt idx="23">
                  <c:v>2.430009329854435</c:v>
                </c:pt>
                <c:pt idx="24">
                  <c:v>2.514250823304462</c:v>
                </c:pt>
                <c:pt idx="25">
                  <c:v>2.5121499829683276</c:v>
                </c:pt>
                <c:pt idx="26">
                  <c:v>2.4899101046595091</c:v>
                </c:pt>
                <c:pt idx="27">
                  <c:v>2.5402321658511351</c:v>
                </c:pt>
                <c:pt idx="28">
                  <c:v>2.4784383805404002</c:v>
                </c:pt>
                <c:pt idx="29">
                  <c:v>2.4822516011075968</c:v>
                </c:pt>
                <c:pt idx="30">
                  <c:v>2.4917645387027263</c:v>
                </c:pt>
                <c:pt idx="31">
                  <c:v>2.518384909073097</c:v>
                </c:pt>
                <c:pt idx="32">
                  <c:v>2.4790767329724681</c:v>
                </c:pt>
                <c:pt idx="33">
                  <c:v>2.4330190450118909</c:v>
                </c:pt>
                <c:pt idx="34">
                  <c:v>2.4936958380256402</c:v>
                </c:pt>
                <c:pt idx="35">
                  <c:v>2.561907706610643</c:v>
                </c:pt>
                <c:pt idx="36">
                  <c:v>2.5609364772007068</c:v>
                </c:pt>
                <c:pt idx="37">
                  <c:v>2.5963608859236635</c:v>
                </c:pt>
                <c:pt idx="38">
                  <c:v>2.5952250344530543</c:v>
                </c:pt>
                <c:pt idx="39">
                  <c:v>2.6029971597760508</c:v>
                </c:pt>
                <c:pt idx="40">
                  <c:v>2.6397828062541224</c:v>
                </c:pt>
                <c:pt idx="41">
                  <c:v>2.5858314384729675</c:v>
                </c:pt>
                <c:pt idx="42">
                  <c:v>2.5828220008766656</c:v>
                </c:pt>
                <c:pt idx="43">
                  <c:v>2.5772200289825586</c:v>
                </c:pt>
                <c:pt idx="44">
                  <c:v>2.6175331174948</c:v>
                </c:pt>
                <c:pt idx="45">
                  <c:v>2.4280007828218007</c:v>
                </c:pt>
                <c:pt idx="46">
                  <c:v>2.4124567867450182</c:v>
                </c:pt>
                <c:pt idx="47">
                  <c:v>2.415083526960411</c:v>
                </c:pt>
                <c:pt idx="48">
                  <c:v>2.3636591172321713</c:v>
                </c:pt>
                <c:pt idx="49">
                  <c:v>2.3449027799410982</c:v>
                </c:pt>
                <c:pt idx="50">
                  <c:v>2.5058876284259468</c:v>
                </c:pt>
                <c:pt idx="51">
                  <c:v>2.5309067735108814</c:v>
                </c:pt>
                <c:pt idx="52">
                  <c:v>2.6161463953322248</c:v>
                </c:pt>
                <c:pt idx="53">
                  <c:v>2.6865972810005019</c:v>
                </c:pt>
                <c:pt idx="54">
                  <c:v>2.8256775170063722</c:v>
                </c:pt>
                <c:pt idx="55">
                  <c:v>2.9154672878186401</c:v>
                </c:pt>
                <c:pt idx="56">
                  <c:v>2.8797530021043545</c:v>
                </c:pt>
                <c:pt idx="57">
                  <c:v>2.9142121771885297</c:v>
                </c:pt>
                <c:pt idx="58">
                  <c:v>2.8908465655876241</c:v>
                </c:pt>
                <c:pt idx="59">
                  <c:v>2.9419759917170496</c:v>
                </c:pt>
                <c:pt idx="60">
                  <c:v>2.8770990647246126</c:v>
                </c:pt>
                <c:pt idx="61">
                  <c:v>2.8782924635243945</c:v>
                </c:pt>
                <c:pt idx="62">
                  <c:v>2.9588633659185017</c:v>
                </c:pt>
                <c:pt idx="63">
                  <c:v>2.8931692738561599</c:v>
                </c:pt>
                <c:pt idx="64">
                  <c:v>2.8705298762167621</c:v>
                </c:pt>
                <c:pt idx="65">
                  <c:v>2.8825537807623096</c:v>
                </c:pt>
                <c:pt idx="66">
                  <c:v>2.9091635762747714</c:v>
                </c:pt>
                <c:pt idx="67">
                  <c:v>2.8574117874763516</c:v>
                </c:pt>
                <c:pt idx="68">
                  <c:v>2.8707577342812698</c:v>
                </c:pt>
                <c:pt idx="69">
                  <c:v>2.886263936762262</c:v>
                </c:pt>
                <c:pt idx="70">
                  <c:v>2.7908732163715411</c:v>
                </c:pt>
                <c:pt idx="71">
                  <c:v>2.7311092839047855</c:v>
                </c:pt>
                <c:pt idx="72">
                  <c:v>2.6418451832027756</c:v>
                </c:pt>
                <c:pt idx="73">
                  <c:v>2.7372399200448814</c:v>
                </c:pt>
                <c:pt idx="74">
                  <c:v>2.7304097668308844</c:v>
                </c:pt>
                <c:pt idx="75">
                  <c:v>2.7223174353689874</c:v>
                </c:pt>
                <c:pt idx="76">
                  <c:v>2.8291550422065943</c:v>
                </c:pt>
                <c:pt idx="77">
                  <c:v>2.8506011206379669</c:v>
                </c:pt>
                <c:pt idx="78">
                  <c:v>2.80322296085046</c:v>
                </c:pt>
                <c:pt idx="79">
                  <c:v>2.7752612242794523</c:v>
                </c:pt>
                <c:pt idx="80">
                  <c:v>2.7891501131683412</c:v>
                </c:pt>
                <c:pt idx="81">
                  <c:v>2.7320724875975642</c:v>
                </c:pt>
                <c:pt idx="82">
                  <c:v>2.6252816436459381</c:v>
                </c:pt>
                <c:pt idx="83">
                  <c:v>2.5419871422479878</c:v>
                </c:pt>
                <c:pt idx="84">
                  <c:v>2.5326448403047896</c:v>
                </c:pt>
                <c:pt idx="85">
                  <c:v>2.5613624677066276</c:v>
                </c:pt>
                <c:pt idx="86">
                  <c:v>2.664797400436715</c:v>
                </c:pt>
                <c:pt idx="87">
                  <c:v>2.6063887010396427</c:v>
                </c:pt>
                <c:pt idx="88">
                  <c:v>2.538547153940454</c:v>
                </c:pt>
                <c:pt idx="89">
                  <c:v>2.5003436741710781</c:v>
                </c:pt>
                <c:pt idx="90">
                  <c:v>2.5374718729081995</c:v>
                </c:pt>
                <c:pt idx="91">
                  <c:v>2.6158194512557782</c:v>
                </c:pt>
                <c:pt idx="92">
                  <c:v>2.5637361179224447</c:v>
                </c:pt>
                <c:pt idx="93">
                  <c:v>2.6295624484546578</c:v>
                </c:pt>
                <c:pt idx="94">
                  <c:v>2.6295624484546578</c:v>
                </c:pt>
                <c:pt idx="95">
                  <c:v>2.602296222815466</c:v>
                </c:pt>
                <c:pt idx="96">
                  <c:v>2.6213080296735431</c:v>
                </c:pt>
                <c:pt idx="97">
                  <c:v>2.6781319195670528</c:v>
                </c:pt>
                <c:pt idx="98">
                  <c:v>2.6560359599710934</c:v>
                </c:pt>
                <c:pt idx="99">
                  <c:v>2.9091341254667995</c:v>
                </c:pt>
                <c:pt idx="100">
                  <c:v>2.8117821005446815</c:v>
                </c:pt>
                <c:pt idx="101">
                  <c:v>2.8074687810139705</c:v>
                </c:pt>
                <c:pt idx="102">
                  <c:v>2.7510431254950505</c:v>
                </c:pt>
                <c:pt idx="103">
                  <c:v>2.7958545666054815</c:v>
                </c:pt>
                <c:pt idx="104">
                  <c:v>2.8718886298658219</c:v>
                </c:pt>
                <c:pt idx="105">
                  <c:v>2.8989491410812622</c:v>
                </c:pt>
                <c:pt idx="106">
                  <c:v>2.820963401330816</c:v>
                </c:pt>
                <c:pt idx="107">
                  <c:v>2.8333680362186731</c:v>
                </c:pt>
                <c:pt idx="108">
                  <c:v>2.8620759817296295</c:v>
                </c:pt>
                <c:pt idx="109">
                  <c:v>2.8883551104023746</c:v>
                </c:pt>
                <c:pt idx="110">
                  <c:v>2.8656545783786385</c:v>
                </c:pt>
                <c:pt idx="111">
                  <c:v>2.9004527333694639</c:v>
                </c:pt>
                <c:pt idx="112">
                  <c:v>2.9449452778620082</c:v>
                </c:pt>
                <c:pt idx="113">
                  <c:v>3.0059964976210938</c:v>
                </c:pt>
                <c:pt idx="114">
                  <c:v>3.0138673402420211</c:v>
                </c:pt>
                <c:pt idx="115">
                  <c:v>3.0459862280656065</c:v>
                </c:pt>
                <c:pt idx="116">
                  <c:v>3.0357903385344573</c:v>
                </c:pt>
                <c:pt idx="117">
                  <c:v>3.1163965246708845</c:v>
                </c:pt>
                <c:pt idx="118">
                  <c:v>3.1213568421312012</c:v>
                </c:pt>
                <c:pt idx="119">
                  <c:v>3.1026162124460437</c:v>
                </c:pt>
                <c:pt idx="120">
                  <c:v>3.1319858598712469</c:v>
                </c:pt>
                <c:pt idx="121">
                  <c:v>3.0497490177659832</c:v>
                </c:pt>
                <c:pt idx="122">
                  <c:v>3.0762746889188706</c:v>
                </c:pt>
                <c:pt idx="123">
                  <c:v>3.0991491258558077</c:v>
                </c:pt>
                <c:pt idx="124">
                  <c:v>3.0554428321495135</c:v>
                </c:pt>
                <c:pt idx="125">
                  <c:v>3.0526691635104601</c:v>
                </c:pt>
                <c:pt idx="126">
                  <c:v>3.0745407593710268</c:v>
                </c:pt>
                <c:pt idx="127">
                  <c:v>3.0600496657533558</c:v>
                </c:pt>
                <c:pt idx="128">
                  <c:v>3.0847410237780473</c:v>
                </c:pt>
                <c:pt idx="129">
                  <c:v>3.1101475278430879</c:v>
                </c:pt>
                <c:pt idx="130">
                  <c:v>3.1930646497410113</c:v>
                </c:pt>
                <c:pt idx="131">
                  <c:v>3.2500622498420602</c:v>
                </c:pt>
                <c:pt idx="132">
                  <c:v>3.2500622498420602</c:v>
                </c:pt>
                <c:pt idx="133">
                  <c:v>3.2589908212706322</c:v>
                </c:pt>
                <c:pt idx="134">
                  <c:v>3.1582153298701408</c:v>
                </c:pt>
                <c:pt idx="135">
                  <c:v>3.2016963108511227</c:v>
                </c:pt>
                <c:pt idx="136">
                  <c:v>3.1533732181731913</c:v>
                </c:pt>
                <c:pt idx="137">
                  <c:v>3.1496464698421254</c:v>
                </c:pt>
                <c:pt idx="138">
                  <c:v>3.2611518277992619</c:v>
                </c:pt>
                <c:pt idx="139">
                  <c:v>3.177181217512862</c:v>
                </c:pt>
                <c:pt idx="140">
                  <c:v>3.2018360498600025</c:v>
                </c:pt>
                <c:pt idx="141">
                  <c:v>3.1309035101774629</c:v>
                </c:pt>
                <c:pt idx="142">
                  <c:v>3.185606205370572</c:v>
                </c:pt>
                <c:pt idx="143">
                  <c:v>3.2231752870573018</c:v>
                </c:pt>
                <c:pt idx="144">
                  <c:v>3.2271663470828442</c:v>
                </c:pt>
                <c:pt idx="145">
                  <c:v>3.2001100700265677</c:v>
                </c:pt>
                <c:pt idx="146">
                  <c:v>3.0851675412909354</c:v>
                </c:pt>
                <c:pt idx="147">
                  <c:v>2.8565040757106974</c:v>
                </c:pt>
                <c:pt idx="148">
                  <c:v>2.8565040757106974</c:v>
                </c:pt>
                <c:pt idx="149">
                  <c:v>2.9496021783629405</c:v>
                </c:pt>
                <c:pt idx="150">
                  <c:v>2.8817869290960778</c:v>
                </c:pt>
                <c:pt idx="151">
                  <c:v>2.8613359403352301</c:v>
                </c:pt>
                <c:pt idx="152">
                  <c:v>2.8914589896014284</c:v>
                </c:pt>
                <c:pt idx="153">
                  <c:v>2.8947892986541093</c:v>
                </c:pt>
                <c:pt idx="154">
                  <c:v>2.9607175686963032</c:v>
                </c:pt>
                <c:pt idx="155">
                  <c:v>2.8761124874041788</c:v>
                </c:pt>
                <c:pt idx="156">
                  <c:v>2.8428370244412151</c:v>
                </c:pt>
                <c:pt idx="157">
                  <c:v>2.8706385642188033</c:v>
                </c:pt>
                <c:pt idx="158">
                  <c:v>2.825168987499227</c:v>
                </c:pt>
                <c:pt idx="159">
                  <c:v>2.80370808536094</c:v>
                </c:pt>
                <c:pt idx="160">
                  <c:v>2.8376934089804098</c:v>
                </c:pt>
                <c:pt idx="161">
                  <c:v>2.7906590992215485</c:v>
                </c:pt>
                <c:pt idx="162">
                  <c:v>2.7831383260544009</c:v>
                </c:pt>
                <c:pt idx="163">
                  <c:v>2.852437601124389</c:v>
                </c:pt>
                <c:pt idx="164">
                  <c:v>2.8831119920928976</c:v>
                </c:pt>
                <c:pt idx="165">
                  <c:v>2.776941816919996</c:v>
                </c:pt>
                <c:pt idx="166">
                  <c:v>2.8227412247660357</c:v>
                </c:pt>
                <c:pt idx="167">
                  <c:v>2.7509021443062651</c:v>
                </c:pt>
                <c:pt idx="168">
                  <c:v>2.7304874233025385</c:v>
                </c:pt>
                <c:pt idx="169">
                  <c:v>2.7183979046340734</c:v>
                </c:pt>
                <c:pt idx="170">
                  <c:v>2.7217053414409178</c:v>
                </c:pt>
                <c:pt idx="171">
                  <c:v>2.8733641805545989</c:v>
                </c:pt>
                <c:pt idx="172">
                  <c:v>2.8469975733056381</c:v>
                </c:pt>
                <c:pt idx="173">
                  <c:v>2.8098711444788047</c:v>
                </c:pt>
                <c:pt idx="174">
                  <c:v>2.7949331332313609</c:v>
                </c:pt>
                <c:pt idx="175">
                  <c:v>2.843834376118453</c:v>
                </c:pt>
                <c:pt idx="176">
                  <c:v>2.817581545378443</c:v>
                </c:pt>
                <c:pt idx="177">
                  <c:v>2.8636036127419739</c:v>
                </c:pt>
                <c:pt idx="178">
                  <c:v>2.7907891663558115</c:v>
                </c:pt>
                <c:pt idx="179">
                  <c:v>2.7001298256964712</c:v>
                </c:pt>
                <c:pt idx="180">
                  <c:v>2.8233377110011304</c:v>
                </c:pt>
                <c:pt idx="181">
                  <c:v>2.8459365810576269</c:v>
                </c:pt>
                <c:pt idx="182">
                  <c:v>2.8579089836550295</c:v>
                </c:pt>
                <c:pt idx="183">
                  <c:v>2.7806424107237162</c:v>
                </c:pt>
                <c:pt idx="184">
                  <c:v>2.793251217687363</c:v>
                </c:pt>
                <c:pt idx="185">
                  <c:v>2.8510507299067647</c:v>
                </c:pt>
                <c:pt idx="186">
                  <c:v>2.7711604115825028</c:v>
                </c:pt>
                <c:pt idx="187">
                  <c:v>2.7809070002764602</c:v>
                </c:pt>
                <c:pt idx="188">
                  <c:v>2.8404272521044036</c:v>
                </c:pt>
                <c:pt idx="189">
                  <c:v>3.0752015996965478</c:v>
                </c:pt>
                <c:pt idx="190">
                  <c:v>3.2346621776230648</c:v>
                </c:pt>
                <c:pt idx="191">
                  <c:v>3.227353544486617</c:v>
                </c:pt>
                <c:pt idx="192">
                  <c:v>3.1694831741162464</c:v>
                </c:pt>
                <c:pt idx="193">
                  <c:v>3.1360235781566499</c:v>
                </c:pt>
                <c:pt idx="194">
                  <c:v>3.2294481100221737</c:v>
                </c:pt>
                <c:pt idx="195">
                  <c:v>3.2656857495122651</c:v>
                </c:pt>
                <c:pt idx="196">
                  <c:v>3.3718428620388043</c:v>
                </c:pt>
                <c:pt idx="197">
                  <c:v>3.2394889136791032</c:v>
                </c:pt>
                <c:pt idx="198">
                  <c:v>3.2964998106986605</c:v>
                </c:pt>
                <c:pt idx="199">
                  <c:v>3.1985818556378476</c:v>
                </c:pt>
                <c:pt idx="200">
                  <c:v>3.12999989341191</c:v>
                </c:pt>
                <c:pt idx="201">
                  <c:v>3.0574794435141595</c:v>
                </c:pt>
                <c:pt idx="202">
                  <c:v>3.0197043266251185</c:v>
                </c:pt>
                <c:pt idx="203">
                  <c:v>3.0204167904675785</c:v>
                </c:pt>
                <c:pt idx="204">
                  <c:v>2.9954308670441558</c:v>
                </c:pt>
                <c:pt idx="205">
                  <c:v>2.9358832955205365</c:v>
                </c:pt>
                <c:pt idx="206">
                  <c:v>2.9659995086724638</c:v>
                </c:pt>
                <c:pt idx="207">
                  <c:v>2.9316264728459394</c:v>
                </c:pt>
                <c:pt idx="208">
                  <c:v>2.8713911850625977</c:v>
                </c:pt>
                <c:pt idx="209">
                  <c:v>2.8339660353619993</c:v>
                </c:pt>
                <c:pt idx="210">
                  <c:v>2.8006371353265322</c:v>
                </c:pt>
                <c:pt idx="211">
                  <c:v>2.6754094486234359</c:v>
                </c:pt>
                <c:pt idx="212">
                  <c:v>2.6443743072941768</c:v>
                </c:pt>
                <c:pt idx="213">
                  <c:v>2.6729825076457505</c:v>
                </c:pt>
                <c:pt idx="214">
                  <c:v>2.6617216065604401</c:v>
                </c:pt>
                <c:pt idx="215">
                  <c:v>2.7418498116886454</c:v>
                </c:pt>
                <c:pt idx="216">
                  <c:v>2.7200348029626422</c:v>
                </c:pt>
                <c:pt idx="217">
                  <c:v>2.6905693992934165</c:v>
                </c:pt>
                <c:pt idx="218">
                  <c:v>2.6601250358498492</c:v>
                </c:pt>
                <c:pt idx="219">
                  <c:v>2.4821819058458994</c:v>
                </c:pt>
                <c:pt idx="220">
                  <c:v>2.4582772822680732</c:v>
                </c:pt>
                <c:pt idx="221">
                  <c:v>2.4854022225012558</c:v>
                </c:pt>
                <c:pt idx="222">
                  <c:v>2.3832548170820327</c:v>
                </c:pt>
                <c:pt idx="223">
                  <c:v>2.3212508488280643</c:v>
                </c:pt>
                <c:pt idx="224">
                  <c:v>2.3765017439917497</c:v>
                </c:pt>
                <c:pt idx="225">
                  <c:v>2.3448596092385721</c:v>
                </c:pt>
                <c:pt idx="226">
                  <c:v>2.3305879883000844</c:v>
                </c:pt>
                <c:pt idx="227">
                  <c:v>2.3711945132890038</c:v>
                </c:pt>
                <c:pt idx="228">
                  <c:v>2.2623324581297157</c:v>
                </c:pt>
                <c:pt idx="229">
                  <c:v>2.1852908556643835</c:v>
                </c:pt>
                <c:pt idx="230">
                  <c:v>2.1614813318548598</c:v>
                </c:pt>
                <c:pt idx="231">
                  <c:v>2.1373965534348209</c:v>
                </c:pt>
                <c:pt idx="232">
                  <c:v>2.1452486304358342</c:v>
                </c:pt>
                <c:pt idx="233">
                  <c:v>2.1210980365958902</c:v>
                </c:pt>
                <c:pt idx="234">
                  <c:v>2.0435271146100744</c:v>
                </c:pt>
                <c:pt idx="235">
                  <c:v>2.0228722798487522</c:v>
                </c:pt>
                <c:pt idx="236">
                  <c:v>1.954624820546248</c:v>
                </c:pt>
                <c:pt idx="237">
                  <c:v>1.7106597460726991</c:v>
                </c:pt>
                <c:pt idx="238">
                  <c:v>1.5253951698845567</c:v>
                </c:pt>
                <c:pt idx="239">
                  <c:v>1.5059470462642472</c:v>
                </c:pt>
                <c:pt idx="240">
                  <c:v>1.5609525468143024</c:v>
                </c:pt>
                <c:pt idx="241">
                  <c:v>1.6883065957785213</c:v>
                </c:pt>
                <c:pt idx="242">
                  <c:v>1.6040044868285246</c:v>
                </c:pt>
                <c:pt idx="243">
                  <c:v>1.5061297664705824</c:v>
                </c:pt>
                <c:pt idx="244">
                  <c:v>1.3999726539440429</c:v>
                </c:pt>
                <c:pt idx="245">
                  <c:v>1.4066930840515697</c:v>
                </c:pt>
                <c:pt idx="246">
                  <c:v>1.3228004666019053</c:v>
                </c:pt>
                <c:pt idx="247">
                  <c:v>1.2944557954000915</c:v>
                </c:pt>
                <c:pt idx="248">
                  <c:v>1.291033650563971</c:v>
                </c:pt>
                <c:pt idx="249">
                  <c:v>1.2868669838973046</c:v>
                </c:pt>
                <c:pt idx="250">
                  <c:v>1.3259181318194202</c:v>
                </c:pt>
                <c:pt idx="251">
                  <c:v>1.3119360289111428</c:v>
                </c:pt>
                <c:pt idx="252">
                  <c:v>1.3447238013461547</c:v>
                </c:pt>
                <c:pt idx="253">
                  <c:v>1.316946023568377</c:v>
                </c:pt>
                <c:pt idx="254">
                  <c:v>1.2744290167656558</c:v>
                </c:pt>
                <c:pt idx="255">
                  <c:v>1.2939545907267138</c:v>
                </c:pt>
                <c:pt idx="256">
                  <c:v>1.2525638622498929</c:v>
                </c:pt>
                <c:pt idx="257">
                  <c:v>1.2867168677143737</c:v>
                </c:pt>
                <c:pt idx="258">
                  <c:v>1.2930859027835988</c:v>
                </c:pt>
                <c:pt idx="259">
                  <c:v>1.3272389082480796</c:v>
                </c:pt>
                <c:pt idx="260">
                  <c:v>1.3137107697199408</c:v>
                </c:pt>
                <c:pt idx="261">
                  <c:v>1.2739018525224888</c:v>
                </c:pt>
                <c:pt idx="262">
                  <c:v>1.209601440999855</c:v>
                </c:pt>
                <c:pt idx="263">
                  <c:v>1.1641954580938723</c:v>
                </c:pt>
                <c:pt idx="264">
                  <c:v>1.1983484635583532</c:v>
                </c:pt>
                <c:pt idx="265">
                  <c:v>1.2047680953258695</c:v>
                </c:pt>
                <c:pt idx="266">
                  <c:v>1.2207506656929794</c:v>
                </c:pt>
                <c:pt idx="267">
                  <c:v>1.1923082705014802</c:v>
                </c:pt>
                <c:pt idx="268">
                  <c:v>1.1924118769473948</c:v>
                </c:pt>
                <c:pt idx="269">
                  <c:v>1.1597035097382149</c:v>
                </c:pt>
                <c:pt idx="270">
                  <c:v>1.1852547350026958</c:v>
                </c:pt>
                <c:pt idx="271">
                  <c:v>1.2144651412196172</c:v>
                </c:pt>
                <c:pt idx="272">
                  <c:v>1.1901371150310933</c:v>
                </c:pt>
                <c:pt idx="273">
                  <c:v>1.1707052768880259</c:v>
                </c:pt>
                <c:pt idx="274">
                  <c:v>1.2055866549078649</c:v>
                </c:pt>
                <c:pt idx="275">
                  <c:v>1.1861885718363425</c:v>
                </c:pt>
                <c:pt idx="276">
                  <c:v>1.1844909352313295</c:v>
                </c:pt>
                <c:pt idx="277">
                  <c:v>1.191063758910581</c:v>
                </c:pt>
                <c:pt idx="278">
                  <c:v>1.2449920059587194</c:v>
                </c:pt>
                <c:pt idx="279">
                  <c:v>1.27179243476558</c:v>
                </c:pt>
                <c:pt idx="280">
                  <c:v>1.2448370353462355</c:v>
                </c:pt>
                <c:pt idx="281">
                  <c:v>1.3037306872444654</c:v>
                </c:pt>
                <c:pt idx="282">
                  <c:v>1.3038877847857004</c:v>
                </c:pt>
                <c:pt idx="283">
                  <c:v>1.3031783034908668</c:v>
                </c:pt>
                <c:pt idx="284">
                  <c:v>1.3134596869750019</c:v>
                </c:pt>
                <c:pt idx="285">
                  <c:v>1.3910033047088508</c:v>
                </c:pt>
                <c:pt idx="286">
                  <c:v>1.3358523929503094</c:v>
                </c:pt>
                <c:pt idx="287">
                  <c:v>1.3102581951004726</c:v>
                </c:pt>
                <c:pt idx="288">
                  <c:v>1.3062207308197</c:v>
                </c:pt>
                <c:pt idx="289">
                  <c:v>1.1886042897173403</c:v>
                </c:pt>
                <c:pt idx="290">
                  <c:v>1.1905502886145587</c:v>
                </c:pt>
                <c:pt idx="291">
                  <c:v>1.2032101419783243</c:v>
                </c:pt>
                <c:pt idx="292">
                  <c:v>1.2180513143406293</c:v>
                </c:pt>
                <c:pt idx="293">
                  <c:v>1.1984380874449931</c:v>
                </c:pt>
                <c:pt idx="294">
                  <c:v>1.2343351030935981</c:v>
                </c:pt>
                <c:pt idx="295">
                  <c:v>1.2531033459424015</c:v>
                </c:pt>
                <c:pt idx="296">
                  <c:v>1.2524394260403253</c:v>
                </c:pt>
                <c:pt idx="297">
                  <c:v>1.2890500541984784</c:v>
                </c:pt>
                <c:pt idx="298">
                  <c:v>1.2379951515124135</c:v>
                </c:pt>
                <c:pt idx="299">
                  <c:v>1.2596744931860948</c:v>
                </c:pt>
                <c:pt idx="300">
                  <c:v>1.2168200648379268</c:v>
                </c:pt>
                <c:pt idx="301">
                  <c:v>1.2268641990635392</c:v>
                </c:pt>
                <c:pt idx="302">
                  <c:v>1.2411867427472971</c:v>
                </c:pt>
                <c:pt idx="303">
                  <c:v>1.2077327666999425</c:v>
                </c:pt>
                <c:pt idx="304">
                  <c:v>1.2368914325131846</c:v>
                </c:pt>
                <c:pt idx="305">
                  <c:v>1.2266008448826453</c:v>
                </c:pt>
                <c:pt idx="306">
                  <c:v>1.230514320789089</c:v>
                </c:pt>
                <c:pt idx="307">
                  <c:v>1.286669123467109</c:v>
                </c:pt>
                <c:pt idx="308">
                  <c:v>1.3100991802170365</c:v>
                </c:pt>
                <c:pt idx="309">
                  <c:v>1.3348367634223617</c:v>
                </c:pt>
                <c:pt idx="310">
                  <c:v>1.3383345170872303</c:v>
                </c:pt>
                <c:pt idx="311">
                  <c:v>1.3095165703390372</c:v>
                </c:pt>
                <c:pt idx="312">
                  <c:v>1.3077016402580581</c:v>
                </c:pt>
                <c:pt idx="313">
                  <c:v>1.3266103633865181</c:v>
                </c:pt>
                <c:pt idx="314">
                  <c:v>1.3061626777315076</c:v>
                </c:pt>
                <c:pt idx="315">
                  <c:v>1.3309243050960953</c:v>
                </c:pt>
                <c:pt idx="316">
                  <c:v>1.3293364828899226</c:v>
                </c:pt>
                <c:pt idx="317">
                  <c:v>1.3851773160351926</c:v>
                </c:pt>
                <c:pt idx="318">
                  <c:v>1.4068210123435554</c:v>
                </c:pt>
                <c:pt idx="319">
                  <c:v>1.4235156163108353</c:v>
                </c:pt>
                <c:pt idx="320">
                  <c:v>1.4203066519096683</c:v>
                </c:pt>
                <c:pt idx="321">
                  <c:v>1.4207408866522275</c:v>
                </c:pt>
                <c:pt idx="322">
                  <c:v>1.458161376590394</c:v>
                </c:pt>
                <c:pt idx="323">
                  <c:v>1.428787616920016</c:v>
                </c:pt>
                <c:pt idx="324">
                  <c:v>1.4891468655647999</c:v>
                </c:pt>
                <c:pt idx="325">
                  <c:v>1.5353220172484516</c:v>
                </c:pt>
                <c:pt idx="326">
                  <c:v>1.5322077039198179</c:v>
                </c:pt>
                <c:pt idx="327">
                  <c:v>1.5504899565172652</c:v>
                </c:pt>
                <c:pt idx="328">
                  <c:v>1.5747580719261505</c:v>
                </c:pt>
                <c:pt idx="329">
                  <c:v>1.4905562519591482</c:v>
                </c:pt>
                <c:pt idx="330">
                  <c:v>1.5380173517120095</c:v>
                </c:pt>
                <c:pt idx="331">
                  <c:v>1.5531374727335117</c:v>
                </c:pt>
                <c:pt idx="332">
                  <c:v>1.5520163871888544</c:v>
                </c:pt>
                <c:pt idx="333">
                  <c:v>1.5023063138422135</c:v>
                </c:pt>
                <c:pt idx="334">
                  <c:v>1.4923801719790093</c:v>
                </c:pt>
                <c:pt idx="335">
                  <c:v>1.5149451830733369</c:v>
                </c:pt>
                <c:pt idx="336">
                  <c:v>1.5393282947758882</c:v>
                </c:pt>
                <c:pt idx="337">
                  <c:v>1.5661461910203229</c:v>
                </c:pt>
                <c:pt idx="338">
                  <c:v>1.5352128366749123</c:v>
                </c:pt>
                <c:pt idx="339">
                  <c:v>1.5422530701330859</c:v>
                </c:pt>
                <c:pt idx="340">
                  <c:v>1.5393606665315385</c:v>
                </c:pt>
                <c:pt idx="341">
                  <c:v>1.5674867947380244</c:v>
                </c:pt>
                <c:pt idx="342">
                  <c:v>1.575423771673621</c:v>
                </c:pt>
                <c:pt idx="343">
                  <c:v>1.6379321284392365</c:v>
                </c:pt>
                <c:pt idx="344">
                  <c:v>1.6541130763111098</c:v>
                </c:pt>
                <c:pt idx="345">
                  <c:v>1.6345008641247432</c:v>
                </c:pt>
                <c:pt idx="346">
                  <c:v>1.6707455475772794</c:v>
                </c:pt>
                <c:pt idx="347">
                  <c:v>1.6833469064203437</c:v>
                </c:pt>
                <c:pt idx="348">
                  <c:v>1.6914464466075785</c:v>
                </c:pt>
                <c:pt idx="349">
                  <c:v>1.7061264204234095</c:v>
                </c:pt>
                <c:pt idx="350">
                  <c:v>1.7134029277060527</c:v>
                </c:pt>
                <c:pt idx="351">
                  <c:v>1.7188267211911603</c:v>
                </c:pt>
                <c:pt idx="352">
                  <c:v>1.7166908416886979</c:v>
                </c:pt>
                <c:pt idx="353">
                  <c:v>1.8077861794554513</c:v>
                </c:pt>
                <c:pt idx="354">
                  <c:v>1.7998316006642492</c:v>
                </c:pt>
                <c:pt idx="355">
                  <c:v>1.7106374637967099</c:v>
                </c:pt>
                <c:pt idx="356">
                  <c:v>1.7405385272154745</c:v>
                </c:pt>
                <c:pt idx="357">
                  <c:v>1.7230565102913247</c:v>
                </c:pt>
                <c:pt idx="358">
                  <c:v>1.7321333396218481</c:v>
                </c:pt>
                <c:pt idx="359">
                  <c:v>1.7661481947075928</c:v>
                </c:pt>
                <c:pt idx="360">
                  <c:v>1.7893231971539036</c:v>
                </c:pt>
                <c:pt idx="361">
                  <c:v>1.7555938559417941</c:v>
                </c:pt>
                <c:pt idx="362">
                  <c:v>1.7494448297604404</c:v>
                </c:pt>
                <c:pt idx="363">
                  <c:v>1.724619858619622</c:v>
                </c:pt>
                <c:pt idx="364">
                  <c:v>1.7579482784943374</c:v>
                </c:pt>
                <c:pt idx="365">
                  <c:v>1.7021406076307255</c:v>
                </c:pt>
                <c:pt idx="366">
                  <c:v>1.6569924767145785</c:v>
                </c:pt>
                <c:pt idx="367">
                  <c:v>1.6598179908675093</c:v>
                </c:pt>
                <c:pt idx="368">
                  <c:v>1.6445137119763749</c:v>
                </c:pt>
                <c:pt idx="369">
                  <c:v>1.6311761191237151</c:v>
                </c:pt>
                <c:pt idx="370">
                  <c:v>1.5762423130160128</c:v>
                </c:pt>
                <c:pt idx="371">
                  <c:v>1.5883089134077875</c:v>
                </c:pt>
                <c:pt idx="372">
                  <c:v>1.5639637755380595</c:v>
                </c:pt>
                <c:pt idx="373">
                  <c:v>1.5392775127539613</c:v>
                </c:pt>
                <c:pt idx="374">
                  <c:v>1.4947828032635118</c:v>
                </c:pt>
                <c:pt idx="375">
                  <c:v>1.4911008746001631</c:v>
                </c:pt>
                <c:pt idx="376">
                  <c:v>1.4857927369518091</c:v>
                </c:pt>
                <c:pt idx="377">
                  <c:v>1.4827401839112941</c:v>
                </c:pt>
                <c:pt idx="378">
                  <c:v>1.4367188498863952</c:v>
                </c:pt>
                <c:pt idx="379">
                  <c:v>1.4470544301004138</c:v>
                </c:pt>
                <c:pt idx="380">
                  <c:v>1.4637707259927832</c:v>
                </c:pt>
                <c:pt idx="381">
                  <c:v>1.6104235516469274</c:v>
                </c:pt>
                <c:pt idx="382">
                  <c:v>1.7281162266356416</c:v>
                </c:pt>
                <c:pt idx="383">
                  <c:v>1.8771129328822711</c:v>
                </c:pt>
                <c:pt idx="384">
                  <c:v>1.8683086257018766</c:v>
                </c:pt>
                <c:pt idx="385">
                  <c:v>1.8849783890442922</c:v>
                </c:pt>
                <c:pt idx="386">
                  <c:v>1.8816533169713174</c:v>
                </c:pt>
                <c:pt idx="387">
                  <c:v>1.9046924852997724</c:v>
                </c:pt>
                <c:pt idx="388">
                  <c:v>1.9754271577437688</c:v>
                </c:pt>
                <c:pt idx="389">
                  <c:v>2.0291007146496258</c:v>
                </c:pt>
                <c:pt idx="390">
                  <c:v>2.1065971014347582</c:v>
                </c:pt>
                <c:pt idx="391">
                  <c:v>2.0262120271839099</c:v>
                </c:pt>
                <c:pt idx="392">
                  <c:v>2.0016421656576933</c:v>
                </c:pt>
                <c:pt idx="393">
                  <c:v>2.0117407529345273</c:v>
                </c:pt>
                <c:pt idx="394">
                  <c:v>1.9796233443695745</c:v>
                </c:pt>
                <c:pt idx="395">
                  <c:v>1.9965646136760145</c:v>
                </c:pt>
                <c:pt idx="396">
                  <c:v>2.0287858535450911</c:v>
                </c:pt>
                <c:pt idx="397">
                  <c:v>2.0129897430555657</c:v>
                </c:pt>
                <c:pt idx="398">
                  <c:v>2.0653024152479893</c:v>
                </c:pt>
                <c:pt idx="399">
                  <c:v>2.1387095337938353</c:v>
                </c:pt>
                <c:pt idx="400">
                  <c:v>2.1494583064421802</c:v>
                </c:pt>
                <c:pt idx="401">
                  <c:v>2.1332757346388465</c:v>
                </c:pt>
                <c:pt idx="402">
                  <c:v>2.1045562209466615</c:v>
                </c:pt>
                <c:pt idx="403">
                  <c:v>2.1938539479838077</c:v>
                </c:pt>
                <c:pt idx="404">
                  <c:v>2.2201006606732205</c:v>
                </c:pt>
                <c:pt idx="405">
                  <c:v>2.256149123535141</c:v>
                </c:pt>
                <c:pt idx="406">
                  <c:v>2.281108829597049</c:v>
                </c:pt>
                <c:pt idx="407">
                  <c:v>2.2555625937660433</c:v>
                </c:pt>
                <c:pt idx="408">
                  <c:v>2.2487861740294477</c:v>
                </c:pt>
                <c:pt idx="409">
                  <c:v>2.2534161706091127</c:v>
                </c:pt>
                <c:pt idx="410">
                  <c:v>2.3272917375783915</c:v>
                </c:pt>
                <c:pt idx="411">
                  <c:v>2.3224991480975068</c:v>
                </c:pt>
                <c:pt idx="412">
                  <c:v>2.3001064095339099</c:v>
                </c:pt>
                <c:pt idx="413">
                  <c:v>2.2963322350370432</c:v>
                </c:pt>
                <c:pt idx="414">
                  <c:v>2.3004497061355123</c:v>
                </c:pt>
                <c:pt idx="415">
                  <c:v>2.2834149385200426</c:v>
                </c:pt>
                <c:pt idx="416">
                  <c:v>2.2903960869597597</c:v>
                </c:pt>
                <c:pt idx="417">
                  <c:v>2.360946393170646</c:v>
                </c:pt>
                <c:pt idx="418">
                  <c:v>2.3367119508663516</c:v>
                </c:pt>
                <c:pt idx="419">
                  <c:v>2.3190825389888867</c:v>
                </c:pt>
                <c:pt idx="420">
                  <c:v>2.3012261536255862</c:v>
                </c:pt>
                <c:pt idx="421">
                  <c:v>2.2557028753934198</c:v>
                </c:pt>
                <c:pt idx="422">
                  <c:v>2.2861684573212946</c:v>
                </c:pt>
                <c:pt idx="423">
                  <c:v>2.2470607718179925</c:v>
                </c:pt>
                <c:pt idx="424">
                  <c:v>2.2471403799460909</c:v>
                </c:pt>
                <c:pt idx="425">
                  <c:v>2.2412521695525842</c:v>
                </c:pt>
                <c:pt idx="426">
                  <c:v>2.2870458125320652</c:v>
                </c:pt>
                <c:pt idx="427">
                  <c:v>2.2644423633670723</c:v>
                </c:pt>
                <c:pt idx="428">
                  <c:v>2.2390339136163626</c:v>
                </c:pt>
                <c:pt idx="429">
                  <c:v>2.1136942480836378</c:v>
                </c:pt>
                <c:pt idx="430">
                  <c:v>1.9854176206811858</c:v>
                </c:pt>
                <c:pt idx="431">
                  <c:v>1.7914118054510462</c:v>
                </c:pt>
                <c:pt idx="432">
                  <c:v>1.7861030679176191</c:v>
                </c:pt>
                <c:pt idx="433">
                  <c:v>1.7783839894101927</c:v>
                </c:pt>
                <c:pt idx="434">
                  <c:v>1.8431413351005004</c:v>
                </c:pt>
                <c:pt idx="435">
                  <c:v>1.8564442371643199</c:v>
                </c:pt>
                <c:pt idx="436">
                  <c:v>1.8041804954558487</c:v>
                </c:pt>
                <c:pt idx="437">
                  <c:v>1.7095047201496472</c:v>
                </c:pt>
                <c:pt idx="438">
                  <c:v>1.6146489698009017</c:v>
                </c:pt>
                <c:pt idx="439">
                  <c:v>1.6565220637927658</c:v>
                </c:pt>
                <c:pt idx="440">
                  <c:v>1.6720931975370172</c:v>
                </c:pt>
                <c:pt idx="441">
                  <c:v>1.6943450094004306</c:v>
                </c:pt>
                <c:pt idx="442">
                  <c:v>1.7039792816893924</c:v>
                </c:pt>
                <c:pt idx="443">
                  <c:v>1.6553980532457671</c:v>
                </c:pt>
                <c:pt idx="444">
                  <c:v>1.6487783249111156</c:v>
                </c:pt>
                <c:pt idx="445">
                  <c:v>1.6523219438942396</c:v>
                </c:pt>
                <c:pt idx="446">
                  <c:v>1.5987649788792704</c:v>
                </c:pt>
                <c:pt idx="447">
                  <c:v>1.5584916767892594</c:v>
                </c:pt>
                <c:pt idx="448">
                  <c:v>1.5349924995836064</c:v>
                </c:pt>
                <c:pt idx="449">
                  <c:v>1.4501257201121771</c:v>
                </c:pt>
                <c:pt idx="450">
                  <c:v>1.4558824163699049</c:v>
                </c:pt>
                <c:pt idx="451">
                  <c:v>1.3680508460014309</c:v>
                </c:pt>
                <c:pt idx="452">
                  <c:v>1.3110689992215745</c:v>
                </c:pt>
                <c:pt idx="453">
                  <c:v>1.3196085036592655</c:v>
                </c:pt>
                <c:pt idx="454">
                  <c:v>1.3120224206295956</c:v>
                </c:pt>
                <c:pt idx="455">
                  <c:v>1.306031332866721</c:v>
                </c:pt>
                <c:pt idx="456">
                  <c:v>1.2961549158396257</c:v>
                </c:pt>
                <c:pt idx="457">
                  <c:v>1.3486618606713703</c:v>
                </c:pt>
                <c:pt idx="458">
                  <c:v>1.2819166913615085</c:v>
                </c:pt>
                <c:pt idx="459">
                  <c:v>1.3250294063475936</c:v>
                </c:pt>
                <c:pt idx="460">
                  <c:v>1.307288819335173</c:v>
                </c:pt>
                <c:pt idx="461">
                  <c:v>1.3757404035588969</c:v>
                </c:pt>
                <c:pt idx="462">
                  <c:v>1.3800863656072002</c:v>
                </c:pt>
                <c:pt idx="463">
                  <c:v>1.3490544758243119</c:v>
                </c:pt>
                <c:pt idx="464">
                  <c:v>1.3236489473394841</c:v>
                </c:pt>
                <c:pt idx="465">
                  <c:v>1.2793116114231853</c:v>
                </c:pt>
                <c:pt idx="466">
                  <c:v>1.3069138723225897</c:v>
                </c:pt>
                <c:pt idx="467">
                  <c:v>1.3074479037401692</c:v>
                </c:pt>
                <c:pt idx="468">
                  <c:v>1.3075615258298492</c:v>
                </c:pt>
                <c:pt idx="469">
                  <c:v>1.3812406920541516</c:v>
                </c:pt>
                <c:pt idx="470">
                  <c:v>1.360348742740219</c:v>
                </c:pt>
                <c:pt idx="471">
                  <c:v>1.3677518759050216</c:v>
                </c:pt>
                <c:pt idx="472">
                  <c:v>1.3563087453870499</c:v>
                </c:pt>
                <c:pt idx="473">
                  <c:v>1.3762967417311078</c:v>
                </c:pt>
                <c:pt idx="474">
                  <c:v>1.3765536216815428</c:v>
                </c:pt>
                <c:pt idx="475">
                  <c:v>1.5393270792860887</c:v>
                </c:pt>
                <c:pt idx="476">
                  <c:v>1.5285036635037583</c:v>
                </c:pt>
                <c:pt idx="477">
                  <c:v>1.479936603640728</c:v>
                </c:pt>
                <c:pt idx="478">
                  <c:v>1.6103192507333202</c:v>
                </c:pt>
                <c:pt idx="479">
                  <c:v>1.6104453804570227</c:v>
                </c:pt>
                <c:pt idx="480">
                  <c:v>1.560224384097384</c:v>
                </c:pt>
                <c:pt idx="481">
                  <c:v>1.5361996479838238</c:v>
                </c:pt>
                <c:pt idx="482">
                  <c:v>1.5032780897228768</c:v>
                </c:pt>
                <c:pt idx="483">
                  <c:v>1.4729724511887927</c:v>
                </c:pt>
                <c:pt idx="484">
                  <c:v>1.4923138547436772</c:v>
                </c:pt>
                <c:pt idx="485">
                  <c:v>1.5388189803395476</c:v>
                </c:pt>
                <c:pt idx="486">
                  <c:v>1.5332729172305564</c:v>
                </c:pt>
                <c:pt idx="487">
                  <c:v>1.5207823023604512</c:v>
                </c:pt>
                <c:pt idx="488">
                  <c:v>1.4845730771897407</c:v>
                </c:pt>
                <c:pt idx="489">
                  <c:v>1.4924112619890033</c:v>
                </c:pt>
                <c:pt idx="490">
                  <c:v>1.4819856193797925</c:v>
                </c:pt>
                <c:pt idx="491">
                  <c:v>1.4798182808640341</c:v>
                </c:pt>
                <c:pt idx="492">
                  <c:v>1.472694451061666</c:v>
                </c:pt>
                <c:pt idx="493">
                  <c:v>1.5231009337703678</c:v>
                </c:pt>
                <c:pt idx="494">
                  <c:v>1.5225226111643408</c:v>
                </c:pt>
                <c:pt idx="495">
                  <c:v>1.4861908349426676</c:v>
                </c:pt>
                <c:pt idx="496">
                  <c:v>1.4873973866145589</c:v>
                </c:pt>
                <c:pt idx="497">
                  <c:v>1.5647932571783965</c:v>
                </c:pt>
                <c:pt idx="498">
                  <c:v>1.588251590322227</c:v>
                </c:pt>
                <c:pt idx="499">
                  <c:v>1.6052980241098995</c:v>
                </c:pt>
                <c:pt idx="500">
                  <c:v>1.629393681229601</c:v>
                </c:pt>
                <c:pt idx="501">
                  <c:v>1.6067099254038411</c:v>
                </c:pt>
                <c:pt idx="502">
                  <c:v>1.5846949456952553</c:v>
                </c:pt>
                <c:pt idx="503">
                  <c:v>1.5941266207828841</c:v>
                </c:pt>
                <c:pt idx="504">
                  <c:v>1.5922706701327876</c:v>
                </c:pt>
                <c:pt idx="505">
                  <c:v>1.5648163184773185</c:v>
                </c:pt>
                <c:pt idx="506">
                  <c:v>1.5741895114001832</c:v>
                </c:pt>
                <c:pt idx="507">
                  <c:v>1.5509292485652759</c:v>
                </c:pt>
                <c:pt idx="508">
                  <c:v>1.5666343155156641</c:v>
                </c:pt>
                <c:pt idx="509">
                  <c:v>1.5280701582198659</c:v>
                </c:pt>
                <c:pt idx="510">
                  <c:v>1.5444807264480058</c:v>
                </c:pt>
                <c:pt idx="511">
                  <c:v>1.5783641688992995</c:v>
                </c:pt>
                <c:pt idx="512">
                  <c:v>1.6276247346388295</c:v>
                </c:pt>
                <c:pt idx="513">
                  <c:v>1.6301945230462247</c:v>
                </c:pt>
                <c:pt idx="514">
                  <c:v>1.6450345537633737</c:v>
                </c:pt>
                <c:pt idx="515">
                  <c:v>1.6742211537585554</c:v>
                </c:pt>
                <c:pt idx="516">
                  <c:v>1.6826937403036106</c:v>
                </c:pt>
                <c:pt idx="517">
                  <c:v>1.6069315332128686</c:v>
                </c:pt>
                <c:pt idx="518">
                  <c:v>1.6088515549207332</c:v>
                </c:pt>
                <c:pt idx="519">
                  <c:v>1.696809123139895</c:v>
                </c:pt>
                <c:pt idx="520">
                  <c:v>1.6892663543537478</c:v>
                </c:pt>
                <c:pt idx="521">
                  <c:v>1.6765222944057878</c:v>
                </c:pt>
                <c:pt idx="522">
                  <c:v>1.6651982722554399</c:v>
                </c:pt>
                <c:pt idx="523">
                  <c:v>1.5255070170423648</c:v>
                </c:pt>
                <c:pt idx="524">
                  <c:v>1.591276106728122</c:v>
                </c:pt>
                <c:pt idx="525">
                  <c:v>1.6212627015963954</c:v>
                </c:pt>
                <c:pt idx="526">
                  <c:v>1.5157946599594674</c:v>
                </c:pt>
                <c:pt idx="527">
                  <c:v>1.5330297405971272</c:v>
                </c:pt>
                <c:pt idx="528">
                  <c:v>1.5558526635397454</c:v>
                </c:pt>
                <c:pt idx="529">
                  <c:v>1.5525521114732888</c:v>
                </c:pt>
                <c:pt idx="530">
                  <c:v>1.5522694745346792</c:v>
                </c:pt>
                <c:pt idx="531">
                  <c:v>1.559999147166105</c:v>
                </c:pt>
                <c:pt idx="532">
                  <c:v>1.5392858021838569</c:v>
                </c:pt>
                <c:pt idx="533">
                  <c:v>1.5201479500831236</c:v>
                </c:pt>
                <c:pt idx="534">
                  <c:v>1.5337157602496096</c:v>
                </c:pt>
                <c:pt idx="535">
                  <c:v>1.5358931533564686</c:v>
                </c:pt>
                <c:pt idx="536">
                  <c:v>1.5726074114186788</c:v>
                </c:pt>
                <c:pt idx="537">
                  <c:v>1.5391111661522916</c:v>
                </c:pt>
                <c:pt idx="538">
                  <c:v>1.5568704786298933</c:v>
                </c:pt>
                <c:pt idx="539">
                  <c:v>1.603359785937996</c:v>
                </c:pt>
                <c:pt idx="540">
                  <c:v>1.6075840653744897</c:v>
                </c:pt>
                <c:pt idx="541">
                  <c:v>1.5620819783317408</c:v>
                </c:pt>
                <c:pt idx="542">
                  <c:v>1.5825090807489384</c:v>
                </c:pt>
                <c:pt idx="543">
                  <c:v>1.6331489664968899</c:v>
                </c:pt>
                <c:pt idx="544">
                  <c:v>1.6649404008568716</c:v>
                </c:pt>
                <c:pt idx="545">
                  <c:v>1.5642861492327209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575-4C5B-A48A-C68573FA27D8}"/>
            </c:ext>
          </c:extLst>
        </c:ser>
        <c:ser>
          <c:idx val="2"/>
          <c:order val="2"/>
          <c:tx>
            <c:v>eur</c:v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val>
            <c:numRef>
              <c:f>Data!$AD$304:$AD$851</c:f>
              <c:numCache>
                <c:formatCode>0.00</c:formatCode>
                <c:ptCount val="548"/>
                <c:pt idx="0">
                  <c:v>4.8042781760684781</c:v>
                </c:pt>
                <c:pt idx="1">
                  <c:v>4.8307711558303152</c:v>
                </c:pt>
                <c:pt idx="2">
                  <c:v>4.78788510288887</c:v>
                </c:pt>
                <c:pt idx="3">
                  <c:v>4.6581771173533362</c:v>
                </c:pt>
                <c:pt idx="4">
                  <c:v>4.6608524738942725</c:v>
                </c:pt>
                <c:pt idx="5">
                  <c:v>4.6230029352657995</c:v>
                </c:pt>
                <c:pt idx="6">
                  <c:v>4.4761576738277578</c:v>
                </c:pt>
                <c:pt idx="7">
                  <c:v>4.2309718718478342</c:v>
                </c:pt>
                <c:pt idx="8">
                  <c:v>4.237788261423618</c:v>
                </c:pt>
                <c:pt idx="9">
                  <c:v>4.2348003386408504</c:v>
                </c:pt>
                <c:pt idx="10">
                  <c:v>4.2600214150499811</c:v>
                </c:pt>
                <c:pt idx="11">
                  <c:v>4.222026816125422</c:v>
                </c:pt>
                <c:pt idx="12">
                  <c:v>4.1426580148025067</c:v>
                </c:pt>
                <c:pt idx="13">
                  <c:v>3.9162378438006815</c:v>
                </c:pt>
                <c:pt idx="14">
                  <c:v>3.9041389458125195</c:v>
                </c:pt>
                <c:pt idx="15">
                  <c:v>4.0246976045132135</c:v>
                </c:pt>
                <c:pt idx="16">
                  <c:v>3.5057960239415302</c:v>
                </c:pt>
                <c:pt idx="17">
                  <c:v>2.5930674686198043</c:v>
                </c:pt>
                <c:pt idx="18">
                  <c:v>2.5413821023994472</c:v>
                </c:pt>
                <c:pt idx="19">
                  <c:v>2.5655485457092104</c:v>
                </c:pt>
                <c:pt idx="20">
                  <c:v>2.5956106661778802</c:v>
                </c:pt>
                <c:pt idx="21">
                  <c:v>2.5484354166749923</c:v>
                </c:pt>
                <c:pt idx="22">
                  <c:v>2.5183885028535977</c:v>
                </c:pt>
                <c:pt idx="23">
                  <c:v>2.5125537900920976</c:v>
                </c:pt>
                <c:pt idx="24">
                  <c:v>2.5671303742116192</c:v>
                </c:pt>
                <c:pt idx="25">
                  <c:v>2.6125335769057596</c:v>
                </c:pt>
                <c:pt idx="26">
                  <c:v>2.6313694375386971</c:v>
                </c:pt>
                <c:pt idx="27">
                  <c:v>2.674660527429872</c:v>
                </c:pt>
                <c:pt idx="28">
                  <c:v>2.7022929988165498</c:v>
                </c:pt>
                <c:pt idx="29">
                  <c:v>2.6673631018274828</c:v>
                </c:pt>
                <c:pt idx="30">
                  <c:v>2.6436432770018974</c:v>
                </c:pt>
                <c:pt idx="31">
                  <c:v>2.5747651099078719</c:v>
                </c:pt>
                <c:pt idx="32">
                  <c:v>2.5295236208557741</c:v>
                </c:pt>
                <c:pt idx="33">
                  <c:v>2.5567867609519106</c:v>
                </c:pt>
                <c:pt idx="34">
                  <c:v>2.65255624357343</c:v>
                </c:pt>
                <c:pt idx="35">
                  <c:v>2.7088079846522413</c:v>
                </c:pt>
                <c:pt idx="36">
                  <c:v>2.7076071248264415</c:v>
                </c:pt>
                <c:pt idx="37">
                  <c:v>2.7346207192459069</c:v>
                </c:pt>
                <c:pt idx="38">
                  <c:v>2.7076475485197125</c:v>
                </c:pt>
                <c:pt idx="39">
                  <c:v>2.6049283725399319</c:v>
                </c:pt>
                <c:pt idx="40">
                  <c:v>2.6457537225192875</c:v>
                </c:pt>
                <c:pt idx="41">
                  <c:v>2.5983539815517545</c:v>
                </c:pt>
                <c:pt idx="42">
                  <c:v>2.5941861034237181</c:v>
                </c:pt>
                <c:pt idx="43">
                  <c:v>2.6142373922948012</c:v>
                </c:pt>
                <c:pt idx="44">
                  <c:v>2.6647183777688244</c:v>
                </c:pt>
                <c:pt idx="45">
                  <c:v>2.4431721354815372</c:v>
                </c:pt>
                <c:pt idx="46">
                  <c:v>2.4287511516031102</c:v>
                </c:pt>
                <c:pt idx="47">
                  <c:v>2.3766465068386751</c:v>
                </c:pt>
                <c:pt idx="48">
                  <c:v>2.4015283539254635</c:v>
                </c:pt>
                <c:pt idx="49">
                  <c:v>2.3795938370799372</c:v>
                </c:pt>
                <c:pt idx="50">
                  <c:v>2.3862304136846642</c:v>
                </c:pt>
                <c:pt idx="51">
                  <c:v>2.3660807266671191</c:v>
                </c:pt>
                <c:pt idx="52">
                  <c:v>2.4074960631493236</c:v>
                </c:pt>
                <c:pt idx="53">
                  <c:v>2.4475565317673502</c:v>
                </c:pt>
                <c:pt idx="54">
                  <c:v>2.5108712102280863</c:v>
                </c:pt>
                <c:pt idx="55">
                  <c:v>2.4787549914060993</c:v>
                </c:pt>
                <c:pt idx="56">
                  <c:v>2.4662557301263988</c:v>
                </c:pt>
                <c:pt idx="57">
                  <c:v>2.6230479144834979</c:v>
                </c:pt>
                <c:pt idx="58">
                  <c:v>2.5773190713866634</c:v>
                </c:pt>
                <c:pt idx="59">
                  <c:v>2.5693704095060022</c:v>
                </c:pt>
                <c:pt idx="60">
                  <c:v>2.5547741396939343</c:v>
                </c:pt>
                <c:pt idx="61">
                  <c:v>2.5552788780707258</c:v>
                </c:pt>
                <c:pt idx="62">
                  <c:v>2.5246658040703625</c:v>
                </c:pt>
                <c:pt idx="63">
                  <c:v>2.4032984115782567</c:v>
                </c:pt>
                <c:pt idx="64">
                  <c:v>2.4022764464456619</c:v>
                </c:pt>
                <c:pt idx="65">
                  <c:v>2.4309194463192396</c:v>
                </c:pt>
                <c:pt idx="66">
                  <c:v>2.4663595975572328</c:v>
                </c:pt>
                <c:pt idx="67">
                  <c:v>2.4725506160004151</c:v>
                </c:pt>
                <c:pt idx="68">
                  <c:v>2.4353050874669075</c:v>
                </c:pt>
                <c:pt idx="69">
                  <c:v>2.4466678625738147</c:v>
                </c:pt>
                <c:pt idx="70">
                  <c:v>2.4329438214345021</c:v>
                </c:pt>
                <c:pt idx="71">
                  <c:v>2.4155259507310132</c:v>
                </c:pt>
                <c:pt idx="72">
                  <c:v>2.4340952839183951</c:v>
                </c:pt>
                <c:pt idx="73">
                  <c:v>2.5172112584515469</c:v>
                </c:pt>
                <c:pt idx="74">
                  <c:v>2.5059956248203092</c:v>
                </c:pt>
                <c:pt idx="75">
                  <c:v>2.5097514047096179</c:v>
                </c:pt>
                <c:pt idx="76">
                  <c:v>2.6044556670139576</c:v>
                </c:pt>
                <c:pt idx="77">
                  <c:v>2.6654722364790406</c:v>
                </c:pt>
                <c:pt idx="78">
                  <c:v>2.5758377194213793</c:v>
                </c:pt>
                <c:pt idx="79">
                  <c:v>2.5710285486846329</c:v>
                </c:pt>
                <c:pt idx="80">
                  <c:v>2.6182212977669583</c:v>
                </c:pt>
                <c:pt idx="81">
                  <c:v>2.5249152653866425</c:v>
                </c:pt>
                <c:pt idx="82">
                  <c:v>2.4635197629361523</c:v>
                </c:pt>
                <c:pt idx="83">
                  <c:v>2.3455974956710284</c:v>
                </c:pt>
                <c:pt idx="84">
                  <c:v>2.354974353912374</c:v>
                </c:pt>
                <c:pt idx="85">
                  <c:v>2.3510910614880847</c:v>
                </c:pt>
                <c:pt idx="86">
                  <c:v>2.3707424190108344</c:v>
                </c:pt>
                <c:pt idx="87">
                  <c:v>2.5131569343714539</c:v>
                </c:pt>
                <c:pt idx="88">
                  <c:v>2.3843654704113093</c:v>
                </c:pt>
                <c:pt idx="89">
                  <c:v>2.4140626609450453</c:v>
                </c:pt>
                <c:pt idx="90">
                  <c:v>2.4503915221035966</c:v>
                </c:pt>
                <c:pt idx="91">
                  <c:v>2.4204034256198126</c:v>
                </c:pt>
                <c:pt idx="92">
                  <c:v>2.3483914551065963</c:v>
                </c:pt>
                <c:pt idx="93">
                  <c:v>2.3439076618232311</c:v>
                </c:pt>
                <c:pt idx="94">
                  <c:v>2.2553843540705891</c:v>
                </c:pt>
                <c:pt idx="95">
                  <c:v>2.3553451158403877</c:v>
                </c:pt>
                <c:pt idx="96">
                  <c:v>2.2897763460060352</c:v>
                </c:pt>
                <c:pt idx="97">
                  <c:v>2.3001464432326562</c:v>
                </c:pt>
                <c:pt idx="98">
                  <c:v>2.3364684479525644</c:v>
                </c:pt>
                <c:pt idx="99">
                  <c:v>2.6326964048622115</c:v>
                </c:pt>
                <c:pt idx="100">
                  <c:v>2.7401871214286935</c:v>
                </c:pt>
                <c:pt idx="101">
                  <c:v>2.7733836427422567</c:v>
                </c:pt>
                <c:pt idx="102">
                  <c:v>2.7632621549075531</c:v>
                </c:pt>
                <c:pt idx="103">
                  <c:v>2.7683467564887416</c:v>
                </c:pt>
                <c:pt idx="104">
                  <c:v>2.8916235029430566</c:v>
                </c:pt>
                <c:pt idx="105">
                  <c:v>2.8243191385487112</c:v>
                </c:pt>
                <c:pt idx="106">
                  <c:v>2.9629023763388584</c:v>
                </c:pt>
                <c:pt idx="107">
                  <c:v>2.960671737943247</c:v>
                </c:pt>
                <c:pt idx="108">
                  <c:v>3.0877834634172738</c:v>
                </c:pt>
                <c:pt idx="109">
                  <c:v>3.2077310017331229</c:v>
                </c:pt>
                <c:pt idx="110">
                  <c:v>3.2350621472886396</c:v>
                </c:pt>
                <c:pt idx="111">
                  <c:v>3.2209564326069358</c:v>
                </c:pt>
                <c:pt idx="112">
                  <c:v>3.2598879655652802</c:v>
                </c:pt>
                <c:pt idx="113">
                  <c:v>3.2848255403187938</c:v>
                </c:pt>
                <c:pt idx="114">
                  <c:v>3.3128837839206953</c:v>
                </c:pt>
                <c:pt idx="115">
                  <c:v>3.3993423861891965</c:v>
                </c:pt>
                <c:pt idx="116">
                  <c:v>3.4633834420037757</c:v>
                </c:pt>
                <c:pt idx="117">
                  <c:v>3.5894237040377885</c:v>
                </c:pt>
                <c:pt idx="118">
                  <c:v>3.6551959075357949</c:v>
                </c:pt>
                <c:pt idx="119">
                  <c:v>3.6794353133680655</c:v>
                </c:pt>
                <c:pt idx="120">
                  <c:v>3.581831519615339</c:v>
                </c:pt>
                <c:pt idx="121">
                  <c:v>3.5077063132529269</c:v>
                </c:pt>
                <c:pt idx="122">
                  <c:v>3.4933815007835225</c:v>
                </c:pt>
                <c:pt idx="123">
                  <c:v>3.5080709686749132</c:v>
                </c:pt>
                <c:pt idx="124">
                  <c:v>3.4140999596515766</c:v>
                </c:pt>
                <c:pt idx="125">
                  <c:v>3.3589233401756196</c:v>
                </c:pt>
                <c:pt idx="126">
                  <c:v>3.4097676109061923</c:v>
                </c:pt>
                <c:pt idx="127">
                  <c:v>3.4240081075995445</c:v>
                </c:pt>
                <c:pt idx="128">
                  <c:v>3.4216878736419698</c:v>
                </c:pt>
                <c:pt idx="129">
                  <c:v>3.4437644150389466</c:v>
                </c:pt>
                <c:pt idx="130">
                  <c:v>3.4612496100588408</c:v>
                </c:pt>
                <c:pt idx="131">
                  <c:v>3.4807362581068095</c:v>
                </c:pt>
                <c:pt idx="132">
                  <c:v>3.4931370288590364</c:v>
                </c:pt>
                <c:pt idx="133">
                  <c:v>3.5229299527600442</c:v>
                </c:pt>
                <c:pt idx="134">
                  <c:v>3.5520386378064388</c:v>
                </c:pt>
                <c:pt idx="135">
                  <c:v>3.4825507143711216</c:v>
                </c:pt>
                <c:pt idx="136">
                  <c:v>3.4649181335298791</c:v>
                </c:pt>
                <c:pt idx="137">
                  <c:v>3.410120299181282</c:v>
                </c:pt>
                <c:pt idx="138">
                  <c:v>3.4316876311174673</c:v>
                </c:pt>
                <c:pt idx="139">
                  <c:v>3.5079772199373775</c:v>
                </c:pt>
                <c:pt idx="140">
                  <c:v>3.5029306952235175</c:v>
                </c:pt>
                <c:pt idx="141">
                  <c:v>3.524616665284261</c:v>
                </c:pt>
                <c:pt idx="142">
                  <c:v>3.5620329133732529</c:v>
                </c:pt>
                <c:pt idx="143">
                  <c:v>3.4607061425761017</c:v>
                </c:pt>
                <c:pt idx="144">
                  <c:v>3.4875832347287568</c:v>
                </c:pt>
                <c:pt idx="145">
                  <c:v>3.4981108932539704</c:v>
                </c:pt>
                <c:pt idx="146">
                  <c:v>3.4439375070397387</c:v>
                </c:pt>
                <c:pt idx="147">
                  <c:v>3.1908295838516572</c:v>
                </c:pt>
                <c:pt idx="148">
                  <c:v>3.043655824297415</c:v>
                </c:pt>
                <c:pt idx="149">
                  <c:v>3.0248631014451561</c:v>
                </c:pt>
                <c:pt idx="150">
                  <c:v>2.9688625608468171</c:v>
                </c:pt>
                <c:pt idx="151">
                  <c:v>2.9558622479874868</c:v>
                </c:pt>
                <c:pt idx="152">
                  <c:v>2.8515821598819695</c:v>
                </c:pt>
                <c:pt idx="153">
                  <c:v>2.846792297056723</c:v>
                </c:pt>
                <c:pt idx="154">
                  <c:v>2.8576860992615658</c:v>
                </c:pt>
                <c:pt idx="155">
                  <c:v>2.8538275395223045</c:v>
                </c:pt>
                <c:pt idx="156">
                  <c:v>2.7798973918099072</c:v>
                </c:pt>
                <c:pt idx="157">
                  <c:v>2.6871865800088131</c:v>
                </c:pt>
                <c:pt idx="158">
                  <c:v>2.6545289130443055</c:v>
                </c:pt>
                <c:pt idx="159">
                  <c:v>2.7272155871197499</c:v>
                </c:pt>
                <c:pt idx="160">
                  <c:v>2.7728147647621086</c:v>
                </c:pt>
                <c:pt idx="161">
                  <c:v>2.6481084935529764</c:v>
                </c:pt>
                <c:pt idx="162">
                  <c:v>2.6598949163304098</c:v>
                </c:pt>
                <c:pt idx="163">
                  <c:v>2.5937762669480682</c:v>
                </c:pt>
                <c:pt idx="164">
                  <c:v>2.5630697785194911</c:v>
                </c:pt>
                <c:pt idx="165">
                  <c:v>2.432883949432262</c:v>
                </c:pt>
                <c:pt idx="166">
                  <c:v>2.3802121522544537</c:v>
                </c:pt>
                <c:pt idx="167">
                  <c:v>2.3376901232314213</c:v>
                </c:pt>
                <c:pt idx="168">
                  <c:v>2.3458856112431734</c:v>
                </c:pt>
                <c:pt idx="169">
                  <c:v>2.3220267691793688</c:v>
                </c:pt>
                <c:pt idx="170">
                  <c:v>2.403940784482085</c:v>
                </c:pt>
                <c:pt idx="171">
                  <c:v>2.3718836318058734</c:v>
                </c:pt>
                <c:pt idx="172">
                  <c:v>2.4231379711438286</c:v>
                </c:pt>
                <c:pt idx="173">
                  <c:v>2.4309039601535578</c:v>
                </c:pt>
                <c:pt idx="174">
                  <c:v>2.3723759484125808</c:v>
                </c:pt>
                <c:pt idx="175">
                  <c:v>2.4199924739956336</c:v>
                </c:pt>
                <c:pt idx="176">
                  <c:v>2.4084906530780397</c:v>
                </c:pt>
                <c:pt idx="177">
                  <c:v>2.3982126488431361</c:v>
                </c:pt>
                <c:pt idx="178">
                  <c:v>2.3455257734533732</c:v>
                </c:pt>
                <c:pt idx="179">
                  <c:v>2.3788803736473736</c:v>
                </c:pt>
                <c:pt idx="180">
                  <c:v>2.3715456377527633</c:v>
                </c:pt>
                <c:pt idx="181">
                  <c:v>2.4074480634662021</c:v>
                </c:pt>
                <c:pt idx="182">
                  <c:v>2.3708219805409674</c:v>
                </c:pt>
                <c:pt idx="183">
                  <c:v>2.3210602292675317</c:v>
                </c:pt>
                <c:pt idx="184">
                  <c:v>2.3234958956020066</c:v>
                </c:pt>
                <c:pt idx="185">
                  <c:v>2.3445270837957697</c:v>
                </c:pt>
                <c:pt idx="186">
                  <c:v>2.2847672653714146</c:v>
                </c:pt>
                <c:pt idx="187">
                  <c:v>2.2895756047267795</c:v>
                </c:pt>
                <c:pt idx="188">
                  <c:v>2.2949597781513491</c:v>
                </c:pt>
                <c:pt idx="189">
                  <c:v>2.5120336930799407</c:v>
                </c:pt>
                <c:pt idx="190">
                  <c:v>2.6670396046253049</c:v>
                </c:pt>
                <c:pt idx="191">
                  <c:v>2.720715280034979</c:v>
                </c:pt>
                <c:pt idx="192">
                  <c:v>2.6803372223102468</c:v>
                </c:pt>
                <c:pt idx="193">
                  <c:v>2.6733353609805519</c:v>
                </c:pt>
                <c:pt idx="194">
                  <c:v>2.7553757268758279</c:v>
                </c:pt>
                <c:pt idx="195">
                  <c:v>2.8137826874374099</c:v>
                </c:pt>
                <c:pt idx="196">
                  <c:v>2.8505832208508921</c:v>
                </c:pt>
                <c:pt idx="197">
                  <c:v>2.7968981079554029</c:v>
                </c:pt>
                <c:pt idx="198">
                  <c:v>2.8145389099340732</c:v>
                </c:pt>
                <c:pt idx="199">
                  <c:v>2.8265870000341784</c:v>
                </c:pt>
                <c:pt idx="200">
                  <c:v>2.7713468476320817</c:v>
                </c:pt>
                <c:pt idx="201">
                  <c:v>2.7567720917991339</c:v>
                </c:pt>
                <c:pt idx="202">
                  <c:v>2.6000278723468098</c:v>
                </c:pt>
                <c:pt idx="203">
                  <c:v>2.6349530648339008</c:v>
                </c:pt>
                <c:pt idx="204">
                  <c:v>2.5715470671897349</c:v>
                </c:pt>
                <c:pt idx="205">
                  <c:v>2.6098812375638181</c:v>
                </c:pt>
                <c:pt idx="206">
                  <c:v>2.6524958052782872</c:v>
                </c:pt>
                <c:pt idx="207">
                  <c:v>2.6108336462629373</c:v>
                </c:pt>
                <c:pt idx="208">
                  <c:v>2.5366081310472346</c:v>
                </c:pt>
                <c:pt idx="209">
                  <c:v>2.5826305147685455</c:v>
                </c:pt>
                <c:pt idx="210">
                  <c:v>2.5042717799754564</c:v>
                </c:pt>
                <c:pt idx="211">
                  <c:v>2.508941310571887</c:v>
                </c:pt>
                <c:pt idx="212">
                  <c:v>2.4689297275069575</c:v>
                </c:pt>
                <c:pt idx="213">
                  <c:v>2.4781386444704632</c:v>
                </c:pt>
                <c:pt idx="214">
                  <c:v>2.4848325460100056</c:v>
                </c:pt>
                <c:pt idx="215">
                  <c:v>2.4855747440624807</c:v>
                </c:pt>
                <c:pt idx="216">
                  <c:v>2.5153226036873808</c:v>
                </c:pt>
                <c:pt idx="217">
                  <c:v>2.4888653576809232</c:v>
                </c:pt>
                <c:pt idx="218">
                  <c:v>2.4309693236637497</c:v>
                </c:pt>
                <c:pt idx="219">
                  <c:v>2.4893952994213455</c:v>
                </c:pt>
                <c:pt idx="220">
                  <c:v>2.426642167892012</c:v>
                </c:pt>
                <c:pt idx="221">
                  <c:v>2.3992031774015539</c:v>
                </c:pt>
                <c:pt idx="222">
                  <c:v>2.3902067275911083</c:v>
                </c:pt>
                <c:pt idx="223">
                  <c:v>2.3396649428130432</c:v>
                </c:pt>
                <c:pt idx="224">
                  <c:v>2.3157718517362214</c:v>
                </c:pt>
                <c:pt idx="225">
                  <c:v>2.363915071112721</c:v>
                </c:pt>
                <c:pt idx="226">
                  <c:v>2.3921236039617724</c:v>
                </c:pt>
                <c:pt idx="227">
                  <c:v>2.3927616824624836</c:v>
                </c:pt>
                <c:pt idx="228">
                  <c:v>2.3880515493556369</c:v>
                </c:pt>
                <c:pt idx="229">
                  <c:v>2.2944100636477436</c:v>
                </c:pt>
                <c:pt idx="230">
                  <c:v>2.2695130213253027</c:v>
                </c:pt>
                <c:pt idx="231">
                  <c:v>2.2574283489163043</c:v>
                </c:pt>
                <c:pt idx="232">
                  <c:v>2.2578047762622471</c:v>
                </c:pt>
                <c:pt idx="233">
                  <c:v>2.3043485810350899</c:v>
                </c:pt>
                <c:pt idx="234">
                  <c:v>2.294330822354063</c:v>
                </c:pt>
                <c:pt idx="235">
                  <c:v>2.2336782343353874</c:v>
                </c:pt>
                <c:pt idx="236">
                  <c:v>2.219445689164385</c:v>
                </c:pt>
                <c:pt idx="237">
                  <c:v>1.9956595063272946</c:v>
                </c:pt>
                <c:pt idx="238">
                  <c:v>1.8935360413331654</c:v>
                </c:pt>
                <c:pt idx="239">
                  <c:v>1.8727558448174679</c:v>
                </c:pt>
                <c:pt idx="240">
                  <c:v>1.969375566263621</c:v>
                </c:pt>
                <c:pt idx="241">
                  <c:v>2.0045531930668203</c:v>
                </c:pt>
                <c:pt idx="242">
                  <c:v>2.0409907406009089</c:v>
                </c:pt>
                <c:pt idx="243">
                  <c:v>1.9633697661530893</c:v>
                </c:pt>
                <c:pt idx="244">
                  <c:v>1.9380573536512611</c:v>
                </c:pt>
                <c:pt idx="245">
                  <c:v>1.948704245531319</c:v>
                </c:pt>
                <c:pt idx="246">
                  <c:v>1.9543666772454642</c:v>
                </c:pt>
                <c:pt idx="247">
                  <c:v>1.9808701816087959</c:v>
                </c:pt>
                <c:pt idx="248">
                  <c:v>1.9900699718466661</c:v>
                </c:pt>
                <c:pt idx="249">
                  <c:v>1.9609376725907772</c:v>
                </c:pt>
                <c:pt idx="250">
                  <c:v>1.9809188482556888</c:v>
                </c:pt>
                <c:pt idx="251">
                  <c:v>1.9198237750167237</c:v>
                </c:pt>
                <c:pt idx="252">
                  <c:v>1.9230593238236526</c:v>
                </c:pt>
                <c:pt idx="253">
                  <c:v>1.8954061677221716</c:v>
                </c:pt>
                <c:pt idx="254">
                  <c:v>1.8847112912452144</c:v>
                </c:pt>
                <c:pt idx="255">
                  <c:v>1.8918713093803079</c:v>
                </c:pt>
                <c:pt idx="256">
                  <c:v>1.8556172292550064</c:v>
                </c:pt>
                <c:pt idx="257">
                  <c:v>1.8881915496349559</c:v>
                </c:pt>
                <c:pt idx="258">
                  <c:v>1.9343351586006847</c:v>
                </c:pt>
                <c:pt idx="259">
                  <c:v>1.8817797596567951</c:v>
                </c:pt>
                <c:pt idx="260">
                  <c:v>1.9043477697146014</c:v>
                </c:pt>
                <c:pt idx="261">
                  <c:v>1.9097013250357586</c:v>
                </c:pt>
                <c:pt idx="262">
                  <c:v>1.9741619349733668</c:v>
                </c:pt>
                <c:pt idx="263">
                  <c:v>1.9416537697352854</c:v>
                </c:pt>
                <c:pt idx="264">
                  <c:v>1.9142150804772597</c:v>
                </c:pt>
                <c:pt idx="265">
                  <c:v>1.8908514578810891</c:v>
                </c:pt>
                <c:pt idx="266">
                  <c:v>1.9064523644849856</c:v>
                </c:pt>
                <c:pt idx="267">
                  <c:v>1.8547802305633565</c:v>
                </c:pt>
                <c:pt idx="268">
                  <c:v>1.8499452264497471</c:v>
                </c:pt>
                <c:pt idx="269">
                  <c:v>1.8708555697602827</c:v>
                </c:pt>
                <c:pt idx="270">
                  <c:v>1.8844490959257711</c:v>
                </c:pt>
                <c:pt idx="271">
                  <c:v>1.8917684712936489</c:v>
                </c:pt>
                <c:pt idx="272">
                  <c:v>1.8827107197529951</c:v>
                </c:pt>
                <c:pt idx="273">
                  <c:v>1.8582719602402529</c:v>
                </c:pt>
                <c:pt idx="274">
                  <c:v>1.7998318780427998</c:v>
                </c:pt>
                <c:pt idx="275">
                  <c:v>1.7644356658747824</c:v>
                </c:pt>
                <c:pt idx="276">
                  <c:v>1.74931097942741</c:v>
                </c:pt>
                <c:pt idx="277">
                  <c:v>1.7797130709154898</c:v>
                </c:pt>
                <c:pt idx="278">
                  <c:v>1.7831358917943334</c:v>
                </c:pt>
                <c:pt idx="279">
                  <c:v>1.7806770042324744</c:v>
                </c:pt>
                <c:pt idx="280">
                  <c:v>1.8167700199716272</c:v>
                </c:pt>
                <c:pt idx="281">
                  <c:v>1.7418987357037832</c:v>
                </c:pt>
                <c:pt idx="282">
                  <c:v>1.8374280900238182</c:v>
                </c:pt>
                <c:pt idx="283">
                  <c:v>1.8261453288955667</c:v>
                </c:pt>
                <c:pt idx="284">
                  <c:v>1.8664937359147142</c:v>
                </c:pt>
                <c:pt idx="285">
                  <c:v>1.8406368094161842</c:v>
                </c:pt>
                <c:pt idx="286">
                  <c:v>1.794435916033736</c:v>
                </c:pt>
                <c:pt idx="287">
                  <c:v>1.794623755902069</c:v>
                </c:pt>
                <c:pt idx="288">
                  <c:v>1.7303702677735024</c:v>
                </c:pt>
                <c:pt idx="289">
                  <c:v>1.7335232913263368</c:v>
                </c:pt>
                <c:pt idx="290">
                  <c:v>1.6116519764513222</c:v>
                </c:pt>
                <c:pt idx="291">
                  <c:v>1.599461733677739</c:v>
                </c:pt>
                <c:pt idx="292">
                  <c:v>1.6079394111738057</c:v>
                </c:pt>
                <c:pt idx="293">
                  <c:v>1.6116649900039046</c:v>
                </c:pt>
                <c:pt idx="294">
                  <c:v>1.5966185357934646</c:v>
                </c:pt>
                <c:pt idx="295">
                  <c:v>1.5192705580357724</c:v>
                </c:pt>
                <c:pt idx="296">
                  <c:v>1.558294803526725</c:v>
                </c:pt>
                <c:pt idx="297">
                  <c:v>1.5082287162910561</c:v>
                </c:pt>
                <c:pt idx="298">
                  <c:v>1.4831388118783353</c:v>
                </c:pt>
                <c:pt idx="299">
                  <c:v>1.4734837047123293</c:v>
                </c:pt>
                <c:pt idx="300">
                  <c:v>1.4737121248860616</c:v>
                </c:pt>
                <c:pt idx="301">
                  <c:v>1.4541881429641874</c:v>
                </c:pt>
                <c:pt idx="302">
                  <c:v>1.4406495055654005</c:v>
                </c:pt>
                <c:pt idx="303">
                  <c:v>1.4069187659741644</c:v>
                </c:pt>
                <c:pt idx="304">
                  <c:v>1.3988703666775166</c:v>
                </c:pt>
                <c:pt idx="305">
                  <c:v>1.3654089139760288</c:v>
                </c:pt>
                <c:pt idx="306">
                  <c:v>1.359815439678977</c:v>
                </c:pt>
                <c:pt idx="307">
                  <c:v>1.3461194220391073</c:v>
                </c:pt>
                <c:pt idx="308">
                  <c:v>1.3260557078241033</c:v>
                </c:pt>
                <c:pt idx="309">
                  <c:v>1.3176395908027867</c:v>
                </c:pt>
                <c:pt idx="310">
                  <c:v>1.2382236882797717</c:v>
                </c:pt>
                <c:pt idx="311">
                  <c:v>1.2353016987202217</c:v>
                </c:pt>
                <c:pt idx="312">
                  <c:v>1.2388074793882462</c:v>
                </c:pt>
                <c:pt idx="313">
                  <c:v>1.2702875156045124</c:v>
                </c:pt>
                <c:pt idx="314">
                  <c:v>1.2652171190176833</c:v>
                </c:pt>
                <c:pt idx="315">
                  <c:v>1.2563925079384302</c:v>
                </c:pt>
                <c:pt idx="316">
                  <c:v>1.2544481290697396</c:v>
                </c:pt>
                <c:pt idx="317">
                  <c:v>1.3048700739020394</c:v>
                </c:pt>
                <c:pt idx="318">
                  <c:v>1.3117498077727914</c:v>
                </c:pt>
                <c:pt idx="319">
                  <c:v>1.2954429234787528</c:v>
                </c:pt>
                <c:pt idx="320">
                  <c:v>1.2926604289232049</c:v>
                </c:pt>
                <c:pt idx="321">
                  <c:v>1.2580411041882029</c:v>
                </c:pt>
                <c:pt idx="322">
                  <c:v>1.2561366331809507</c:v>
                </c:pt>
                <c:pt idx="323">
                  <c:v>1.2432611529386335</c:v>
                </c:pt>
                <c:pt idx="324">
                  <c:v>1.2369013008520142</c:v>
                </c:pt>
                <c:pt idx="325">
                  <c:v>1.2354159657732704</c:v>
                </c:pt>
                <c:pt idx="326">
                  <c:v>1.2713060371029565</c:v>
                </c:pt>
                <c:pt idx="327">
                  <c:v>1.2768922310893833</c:v>
                </c:pt>
                <c:pt idx="328">
                  <c:v>1.2519615777755968</c:v>
                </c:pt>
                <c:pt idx="329">
                  <c:v>1.2634260967117108</c:v>
                </c:pt>
                <c:pt idx="330">
                  <c:v>1.1873573541039744</c:v>
                </c:pt>
                <c:pt idx="331">
                  <c:v>1.1717992202340153</c:v>
                </c:pt>
                <c:pt idx="332">
                  <c:v>1.1277977084867832</c:v>
                </c:pt>
                <c:pt idx="333">
                  <c:v>1.1622816102007163</c:v>
                </c:pt>
                <c:pt idx="334">
                  <c:v>1.1276649135904371</c:v>
                </c:pt>
                <c:pt idx="335">
                  <c:v>1.1073717365357336</c:v>
                </c:pt>
                <c:pt idx="336">
                  <c:v>1.0774455443595605</c:v>
                </c:pt>
                <c:pt idx="337">
                  <c:v>1.0359393469866145</c:v>
                </c:pt>
                <c:pt idx="338">
                  <c:v>1.0741188152643435</c:v>
                </c:pt>
                <c:pt idx="339">
                  <c:v>1.0668087634519172</c:v>
                </c:pt>
                <c:pt idx="340">
                  <c:v>1.0694963276171097</c:v>
                </c:pt>
                <c:pt idx="341">
                  <c:v>1.0433350537182138</c:v>
                </c:pt>
                <c:pt idx="342">
                  <c:v>1.0732919370146747</c:v>
                </c:pt>
                <c:pt idx="343">
                  <c:v>1.1308198627315322</c:v>
                </c:pt>
                <c:pt idx="344">
                  <c:v>1.0760680198647328</c:v>
                </c:pt>
                <c:pt idx="345">
                  <c:v>1.087085726737397</c:v>
                </c:pt>
                <c:pt idx="346">
                  <c:v>1.0933913497212757</c:v>
                </c:pt>
                <c:pt idx="347">
                  <c:v>1.080458517162824</c:v>
                </c:pt>
                <c:pt idx="348">
                  <c:v>1.07519153061297</c:v>
                </c:pt>
                <c:pt idx="349">
                  <c:v>1.0817087652410466</c:v>
                </c:pt>
                <c:pt idx="350">
                  <c:v>1.0718989916177306</c:v>
                </c:pt>
                <c:pt idx="351">
                  <c:v>1.0777642585017266</c:v>
                </c:pt>
                <c:pt idx="352">
                  <c:v>1.0878521502768936</c:v>
                </c:pt>
                <c:pt idx="353">
                  <c:v>1.074105462840018</c:v>
                </c:pt>
                <c:pt idx="354">
                  <c:v>1.0361655882828746</c:v>
                </c:pt>
                <c:pt idx="355">
                  <c:v>1.0274985797863772</c:v>
                </c:pt>
                <c:pt idx="356">
                  <c:v>1.05352568510242</c:v>
                </c:pt>
                <c:pt idx="357">
                  <c:v>1.0415145187368593</c:v>
                </c:pt>
                <c:pt idx="358">
                  <c:v>1.0446717259488514</c:v>
                </c:pt>
                <c:pt idx="359">
                  <c:v>1.0308119056948593</c:v>
                </c:pt>
                <c:pt idx="360">
                  <c:v>1.0122003215855586</c:v>
                </c:pt>
                <c:pt idx="361">
                  <c:v>0.99153984248821903</c:v>
                </c:pt>
                <c:pt idx="362">
                  <c:v>0.96737142177746793</c:v>
                </c:pt>
                <c:pt idx="363">
                  <c:v>0.96327583343267686</c:v>
                </c:pt>
                <c:pt idx="364">
                  <c:v>0.94628758947882707</c:v>
                </c:pt>
                <c:pt idx="365">
                  <c:v>0.88029879383118093</c:v>
                </c:pt>
                <c:pt idx="366">
                  <c:v>0.86604914112552978</c:v>
                </c:pt>
                <c:pt idx="367">
                  <c:v>0.86259919793440865</c:v>
                </c:pt>
                <c:pt idx="368">
                  <c:v>0.86901238344900333</c:v>
                </c:pt>
                <c:pt idx="369">
                  <c:v>0.89733691824493256</c:v>
                </c:pt>
                <c:pt idx="370">
                  <c:v>0.91681014583682086</c:v>
                </c:pt>
                <c:pt idx="371">
                  <c:v>0.94064228702984864</c:v>
                </c:pt>
                <c:pt idx="372">
                  <c:v>0.94589963025653434</c:v>
                </c:pt>
                <c:pt idx="373">
                  <c:v>0.99419236901242625</c:v>
                </c:pt>
                <c:pt idx="374">
                  <c:v>0.95911611693564325</c:v>
                </c:pt>
                <c:pt idx="375">
                  <c:v>1.0058100363123874</c:v>
                </c:pt>
                <c:pt idx="376">
                  <c:v>1.0422729891667986</c:v>
                </c:pt>
                <c:pt idx="377">
                  <c:v>1.0306325170651405</c:v>
                </c:pt>
                <c:pt idx="378">
                  <c:v>1.0080316774176348</c:v>
                </c:pt>
                <c:pt idx="379">
                  <c:v>1.0048101112032415</c:v>
                </c:pt>
                <c:pt idx="380">
                  <c:v>1.0612407232171952</c:v>
                </c:pt>
                <c:pt idx="381">
                  <c:v>1.1094848594864295</c:v>
                </c:pt>
                <c:pt idx="382">
                  <c:v>1.1098294030672855</c:v>
                </c:pt>
                <c:pt idx="383">
                  <c:v>1.1991943689259215</c:v>
                </c:pt>
                <c:pt idx="384">
                  <c:v>1.4007690263114814</c:v>
                </c:pt>
                <c:pt idx="385">
                  <c:v>1.3779412712782422</c:v>
                </c:pt>
                <c:pt idx="386">
                  <c:v>1.4083571362537599</c:v>
                </c:pt>
                <c:pt idx="387">
                  <c:v>1.4851936734785049</c:v>
                </c:pt>
                <c:pt idx="388">
                  <c:v>1.5168763152896567</c:v>
                </c:pt>
                <c:pt idx="389">
                  <c:v>1.5446851090926332</c:v>
                </c:pt>
                <c:pt idx="390">
                  <c:v>1.5656993685588763</c:v>
                </c:pt>
                <c:pt idx="391">
                  <c:v>1.5186825392653602</c:v>
                </c:pt>
                <c:pt idx="392">
                  <c:v>1.5134677443101821</c:v>
                </c:pt>
                <c:pt idx="393">
                  <c:v>1.5604527105516024</c:v>
                </c:pt>
                <c:pt idx="394">
                  <c:v>1.6070615679985367</c:v>
                </c:pt>
                <c:pt idx="395">
                  <c:v>1.6386067472174106</c:v>
                </c:pt>
                <c:pt idx="396">
                  <c:v>1.6388525960810558</c:v>
                </c:pt>
                <c:pt idx="397">
                  <c:v>1.6590087324547547</c:v>
                </c:pt>
                <c:pt idx="398">
                  <c:v>1.6666690596483331</c:v>
                </c:pt>
                <c:pt idx="399">
                  <c:v>1.7113503219425095</c:v>
                </c:pt>
                <c:pt idx="400">
                  <c:v>1.7611488744165447</c:v>
                </c:pt>
                <c:pt idx="401">
                  <c:v>1.7657021213696071</c:v>
                </c:pt>
                <c:pt idx="402">
                  <c:v>1.8135487869342326</c:v>
                </c:pt>
                <c:pt idx="403">
                  <c:v>1.8118538709448042</c:v>
                </c:pt>
                <c:pt idx="404">
                  <c:v>1.840960796000858</c:v>
                </c:pt>
                <c:pt idx="405">
                  <c:v>1.9072278080497382</c:v>
                </c:pt>
                <c:pt idx="406">
                  <c:v>1.9927178116582158</c:v>
                </c:pt>
                <c:pt idx="407">
                  <c:v>2.0396625610231651</c:v>
                </c:pt>
                <c:pt idx="408">
                  <c:v>2.0557669811120696</c:v>
                </c:pt>
                <c:pt idx="409">
                  <c:v>2.0586340765591689</c:v>
                </c:pt>
                <c:pt idx="410">
                  <c:v>2.0769619276798208</c:v>
                </c:pt>
                <c:pt idx="411">
                  <c:v>2.0875440573843389</c:v>
                </c:pt>
                <c:pt idx="412">
                  <c:v>2.1279327880192072</c:v>
                </c:pt>
                <c:pt idx="413">
                  <c:v>2.1327087092323107</c:v>
                </c:pt>
                <c:pt idx="414">
                  <c:v>2.1166699805641858</c:v>
                </c:pt>
                <c:pt idx="415">
                  <c:v>2.124528100531994</c:v>
                </c:pt>
                <c:pt idx="416">
                  <c:v>2.1327221425095066</c:v>
                </c:pt>
                <c:pt idx="417">
                  <c:v>2.1101391262248494</c:v>
                </c:pt>
                <c:pt idx="418">
                  <c:v>2.0915974513720896</c:v>
                </c:pt>
                <c:pt idx="419">
                  <c:v>2.0862228545070893</c:v>
                </c:pt>
                <c:pt idx="420">
                  <c:v>2.0806173732799778</c:v>
                </c:pt>
                <c:pt idx="421">
                  <c:v>2.0354780561782864</c:v>
                </c:pt>
                <c:pt idx="422">
                  <c:v>2.0388646013857388</c:v>
                </c:pt>
                <c:pt idx="423">
                  <c:v>1.9784992194534643</c:v>
                </c:pt>
                <c:pt idx="424">
                  <c:v>1.9540156896563188</c:v>
                </c:pt>
                <c:pt idx="425">
                  <c:v>1.9934484232087419</c:v>
                </c:pt>
                <c:pt idx="426">
                  <c:v>1.9959719082286229</c:v>
                </c:pt>
                <c:pt idx="427">
                  <c:v>2.036849206221953</c:v>
                </c:pt>
                <c:pt idx="428">
                  <c:v>1.9739054423240869</c:v>
                </c:pt>
                <c:pt idx="429">
                  <c:v>1.9097144441901033</c:v>
                </c:pt>
                <c:pt idx="430">
                  <c:v>1.9022367425162912</c:v>
                </c:pt>
                <c:pt idx="431">
                  <c:v>1.8001147219675298</c:v>
                </c:pt>
                <c:pt idx="432">
                  <c:v>1.6929012504333933</c:v>
                </c:pt>
                <c:pt idx="433">
                  <c:v>1.71953348555442</c:v>
                </c:pt>
                <c:pt idx="434">
                  <c:v>1.7255092297796015</c:v>
                </c:pt>
                <c:pt idx="435">
                  <c:v>1.647636177662668</c:v>
                </c:pt>
                <c:pt idx="436">
                  <c:v>1.6085869221917914</c:v>
                </c:pt>
                <c:pt idx="437">
                  <c:v>1.5871862706664202</c:v>
                </c:pt>
                <c:pt idx="438">
                  <c:v>1.52794506823473</c:v>
                </c:pt>
                <c:pt idx="439">
                  <c:v>1.5416241856474755</c:v>
                </c:pt>
                <c:pt idx="440">
                  <c:v>1.5450929205229971</c:v>
                </c:pt>
                <c:pt idx="441">
                  <c:v>1.5182957190109339</c:v>
                </c:pt>
                <c:pt idx="442">
                  <c:v>1.475376453436593</c:v>
                </c:pt>
                <c:pt idx="443">
                  <c:v>1.4567162244409209</c:v>
                </c:pt>
                <c:pt idx="444">
                  <c:v>1.4619073046690172</c:v>
                </c:pt>
                <c:pt idx="445">
                  <c:v>1.4503644547123138</c:v>
                </c:pt>
                <c:pt idx="446">
                  <c:v>1.4636856057794345</c:v>
                </c:pt>
                <c:pt idx="447">
                  <c:v>1.4133529979183017</c:v>
                </c:pt>
                <c:pt idx="448">
                  <c:v>1.3635308141950413</c:v>
                </c:pt>
                <c:pt idx="449">
                  <c:v>1.3501918832170745</c:v>
                </c:pt>
                <c:pt idx="450">
                  <c:v>1.3204391088423109</c:v>
                </c:pt>
                <c:pt idx="451">
                  <c:v>1.323176456431969</c:v>
                </c:pt>
                <c:pt idx="452">
                  <c:v>1.2733223034291392</c:v>
                </c:pt>
                <c:pt idx="453">
                  <c:v>1.2153084508036411</c:v>
                </c:pt>
                <c:pt idx="454">
                  <c:v>1.1306042059322279</c:v>
                </c:pt>
                <c:pt idx="455">
                  <c:v>1.1047891171649056</c:v>
                </c:pt>
                <c:pt idx="456">
                  <c:v>1.1004459844091037</c:v>
                </c:pt>
                <c:pt idx="457">
                  <c:v>1.1300663798568624</c:v>
                </c:pt>
                <c:pt idx="458">
                  <c:v>1.1550904231029233</c:v>
                </c:pt>
                <c:pt idx="459">
                  <c:v>1.154869919452733</c:v>
                </c:pt>
                <c:pt idx="460">
                  <c:v>1.1187553758513369</c:v>
                </c:pt>
                <c:pt idx="461">
                  <c:v>1.1100549645648303</c:v>
                </c:pt>
                <c:pt idx="462">
                  <c:v>1.1107180096226525</c:v>
                </c:pt>
                <c:pt idx="463">
                  <c:v>1.1401366956352885</c:v>
                </c:pt>
                <c:pt idx="464">
                  <c:v>1.1422903656724195</c:v>
                </c:pt>
                <c:pt idx="465">
                  <c:v>1.180069360669938</c:v>
                </c:pt>
                <c:pt idx="466">
                  <c:v>1.2097176380369388</c:v>
                </c:pt>
                <c:pt idx="467">
                  <c:v>1.2796210649430075</c:v>
                </c:pt>
                <c:pt idx="468">
                  <c:v>1.3103257609106302</c:v>
                </c:pt>
                <c:pt idx="469">
                  <c:v>1.3599150663915351</c:v>
                </c:pt>
                <c:pt idx="470">
                  <c:v>1.4070425361690517</c:v>
                </c:pt>
                <c:pt idx="471">
                  <c:v>1.4121469562931332</c:v>
                </c:pt>
                <c:pt idx="472">
                  <c:v>1.414606290879459</c:v>
                </c:pt>
                <c:pt idx="473">
                  <c:v>1.4016434495051744</c:v>
                </c:pt>
                <c:pt idx="474">
                  <c:v>1.430268890499206</c:v>
                </c:pt>
                <c:pt idx="475">
                  <c:v>1.5208056918183626</c:v>
                </c:pt>
                <c:pt idx="476">
                  <c:v>1.5502428486275976</c:v>
                </c:pt>
                <c:pt idx="477">
                  <c:v>1.5315569126891511</c:v>
                </c:pt>
                <c:pt idx="478">
                  <c:v>1.6060970551858187</c:v>
                </c:pt>
                <c:pt idx="479">
                  <c:v>1.6557876475621169</c:v>
                </c:pt>
                <c:pt idx="480">
                  <c:v>1.6060441921515594</c:v>
                </c:pt>
                <c:pt idx="481">
                  <c:v>1.6224493060684582</c:v>
                </c:pt>
                <c:pt idx="482">
                  <c:v>1.5725861236759027</c:v>
                </c:pt>
                <c:pt idx="483">
                  <c:v>1.5994398261383338</c:v>
                </c:pt>
                <c:pt idx="484">
                  <c:v>1.6213599536648131</c:v>
                </c:pt>
                <c:pt idx="485">
                  <c:v>1.6291696675400111</c:v>
                </c:pt>
                <c:pt idx="486">
                  <c:v>1.6764919566629548</c:v>
                </c:pt>
                <c:pt idx="487">
                  <c:v>1.6725249169818406</c:v>
                </c:pt>
                <c:pt idx="488">
                  <c:v>1.7258468559300526</c:v>
                </c:pt>
                <c:pt idx="489">
                  <c:v>1.7209870328109662</c:v>
                </c:pt>
                <c:pt idx="490">
                  <c:v>1.7152527872877588</c:v>
                </c:pt>
                <c:pt idx="491">
                  <c:v>1.6998587547690915</c:v>
                </c:pt>
                <c:pt idx="492">
                  <c:v>1.7075182974928058</c:v>
                </c:pt>
                <c:pt idx="493">
                  <c:v>1.6816668262093539</c:v>
                </c:pt>
                <c:pt idx="494">
                  <c:v>1.6590468215871832</c:v>
                </c:pt>
                <c:pt idx="495">
                  <c:v>1.6492208860721134</c:v>
                </c:pt>
                <c:pt idx="496">
                  <c:v>1.6589697562816148</c:v>
                </c:pt>
                <c:pt idx="497">
                  <c:v>1.64202406839307</c:v>
                </c:pt>
                <c:pt idx="498">
                  <c:v>1.620345531866372</c:v>
                </c:pt>
                <c:pt idx="499">
                  <c:v>1.6357579444419452</c:v>
                </c:pt>
                <c:pt idx="500">
                  <c:v>1.64542895265041</c:v>
                </c:pt>
                <c:pt idx="501">
                  <c:v>1.640368678307788</c:v>
                </c:pt>
                <c:pt idx="502">
                  <c:v>1.6563643532031305</c:v>
                </c:pt>
                <c:pt idx="503">
                  <c:v>1.6351965410178979</c:v>
                </c:pt>
                <c:pt idx="504">
                  <c:v>1.6605685086039081</c:v>
                </c:pt>
                <c:pt idx="505">
                  <c:v>1.6278053532321584</c:v>
                </c:pt>
                <c:pt idx="506">
                  <c:v>1.6006215920642033</c:v>
                </c:pt>
                <c:pt idx="507">
                  <c:v>1.5872810576831986</c:v>
                </c:pt>
                <c:pt idx="508">
                  <c:v>1.5888081585953999</c:v>
                </c:pt>
                <c:pt idx="509">
                  <c:v>1.6093917602147993</c:v>
                </c:pt>
                <c:pt idx="510">
                  <c:v>1.655846166492154</c:v>
                </c:pt>
                <c:pt idx="511">
                  <c:v>1.6353580949784579</c:v>
                </c:pt>
                <c:pt idx="512">
                  <c:v>1.6526608327891665</c:v>
                </c:pt>
                <c:pt idx="513">
                  <c:v>1.6621522473955803</c:v>
                </c:pt>
                <c:pt idx="514">
                  <c:v>1.6653428595890361</c:v>
                </c:pt>
                <c:pt idx="515">
                  <c:v>1.6027683592180135</c:v>
                </c:pt>
                <c:pt idx="516">
                  <c:v>1.5719143362445891</c:v>
                </c:pt>
                <c:pt idx="517">
                  <c:v>1.49707707162438</c:v>
                </c:pt>
                <c:pt idx="518">
                  <c:v>1.455312339819665</c:v>
                </c:pt>
                <c:pt idx="519">
                  <c:v>1.5736307774126128</c:v>
                </c:pt>
                <c:pt idx="520">
                  <c:v>1.5839600262020621</c:v>
                </c:pt>
                <c:pt idx="521">
                  <c:v>1.5738755055701921</c:v>
                </c:pt>
                <c:pt idx="522">
                  <c:v>1.5715866473508637</c:v>
                </c:pt>
                <c:pt idx="523">
                  <c:v>1.4491078641969182</c:v>
                </c:pt>
                <c:pt idx="524">
                  <c:v>1.4240154849061384</c:v>
                </c:pt>
                <c:pt idx="525">
                  <c:v>1.4504605632387473</c:v>
                </c:pt>
                <c:pt idx="526">
                  <c:v>1.3796862396154994</c:v>
                </c:pt>
                <c:pt idx="527">
                  <c:v>1.3484664690572392</c:v>
                </c:pt>
                <c:pt idx="528">
                  <c:v>1.313491995368578</c:v>
                </c:pt>
                <c:pt idx="529">
                  <c:v>1.2885147538715778</c:v>
                </c:pt>
                <c:pt idx="530">
                  <c:v>1.2881812194904225</c:v>
                </c:pt>
                <c:pt idx="531">
                  <c:v>1.2797148862372389</c:v>
                </c:pt>
                <c:pt idx="532">
                  <c:v>1.2606666668449042</c:v>
                </c:pt>
                <c:pt idx="533">
                  <c:v>1.27335984270822</c:v>
                </c:pt>
                <c:pt idx="534">
                  <c:v>1.2390985903889242</c:v>
                </c:pt>
                <c:pt idx="535">
                  <c:v>1.2450506324474633</c:v>
                </c:pt>
                <c:pt idx="536">
                  <c:v>1.2022022047546694</c:v>
                </c:pt>
                <c:pt idx="537">
                  <c:v>1.1835012750607299</c:v>
                </c:pt>
                <c:pt idx="538">
                  <c:v>1.20627449267971</c:v>
                </c:pt>
                <c:pt idx="539">
                  <c:v>1.2375360250226204</c:v>
                </c:pt>
                <c:pt idx="540">
                  <c:v>1.2560909568171628</c:v>
                </c:pt>
                <c:pt idx="541">
                  <c:v>1.2952719759688216</c:v>
                </c:pt>
                <c:pt idx="542">
                  <c:v>1.3299538702160281</c:v>
                </c:pt>
                <c:pt idx="543">
                  <c:v>1.3686465469496794</c:v>
                </c:pt>
                <c:pt idx="544">
                  <c:v>1.3737815062806251</c:v>
                </c:pt>
                <c:pt idx="545">
                  <c:v>1.4084882418010869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575-4C5B-A48A-C68573FA2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897336"/>
        <c:axId val="342897728"/>
      </c:lineChart>
      <c:catAx>
        <c:axId val="342897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2897728"/>
        <c:crosses val="autoZero"/>
        <c:auto val="1"/>
        <c:lblAlgn val="ctr"/>
        <c:lblOffset val="100"/>
        <c:tickLblSkip val="36"/>
        <c:tickMarkSkip val="24"/>
        <c:noMultiLvlLbl val="0"/>
      </c:catAx>
      <c:valAx>
        <c:axId val="342897728"/>
        <c:scaling>
          <c:orientation val="minMax"/>
          <c:max val="4"/>
          <c:min val="0.5"/>
        </c:scaling>
        <c:delete val="0"/>
        <c:axPos val="l"/>
        <c:numFmt formatCode="0.00" sourceLinked="1"/>
        <c:majorTickMark val="out"/>
        <c:minorTickMark val="none"/>
        <c:tickLblPos val="nextTo"/>
        <c:crossAx val="342897336"/>
        <c:crosses val="autoZero"/>
        <c:crossBetween val="between"/>
      </c:valAx>
      <c:valAx>
        <c:axId val="342898120"/>
        <c:scaling>
          <c:orientation val="minMax"/>
          <c:max val="1"/>
        </c:scaling>
        <c:delete val="0"/>
        <c:axPos val="r"/>
        <c:numFmt formatCode="0" sourceLinked="1"/>
        <c:majorTickMark val="none"/>
        <c:minorTickMark val="none"/>
        <c:tickLblPos val="none"/>
        <c:crossAx val="342898512"/>
        <c:crosses val="max"/>
        <c:crossBetween val="between"/>
      </c:valAx>
      <c:catAx>
        <c:axId val="342898512"/>
        <c:scaling>
          <c:orientation val="minMax"/>
        </c:scaling>
        <c:delete val="1"/>
        <c:axPos val="b"/>
        <c:majorTickMark val="out"/>
        <c:minorTickMark val="none"/>
        <c:tickLblPos val="nextTo"/>
        <c:crossAx val="3428981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Georgia" panose="02040502050405020303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Data!$BR$2</c:f>
              <c:strCache>
                <c:ptCount val="1"/>
                <c:pt idx="0">
                  <c:v>US Recession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val>
            <c:numRef>
              <c:f>Data!$BR$304:$BR$851</c:f>
              <c:numCache>
                <c:formatCode>0</c:formatCode>
                <c:ptCount val="5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61-48CE-941E-76D08A6DE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344149696"/>
        <c:axId val="344149304"/>
      </c:barChart>
      <c:lineChart>
        <c:grouping val="standard"/>
        <c:varyColors val="0"/>
        <c:ser>
          <c:idx val="0"/>
          <c:order val="0"/>
          <c:spPr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marker>
            <c:symbol val="none"/>
          </c:marker>
          <c:trendline>
            <c:spPr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Data!$BQ$304:$BQ$851</c:f>
              <c:numCache>
                <c:formatCode>General</c:formatCode>
                <c:ptCount val="548"/>
                <c:pt idx="0">
                  <c:v>1975</c:v>
                </c:pt>
                <c:pt idx="1">
                  <c:v>1975</c:v>
                </c:pt>
                <c:pt idx="2">
                  <c:v>1975</c:v>
                </c:pt>
                <c:pt idx="3">
                  <c:v>1975</c:v>
                </c:pt>
                <c:pt idx="4">
                  <c:v>1975</c:v>
                </c:pt>
                <c:pt idx="5">
                  <c:v>1975</c:v>
                </c:pt>
                <c:pt idx="6">
                  <c:v>1975</c:v>
                </c:pt>
                <c:pt idx="7">
                  <c:v>1975</c:v>
                </c:pt>
                <c:pt idx="8">
                  <c:v>1975</c:v>
                </c:pt>
                <c:pt idx="9">
                  <c:v>1975</c:v>
                </c:pt>
                <c:pt idx="10">
                  <c:v>1975</c:v>
                </c:pt>
                <c:pt idx="11">
                  <c:v>1975</c:v>
                </c:pt>
                <c:pt idx="12">
                  <c:v>1976</c:v>
                </c:pt>
                <c:pt idx="13">
                  <c:v>1976</c:v>
                </c:pt>
                <c:pt idx="14">
                  <c:v>1976</c:v>
                </c:pt>
                <c:pt idx="15">
                  <c:v>1976</c:v>
                </c:pt>
                <c:pt idx="16">
                  <c:v>1976</c:v>
                </c:pt>
                <c:pt idx="17">
                  <c:v>1976</c:v>
                </c:pt>
                <c:pt idx="18">
                  <c:v>1976</c:v>
                </c:pt>
                <c:pt idx="19">
                  <c:v>1976</c:v>
                </c:pt>
                <c:pt idx="20">
                  <c:v>1976</c:v>
                </c:pt>
                <c:pt idx="21">
                  <c:v>1976</c:v>
                </c:pt>
                <c:pt idx="22">
                  <c:v>1976</c:v>
                </c:pt>
                <c:pt idx="23">
                  <c:v>1976</c:v>
                </c:pt>
                <c:pt idx="24">
                  <c:v>1977</c:v>
                </c:pt>
                <c:pt idx="25">
                  <c:v>1977</c:v>
                </c:pt>
                <c:pt idx="26">
                  <c:v>1977</c:v>
                </c:pt>
                <c:pt idx="27">
                  <c:v>1977</c:v>
                </c:pt>
                <c:pt idx="28">
                  <c:v>1977</c:v>
                </c:pt>
                <c:pt idx="29">
                  <c:v>1977</c:v>
                </c:pt>
                <c:pt idx="30">
                  <c:v>1977</c:v>
                </c:pt>
                <c:pt idx="31">
                  <c:v>1977</c:v>
                </c:pt>
                <c:pt idx="32">
                  <c:v>1977</c:v>
                </c:pt>
                <c:pt idx="33">
                  <c:v>1977</c:v>
                </c:pt>
                <c:pt idx="34">
                  <c:v>1977</c:v>
                </c:pt>
                <c:pt idx="35">
                  <c:v>1977</c:v>
                </c:pt>
                <c:pt idx="36">
                  <c:v>1978</c:v>
                </c:pt>
                <c:pt idx="37">
                  <c:v>1978</c:v>
                </c:pt>
                <c:pt idx="38">
                  <c:v>1978</c:v>
                </c:pt>
                <c:pt idx="39">
                  <c:v>1978</c:v>
                </c:pt>
                <c:pt idx="40">
                  <c:v>1978</c:v>
                </c:pt>
                <c:pt idx="41">
                  <c:v>1978</c:v>
                </c:pt>
                <c:pt idx="42">
                  <c:v>1978</c:v>
                </c:pt>
                <c:pt idx="43">
                  <c:v>1978</c:v>
                </c:pt>
                <c:pt idx="44">
                  <c:v>1978</c:v>
                </c:pt>
                <c:pt idx="45">
                  <c:v>1978</c:v>
                </c:pt>
                <c:pt idx="46">
                  <c:v>1978</c:v>
                </c:pt>
                <c:pt idx="47">
                  <c:v>1978</c:v>
                </c:pt>
                <c:pt idx="48">
                  <c:v>1979</c:v>
                </c:pt>
                <c:pt idx="49">
                  <c:v>1979</c:v>
                </c:pt>
                <c:pt idx="50">
                  <c:v>1979</c:v>
                </c:pt>
                <c:pt idx="51">
                  <c:v>1979</c:v>
                </c:pt>
                <c:pt idx="52">
                  <c:v>1979</c:v>
                </c:pt>
                <c:pt idx="53">
                  <c:v>1979</c:v>
                </c:pt>
                <c:pt idx="54">
                  <c:v>1979</c:v>
                </c:pt>
                <c:pt idx="55">
                  <c:v>1979</c:v>
                </c:pt>
                <c:pt idx="56">
                  <c:v>1979</c:v>
                </c:pt>
                <c:pt idx="57">
                  <c:v>1979</c:v>
                </c:pt>
                <c:pt idx="58">
                  <c:v>1979</c:v>
                </c:pt>
                <c:pt idx="59">
                  <c:v>1979</c:v>
                </c:pt>
                <c:pt idx="60">
                  <c:v>1980</c:v>
                </c:pt>
                <c:pt idx="61">
                  <c:v>1980</c:v>
                </c:pt>
                <c:pt idx="62">
                  <c:v>1980</c:v>
                </c:pt>
                <c:pt idx="63">
                  <c:v>1980</c:v>
                </c:pt>
                <c:pt idx="64">
                  <c:v>1980</c:v>
                </c:pt>
                <c:pt idx="65">
                  <c:v>1980</c:v>
                </c:pt>
                <c:pt idx="66">
                  <c:v>1980</c:v>
                </c:pt>
                <c:pt idx="67">
                  <c:v>1980</c:v>
                </c:pt>
                <c:pt idx="68">
                  <c:v>1980</c:v>
                </c:pt>
                <c:pt idx="69">
                  <c:v>1980</c:v>
                </c:pt>
                <c:pt idx="70">
                  <c:v>1980</c:v>
                </c:pt>
                <c:pt idx="71">
                  <c:v>1980</c:v>
                </c:pt>
                <c:pt idx="72">
                  <c:v>1981</c:v>
                </c:pt>
                <c:pt idx="73">
                  <c:v>1981</c:v>
                </c:pt>
                <c:pt idx="74">
                  <c:v>1981</c:v>
                </c:pt>
                <c:pt idx="75">
                  <c:v>1981</c:v>
                </c:pt>
                <c:pt idx="76">
                  <c:v>1981</c:v>
                </c:pt>
                <c:pt idx="77">
                  <c:v>1981</c:v>
                </c:pt>
                <c:pt idx="78">
                  <c:v>1981</c:v>
                </c:pt>
                <c:pt idx="79">
                  <c:v>1981</c:v>
                </c:pt>
                <c:pt idx="80">
                  <c:v>1981</c:v>
                </c:pt>
                <c:pt idx="81">
                  <c:v>1981</c:v>
                </c:pt>
                <c:pt idx="82">
                  <c:v>1981</c:v>
                </c:pt>
                <c:pt idx="83">
                  <c:v>1981</c:v>
                </c:pt>
                <c:pt idx="84">
                  <c:v>1982</c:v>
                </c:pt>
                <c:pt idx="85">
                  <c:v>1982</c:v>
                </c:pt>
                <c:pt idx="86">
                  <c:v>1982</c:v>
                </c:pt>
                <c:pt idx="87">
                  <c:v>1982</c:v>
                </c:pt>
                <c:pt idx="88">
                  <c:v>1982</c:v>
                </c:pt>
                <c:pt idx="89">
                  <c:v>1982</c:v>
                </c:pt>
                <c:pt idx="90">
                  <c:v>1982</c:v>
                </c:pt>
                <c:pt idx="91">
                  <c:v>1982</c:v>
                </c:pt>
                <c:pt idx="92">
                  <c:v>1982</c:v>
                </c:pt>
                <c:pt idx="93">
                  <c:v>1982</c:v>
                </c:pt>
                <c:pt idx="94">
                  <c:v>1982</c:v>
                </c:pt>
                <c:pt idx="95">
                  <c:v>1982</c:v>
                </c:pt>
                <c:pt idx="96">
                  <c:v>1983</c:v>
                </c:pt>
                <c:pt idx="97">
                  <c:v>1983</c:v>
                </c:pt>
                <c:pt idx="98">
                  <c:v>1983</c:v>
                </c:pt>
                <c:pt idx="99">
                  <c:v>1983</c:v>
                </c:pt>
                <c:pt idx="100">
                  <c:v>1983</c:v>
                </c:pt>
                <c:pt idx="101">
                  <c:v>1983</c:v>
                </c:pt>
                <c:pt idx="102">
                  <c:v>1983</c:v>
                </c:pt>
                <c:pt idx="103">
                  <c:v>1983</c:v>
                </c:pt>
                <c:pt idx="104">
                  <c:v>1983</c:v>
                </c:pt>
                <c:pt idx="105">
                  <c:v>1983</c:v>
                </c:pt>
                <c:pt idx="106">
                  <c:v>1983</c:v>
                </c:pt>
                <c:pt idx="107">
                  <c:v>1983</c:v>
                </c:pt>
                <c:pt idx="108">
                  <c:v>1984</c:v>
                </c:pt>
                <c:pt idx="109">
                  <c:v>1984</c:v>
                </c:pt>
                <c:pt idx="110">
                  <c:v>1984</c:v>
                </c:pt>
                <c:pt idx="111">
                  <c:v>1984</c:v>
                </c:pt>
                <c:pt idx="112">
                  <c:v>1984</c:v>
                </c:pt>
                <c:pt idx="113">
                  <c:v>1984</c:v>
                </c:pt>
                <c:pt idx="114">
                  <c:v>1984</c:v>
                </c:pt>
                <c:pt idx="115">
                  <c:v>1984</c:v>
                </c:pt>
                <c:pt idx="116">
                  <c:v>1984</c:v>
                </c:pt>
                <c:pt idx="117">
                  <c:v>1984</c:v>
                </c:pt>
                <c:pt idx="118">
                  <c:v>1984</c:v>
                </c:pt>
                <c:pt idx="119">
                  <c:v>1984</c:v>
                </c:pt>
                <c:pt idx="120">
                  <c:v>1985</c:v>
                </c:pt>
                <c:pt idx="121">
                  <c:v>1985</c:v>
                </c:pt>
                <c:pt idx="122">
                  <c:v>1985</c:v>
                </c:pt>
                <c:pt idx="123">
                  <c:v>1985</c:v>
                </c:pt>
                <c:pt idx="124">
                  <c:v>1985</c:v>
                </c:pt>
                <c:pt idx="125">
                  <c:v>1985</c:v>
                </c:pt>
                <c:pt idx="126">
                  <c:v>1985</c:v>
                </c:pt>
                <c:pt idx="127">
                  <c:v>1985</c:v>
                </c:pt>
                <c:pt idx="128">
                  <c:v>1985</c:v>
                </c:pt>
                <c:pt idx="129">
                  <c:v>1985</c:v>
                </c:pt>
                <c:pt idx="130">
                  <c:v>1985</c:v>
                </c:pt>
                <c:pt idx="131">
                  <c:v>1985</c:v>
                </c:pt>
                <c:pt idx="132">
                  <c:v>1986</c:v>
                </c:pt>
                <c:pt idx="133">
                  <c:v>1986</c:v>
                </c:pt>
                <c:pt idx="134">
                  <c:v>1986</c:v>
                </c:pt>
                <c:pt idx="135">
                  <c:v>1986</c:v>
                </c:pt>
                <c:pt idx="136">
                  <c:v>1986</c:v>
                </c:pt>
                <c:pt idx="137">
                  <c:v>1986</c:v>
                </c:pt>
                <c:pt idx="138">
                  <c:v>1986</c:v>
                </c:pt>
                <c:pt idx="139">
                  <c:v>1986</c:v>
                </c:pt>
                <c:pt idx="140">
                  <c:v>1986</c:v>
                </c:pt>
                <c:pt idx="141">
                  <c:v>1986</c:v>
                </c:pt>
                <c:pt idx="142">
                  <c:v>1986</c:v>
                </c:pt>
                <c:pt idx="143">
                  <c:v>1986</c:v>
                </c:pt>
                <c:pt idx="144">
                  <c:v>1987</c:v>
                </c:pt>
                <c:pt idx="145">
                  <c:v>1987</c:v>
                </c:pt>
                <c:pt idx="146">
                  <c:v>1987</c:v>
                </c:pt>
                <c:pt idx="147">
                  <c:v>1987</c:v>
                </c:pt>
                <c:pt idx="148">
                  <c:v>1987</c:v>
                </c:pt>
                <c:pt idx="149">
                  <c:v>1987</c:v>
                </c:pt>
                <c:pt idx="150">
                  <c:v>1987</c:v>
                </c:pt>
                <c:pt idx="151">
                  <c:v>1987</c:v>
                </c:pt>
                <c:pt idx="152">
                  <c:v>1987</c:v>
                </c:pt>
                <c:pt idx="153">
                  <c:v>1987</c:v>
                </c:pt>
                <c:pt idx="154">
                  <c:v>1987</c:v>
                </c:pt>
                <c:pt idx="155">
                  <c:v>1987</c:v>
                </c:pt>
                <c:pt idx="156">
                  <c:v>1988</c:v>
                </c:pt>
                <c:pt idx="157">
                  <c:v>1988</c:v>
                </c:pt>
                <c:pt idx="158">
                  <c:v>1988</c:v>
                </c:pt>
                <c:pt idx="159">
                  <c:v>1988</c:v>
                </c:pt>
                <c:pt idx="160">
                  <c:v>1988</c:v>
                </c:pt>
                <c:pt idx="161">
                  <c:v>1988</c:v>
                </c:pt>
                <c:pt idx="162">
                  <c:v>1988</c:v>
                </c:pt>
                <c:pt idx="163">
                  <c:v>1988</c:v>
                </c:pt>
                <c:pt idx="164">
                  <c:v>1988</c:v>
                </c:pt>
                <c:pt idx="165">
                  <c:v>1988</c:v>
                </c:pt>
                <c:pt idx="166">
                  <c:v>1988</c:v>
                </c:pt>
                <c:pt idx="167">
                  <c:v>1988</c:v>
                </c:pt>
                <c:pt idx="168">
                  <c:v>1989</c:v>
                </c:pt>
                <c:pt idx="169">
                  <c:v>1989</c:v>
                </c:pt>
                <c:pt idx="170">
                  <c:v>1989</c:v>
                </c:pt>
                <c:pt idx="171">
                  <c:v>1989</c:v>
                </c:pt>
                <c:pt idx="172">
                  <c:v>1989</c:v>
                </c:pt>
                <c:pt idx="173">
                  <c:v>1989</c:v>
                </c:pt>
                <c:pt idx="174">
                  <c:v>1989</c:v>
                </c:pt>
                <c:pt idx="175">
                  <c:v>1989</c:v>
                </c:pt>
                <c:pt idx="176">
                  <c:v>1989</c:v>
                </c:pt>
                <c:pt idx="177">
                  <c:v>1989</c:v>
                </c:pt>
                <c:pt idx="178">
                  <c:v>1989</c:v>
                </c:pt>
                <c:pt idx="179">
                  <c:v>1989</c:v>
                </c:pt>
                <c:pt idx="180">
                  <c:v>1990</c:v>
                </c:pt>
                <c:pt idx="181">
                  <c:v>1990</c:v>
                </c:pt>
                <c:pt idx="182">
                  <c:v>1990</c:v>
                </c:pt>
                <c:pt idx="183">
                  <c:v>1990</c:v>
                </c:pt>
                <c:pt idx="184">
                  <c:v>1990</c:v>
                </c:pt>
                <c:pt idx="185">
                  <c:v>1990</c:v>
                </c:pt>
                <c:pt idx="186">
                  <c:v>1990</c:v>
                </c:pt>
                <c:pt idx="187">
                  <c:v>1990</c:v>
                </c:pt>
                <c:pt idx="188">
                  <c:v>1990</c:v>
                </c:pt>
                <c:pt idx="189">
                  <c:v>1990</c:v>
                </c:pt>
                <c:pt idx="190">
                  <c:v>1990</c:v>
                </c:pt>
                <c:pt idx="191">
                  <c:v>1990</c:v>
                </c:pt>
                <c:pt idx="192">
                  <c:v>1991</c:v>
                </c:pt>
                <c:pt idx="193">
                  <c:v>1991</c:v>
                </c:pt>
                <c:pt idx="194">
                  <c:v>1991</c:v>
                </c:pt>
                <c:pt idx="195">
                  <c:v>1991</c:v>
                </c:pt>
                <c:pt idx="196">
                  <c:v>1991</c:v>
                </c:pt>
                <c:pt idx="197">
                  <c:v>1991</c:v>
                </c:pt>
                <c:pt idx="198">
                  <c:v>1991</c:v>
                </c:pt>
                <c:pt idx="199">
                  <c:v>1991</c:v>
                </c:pt>
                <c:pt idx="200">
                  <c:v>1991</c:v>
                </c:pt>
                <c:pt idx="201">
                  <c:v>1991</c:v>
                </c:pt>
                <c:pt idx="202">
                  <c:v>1991</c:v>
                </c:pt>
                <c:pt idx="203">
                  <c:v>1991</c:v>
                </c:pt>
                <c:pt idx="204">
                  <c:v>1992</c:v>
                </c:pt>
                <c:pt idx="205">
                  <c:v>1992</c:v>
                </c:pt>
                <c:pt idx="206">
                  <c:v>1992</c:v>
                </c:pt>
                <c:pt idx="207">
                  <c:v>1992</c:v>
                </c:pt>
                <c:pt idx="208">
                  <c:v>1992</c:v>
                </c:pt>
                <c:pt idx="209">
                  <c:v>1992</c:v>
                </c:pt>
                <c:pt idx="210">
                  <c:v>1992</c:v>
                </c:pt>
                <c:pt idx="211">
                  <c:v>1992</c:v>
                </c:pt>
                <c:pt idx="212">
                  <c:v>1992</c:v>
                </c:pt>
                <c:pt idx="213">
                  <c:v>1992</c:v>
                </c:pt>
                <c:pt idx="214">
                  <c:v>1992</c:v>
                </c:pt>
                <c:pt idx="215">
                  <c:v>1992</c:v>
                </c:pt>
                <c:pt idx="216">
                  <c:v>1993</c:v>
                </c:pt>
                <c:pt idx="217">
                  <c:v>1993</c:v>
                </c:pt>
                <c:pt idx="218">
                  <c:v>1993</c:v>
                </c:pt>
                <c:pt idx="219">
                  <c:v>1993</c:v>
                </c:pt>
                <c:pt idx="220">
                  <c:v>1993</c:v>
                </c:pt>
                <c:pt idx="221">
                  <c:v>1993</c:v>
                </c:pt>
                <c:pt idx="222">
                  <c:v>1993</c:v>
                </c:pt>
                <c:pt idx="223">
                  <c:v>1993</c:v>
                </c:pt>
                <c:pt idx="224">
                  <c:v>1993</c:v>
                </c:pt>
                <c:pt idx="225">
                  <c:v>1993</c:v>
                </c:pt>
                <c:pt idx="226">
                  <c:v>1993</c:v>
                </c:pt>
                <c:pt idx="227">
                  <c:v>1993</c:v>
                </c:pt>
                <c:pt idx="228">
                  <c:v>1994</c:v>
                </c:pt>
                <c:pt idx="229">
                  <c:v>1994</c:v>
                </c:pt>
                <c:pt idx="230">
                  <c:v>1994</c:v>
                </c:pt>
                <c:pt idx="231">
                  <c:v>1994</c:v>
                </c:pt>
                <c:pt idx="232">
                  <c:v>1994</c:v>
                </c:pt>
                <c:pt idx="233">
                  <c:v>1994</c:v>
                </c:pt>
                <c:pt idx="234">
                  <c:v>1994</c:v>
                </c:pt>
                <c:pt idx="235">
                  <c:v>1994</c:v>
                </c:pt>
                <c:pt idx="236">
                  <c:v>1994</c:v>
                </c:pt>
                <c:pt idx="237">
                  <c:v>1994</c:v>
                </c:pt>
                <c:pt idx="238">
                  <c:v>1994</c:v>
                </c:pt>
                <c:pt idx="239">
                  <c:v>1994</c:v>
                </c:pt>
                <c:pt idx="240">
                  <c:v>1995</c:v>
                </c:pt>
                <c:pt idx="241">
                  <c:v>1995</c:v>
                </c:pt>
                <c:pt idx="242">
                  <c:v>1995</c:v>
                </c:pt>
                <c:pt idx="243">
                  <c:v>1995</c:v>
                </c:pt>
                <c:pt idx="244">
                  <c:v>1995</c:v>
                </c:pt>
                <c:pt idx="245">
                  <c:v>1995</c:v>
                </c:pt>
                <c:pt idx="246">
                  <c:v>1995</c:v>
                </c:pt>
                <c:pt idx="247">
                  <c:v>1995</c:v>
                </c:pt>
                <c:pt idx="248">
                  <c:v>1995</c:v>
                </c:pt>
                <c:pt idx="249">
                  <c:v>1995</c:v>
                </c:pt>
                <c:pt idx="250">
                  <c:v>1995</c:v>
                </c:pt>
                <c:pt idx="251">
                  <c:v>1995</c:v>
                </c:pt>
                <c:pt idx="252">
                  <c:v>1996</c:v>
                </c:pt>
                <c:pt idx="253">
                  <c:v>1996</c:v>
                </c:pt>
                <c:pt idx="254">
                  <c:v>1996</c:v>
                </c:pt>
                <c:pt idx="255">
                  <c:v>1996</c:v>
                </c:pt>
                <c:pt idx="256">
                  <c:v>1996</c:v>
                </c:pt>
                <c:pt idx="257">
                  <c:v>1996</c:v>
                </c:pt>
                <c:pt idx="258">
                  <c:v>1996</c:v>
                </c:pt>
                <c:pt idx="259">
                  <c:v>1996</c:v>
                </c:pt>
                <c:pt idx="260">
                  <c:v>1996</c:v>
                </c:pt>
                <c:pt idx="261">
                  <c:v>1996</c:v>
                </c:pt>
                <c:pt idx="262">
                  <c:v>1996</c:v>
                </c:pt>
                <c:pt idx="263">
                  <c:v>1996</c:v>
                </c:pt>
                <c:pt idx="264">
                  <c:v>1997</c:v>
                </c:pt>
                <c:pt idx="265">
                  <c:v>1997</c:v>
                </c:pt>
                <c:pt idx="266">
                  <c:v>1997</c:v>
                </c:pt>
                <c:pt idx="267">
                  <c:v>1997</c:v>
                </c:pt>
                <c:pt idx="268">
                  <c:v>1997</c:v>
                </c:pt>
                <c:pt idx="269">
                  <c:v>1997</c:v>
                </c:pt>
                <c:pt idx="270">
                  <c:v>1997</c:v>
                </c:pt>
                <c:pt idx="271">
                  <c:v>1997</c:v>
                </c:pt>
                <c:pt idx="272">
                  <c:v>1997</c:v>
                </c:pt>
                <c:pt idx="273">
                  <c:v>1997</c:v>
                </c:pt>
                <c:pt idx="274">
                  <c:v>1997</c:v>
                </c:pt>
                <c:pt idx="275">
                  <c:v>1997</c:v>
                </c:pt>
                <c:pt idx="276">
                  <c:v>1998</c:v>
                </c:pt>
                <c:pt idx="277">
                  <c:v>1998</c:v>
                </c:pt>
                <c:pt idx="278">
                  <c:v>1998</c:v>
                </c:pt>
                <c:pt idx="279">
                  <c:v>1998</c:v>
                </c:pt>
                <c:pt idx="280">
                  <c:v>1998</c:v>
                </c:pt>
                <c:pt idx="281">
                  <c:v>1998</c:v>
                </c:pt>
                <c:pt idx="282">
                  <c:v>1998</c:v>
                </c:pt>
                <c:pt idx="283">
                  <c:v>1998</c:v>
                </c:pt>
                <c:pt idx="284">
                  <c:v>1998</c:v>
                </c:pt>
                <c:pt idx="285">
                  <c:v>1998</c:v>
                </c:pt>
                <c:pt idx="286">
                  <c:v>1998</c:v>
                </c:pt>
                <c:pt idx="287">
                  <c:v>1998</c:v>
                </c:pt>
                <c:pt idx="288">
                  <c:v>1999</c:v>
                </c:pt>
                <c:pt idx="289">
                  <c:v>1999</c:v>
                </c:pt>
                <c:pt idx="290">
                  <c:v>1999</c:v>
                </c:pt>
                <c:pt idx="291">
                  <c:v>1999</c:v>
                </c:pt>
                <c:pt idx="292">
                  <c:v>1999</c:v>
                </c:pt>
                <c:pt idx="293">
                  <c:v>1999</c:v>
                </c:pt>
                <c:pt idx="294">
                  <c:v>1999</c:v>
                </c:pt>
                <c:pt idx="295">
                  <c:v>1999</c:v>
                </c:pt>
                <c:pt idx="296">
                  <c:v>1999</c:v>
                </c:pt>
                <c:pt idx="297">
                  <c:v>1999</c:v>
                </c:pt>
                <c:pt idx="298">
                  <c:v>1999</c:v>
                </c:pt>
                <c:pt idx="299">
                  <c:v>1999</c:v>
                </c:pt>
                <c:pt idx="300">
                  <c:v>2000</c:v>
                </c:pt>
                <c:pt idx="301">
                  <c:v>2000</c:v>
                </c:pt>
                <c:pt idx="302">
                  <c:v>2000</c:v>
                </c:pt>
                <c:pt idx="303">
                  <c:v>2000</c:v>
                </c:pt>
                <c:pt idx="304">
                  <c:v>2000</c:v>
                </c:pt>
                <c:pt idx="305">
                  <c:v>2000</c:v>
                </c:pt>
                <c:pt idx="306">
                  <c:v>2000</c:v>
                </c:pt>
                <c:pt idx="307">
                  <c:v>2000</c:v>
                </c:pt>
                <c:pt idx="308">
                  <c:v>2000</c:v>
                </c:pt>
                <c:pt idx="309">
                  <c:v>2000</c:v>
                </c:pt>
                <c:pt idx="310">
                  <c:v>2000</c:v>
                </c:pt>
                <c:pt idx="311">
                  <c:v>2000</c:v>
                </c:pt>
                <c:pt idx="312">
                  <c:v>2001</c:v>
                </c:pt>
                <c:pt idx="313">
                  <c:v>2001</c:v>
                </c:pt>
                <c:pt idx="314">
                  <c:v>2001</c:v>
                </c:pt>
                <c:pt idx="315">
                  <c:v>2001</c:v>
                </c:pt>
                <c:pt idx="316">
                  <c:v>2001</c:v>
                </c:pt>
                <c:pt idx="317">
                  <c:v>2001</c:v>
                </c:pt>
                <c:pt idx="318">
                  <c:v>2001</c:v>
                </c:pt>
                <c:pt idx="319">
                  <c:v>2001</c:v>
                </c:pt>
                <c:pt idx="320">
                  <c:v>2001</c:v>
                </c:pt>
                <c:pt idx="321">
                  <c:v>2001</c:v>
                </c:pt>
                <c:pt idx="322">
                  <c:v>2001</c:v>
                </c:pt>
                <c:pt idx="323">
                  <c:v>2001</c:v>
                </c:pt>
                <c:pt idx="324">
                  <c:v>2002</c:v>
                </c:pt>
                <c:pt idx="325">
                  <c:v>2002</c:v>
                </c:pt>
                <c:pt idx="326">
                  <c:v>2002</c:v>
                </c:pt>
                <c:pt idx="327">
                  <c:v>2002</c:v>
                </c:pt>
                <c:pt idx="328">
                  <c:v>2002</c:v>
                </c:pt>
                <c:pt idx="329">
                  <c:v>2002</c:v>
                </c:pt>
                <c:pt idx="330">
                  <c:v>2002</c:v>
                </c:pt>
                <c:pt idx="331">
                  <c:v>2002</c:v>
                </c:pt>
                <c:pt idx="332">
                  <c:v>2002</c:v>
                </c:pt>
                <c:pt idx="333">
                  <c:v>2002</c:v>
                </c:pt>
                <c:pt idx="334">
                  <c:v>2002</c:v>
                </c:pt>
                <c:pt idx="335">
                  <c:v>2002</c:v>
                </c:pt>
                <c:pt idx="336">
                  <c:v>2003</c:v>
                </c:pt>
                <c:pt idx="337">
                  <c:v>2003</c:v>
                </c:pt>
                <c:pt idx="338">
                  <c:v>2003</c:v>
                </c:pt>
                <c:pt idx="339">
                  <c:v>2003</c:v>
                </c:pt>
                <c:pt idx="340">
                  <c:v>2003</c:v>
                </c:pt>
                <c:pt idx="341">
                  <c:v>2003</c:v>
                </c:pt>
                <c:pt idx="342">
                  <c:v>2003</c:v>
                </c:pt>
                <c:pt idx="343">
                  <c:v>2003</c:v>
                </c:pt>
                <c:pt idx="344">
                  <c:v>2003</c:v>
                </c:pt>
                <c:pt idx="345">
                  <c:v>2003</c:v>
                </c:pt>
                <c:pt idx="346">
                  <c:v>2003</c:v>
                </c:pt>
                <c:pt idx="347">
                  <c:v>2003</c:v>
                </c:pt>
                <c:pt idx="348">
                  <c:v>2004</c:v>
                </c:pt>
                <c:pt idx="349">
                  <c:v>2004</c:v>
                </c:pt>
                <c:pt idx="350">
                  <c:v>2004</c:v>
                </c:pt>
                <c:pt idx="351">
                  <c:v>2004</c:v>
                </c:pt>
                <c:pt idx="352">
                  <c:v>2004</c:v>
                </c:pt>
                <c:pt idx="353">
                  <c:v>2004</c:v>
                </c:pt>
                <c:pt idx="354">
                  <c:v>2004</c:v>
                </c:pt>
                <c:pt idx="355">
                  <c:v>2004</c:v>
                </c:pt>
                <c:pt idx="356">
                  <c:v>2004</c:v>
                </c:pt>
                <c:pt idx="357">
                  <c:v>2004</c:v>
                </c:pt>
                <c:pt idx="358">
                  <c:v>2004</c:v>
                </c:pt>
                <c:pt idx="359">
                  <c:v>2004</c:v>
                </c:pt>
                <c:pt idx="360">
                  <c:v>2005</c:v>
                </c:pt>
                <c:pt idx="361">
                  <c:v>2005</c:v>
                </c:pt>
                <c:pt idx="362">
                  <c:v>2005</c:v>
                </c:pt>
                <c:pt idx="363">
                  <c:v>2005</c:v>
                </c:pt>
                <c:pt idx="364">
                  <c:v>2005</c:v>
                </c:pt>
                <c:pt idx="365">
                  <c:v>2005</c:v>
                </c:pt>
                <c:pt idx="366">
                  <c:v>2005</c:v>
                </c:pt>
                <c:pt idx="367">
                  <c:v>2005</c:v>
                </c:pt>
                <c:pt idx="368">
                  <c:v>2005</c:v>
                </c:pt>
                <c:pt idx="369">
                  <c:v>2005</c:v>
                </c:pt>
                <c:pt idx="370">
                  <c:v>2005</c:v>
                </c:pt>
                <c:pt idx="371">
                  <c:v>2005</c:v>
                </c:pt>
                <c:pt idx="372">
                  <c:v>2006</c:v>
                </c:pt>
                <c:pt idx="373">
                  <c:v>2006</c:v>
                </c:pt>
                <c:pt idx="374">
                  <c:v>2006</c:v>
                </c:pt>
                <c:pt idx="375">
                  <c:v>2006</c:v>
                </c:pt>
                <c:pt idx="376">
                  <c:v>2006</c:v>
                </c:pt>
                <c:pt idx="377">
                  <c:v>2006</c:v>
                </c:pt>
                <c:pt idx="378">
                  <c:v>2006</c:v>
                </c:pt>
                <c:pt idx="379">
                  <c:v>2006</c:v>
                </c:pt>
                <c:pt idx="380">
                  <c:v>2006</c:v>
                </c:pt>
                <c:pt idx="381">
                  <c:v>2006</c:v>
                </c:pt>
                <c:pt idx="382">
                  <c:v>2006</c:v>
                </c:pt>
                <c:pt idx="383">
                  <c:v>2006</c:v>
                </c:pt>
                <c:pt idx="384">
                  <c:v>2007</c:v>
                </c:pt>
                <c:pt idx="385">
                  <c:v>2007</c:v>
                </c:pt>
                <c:pt idx="386">
                  <c:v>2007</c:v>
                </c:pt>
                <c:pt idx="387">
                  <c:v>2007</c:v>
                </c:pt>
                <c:pt idx="388">
                  <c:v>2007</c:v>
                </c:pt>
                <c:pt idx="389">
                  <c:v>2007</c:v>
                </c:pt>
                <c:pt idx="390">
                  <c:v>2007</c:v>
                </c:pt>
                <c:pt idx="391">
                  <c:v>2007</c:v>
                </c:pt>
                <c:pt idx="392">
                  <c:v>2007</c:v>
                </c:pt>
                <c:pt idx="393">
                  <c:v>2007</c:v>
                </c:pt>
                <c:pt idx="394">
                  <c:v>2007</c:v>
                </c:pt>
                <c:pt idx="395">
                  <c:v>2007</c:v>
                </c:pt>
                <c:pt idx="396">
                  <c:v>2008</c:v>
                </c:pt>
                <c:pt idx="397">
                  <c:v>2008</c:v>
                </c:pt>
                <c:pt idx="398">
                  <c:v>2008</c:v>
                </c:pt>
                <c:pt idx="399">
                  <c:v>2008</c:v>
                </c:pt>
                <c:pt idx="400">
                  <c:v>2008</c:v>
                </c:pt>
                <c:pt idx="401">
                  <c:v>2008</c:v>
                </c:pt>
                <c:pt idx="402">
                  <c:v>2008</c:v>
                </c:pt>
                <c:pt idx="403">
                  <c:v>2008</c:v>
                </c:pt>
                <c:pt idx="404">
                  <c:v>2008</c:v>
                </c:pt>
                <c:pt idx="405">
                  <c:v>2008</c:v>
                </c:pt>
                <c:pt idx="406">
                  <c:v>2008</c:v>
                </c:pt>
                <c:pt idx="407">
                  <c:v>2008</c:v>
                </c:pt>
                <c:pt idx="408">
                  <c:v>2009</c:v>
                </c:pt>
                <c:pt idx="409">
                  <c:v>2009</c:v>
                </c:pt>
                <c:pt idx="410">
                  <c:v>2009</c:v>
                </c:pt>
                <c:pt idx="411">
                  <c:v>2009</c:v>
                </c:pt>
                <c:pt idx="412">
                  <c:v>2009</c:v>
                </c:pt>
                <c:pt idx="413">
                  <c:v>2009</c:v>
                </c:pt>
                <c:pt idx="414">
                  <c:v>2009</c:v>
                </c:pt>
                <c:pt idx="415">
                  <c:v>2009</c:v>
                </c:pt>
                <c:pt idx="416">
                  <c:v>2009</c:v>
                </c:pt>
                <c:pt idx="417">
                  <c:v>2009</c:v>
                </c:pt>
                <c:pt idx="418">
                  <c:v>2009</c:v>
                </c:pt>
                <c:pt idx="419">
                  <c:v>2009</c:v>
                </c:pt>
                <c:pt idx="420">
                  <c:v>2010</c:v>
                </c:pt>
                <c:pt idx="421">
                  <c:v>2010</c:v>
                </c:pt>
                <c:pt idx="422">
                  <c:v>2010</c:v>
                </c:pt>
                <c:pt idx="423">
                  <c:v>2010</c:v>
                </c:pt>
                <c:pt idx="424">
                  <c:v>2010</c:v>
                </c:pt>
                <c:pt idx="425">
                  <c:v>2010</c:v>
                </c:pt>
                <c:pt idx="426">
                  <c:v>2010</c:v>
                </c:pt>
                <c:pt idx="427">
                  <c:v>2010</c:v>
                </c:pt>
                <c:pt idx="428">
                  <c:v>2010</c:v>
                </c:pt>
                <c:pt idx="429">
                  <c:v>2010</c:v>
                </c:pt>
                <c:pt idx="430">
                  <c:v>2010</c:v>
                </c:pt>
                <c:pt idx="431">
                  <c:v>2010</c:v>
                </c:pt>
                <c:pt idx="432">
                  <c:v>2011</c:v>
                </c:pt>
                <c:pt idx="433">
                  <c:v>2011</c:v>
                </c:pt>
                <c:pt idx="434">
                  <c:v>2011</c:v>
                </c:pt>
                <c:pt idx="435">
                  <c:v>2011</c:v>
                </c:pt>
                <c:pt idx="436">
                  <c:v>2011</c:v>
                </c:pt>
                <c:pt idx="437">
                  <c:v>2011</c:v>
                </c:pt>
                <c:pt idx="438">
                  <c:v>2011</c:v>
                </c:pt>
                <c:pt idx="439">
                  <c:v>2011</c:v>
                </c:pt>
                <c:pt idx="440">
                  <c:v>2011</c:v>
                </c:pt>
                <c:pt idx="441">
                  <c:v>2011</c:v>
                </c:pt>
                <c:pt idx="442">
                  <c:v>2011</c:v>
                </c:pt>
                <c:pt idx="443">
                  <c:v>2011</c:v>
                </c:pt>
                <c:pt idx="444">
                  <c:v>2012</c:v>
                </c:pt>
                <c:pt idx="445">
                  <c:v>2012</c:v>
                </c:pt>
                <c:pt idx="446">
                  <c:v>2012</c:v>
                </c:pt>
                <c:pt idx="447">
                  <c:v>2012</c:v>
                </c:pt>
                <c:pt idx="448">
                  <c:v>2012</c:v>
                </c:pt>
                <c:pt idx="449">
                  <c:v>2012</c:v>
                </c:pt>
                <c:pt idx="450">
                  <c:v>2012</c:v>
                </c:pt>
                <c:pt idx="451">
                  <c:v>2012</c:v>
                </c:pt>
                <c:pt idx="452">
                  <c:v>2012</c:v>
                </c:pt>
                <c:pt idx="453">
                  <c:v>2012</c:v>
                </c:pt>
                <c:pt idx="454">
                  <c:v>2012</c:v>
                </c:pt>
                <c:pt idx="455">
                  <c:v>2012</c:v>
                </c:pt>
                <c:pt idx="456">
                  <c:v>2013</c:v>
                </c:pt>
                <c:pt idx="457">
                  <c:v>2013</c:v>
                </c:pt>
                <c:pt idx="458">
                  <c:v>2013</c:v>
                </c:pt>
                <c:pt idx="459">
                  <c:v>2013</c:v>
                </c:pt>
                <c:pt idx="460">
                  <c:v>2013</c:v>
                </c:pt>
                <c:pt idx="461">
                  <c:v>2013</c:v>
                </c:pt>
                <c:pt idx="462">
                  <c:v>2013</c:v>
                </c:pt>
                <c:pt idx="463">
                  <c:v>2013</c:v>
                </c:pt>
                <c:pt idx="464">
                  <c:v>2013</c:v>
                </c:pt>
                <c:pt idx="465">
                  <c:v>2013</c:v>
                </c:pt>
                <c:pt idx="466">
                  <c:v>2013</c:v>
                </c:pt>
                <c:pt idx="467">
                  <c:v>2013</c:v>
                </c:pt>
                <c:pt idx="468">
                  <c:v>2014</c:v>
                </c:pt>
                <c:pt idx="469">
                  <c:v>2014</c:v>
                </c:pt>
                <c:pt idx="470">
                  <c:v>2014</c:v>
                </c:pt>
                <c:pt idx="471">
                  <c:v>2014</c:v>
                </c:pt>
                <c:pt idx="472">
                  <c:v>2014</c:v>
                </c:pt>
                <c:pt idx="473">
                  <c:v>2014</c:v>
                </c:pt>
                <c:pt idx="474">
                  <c:v>2014</c:v>
                </c:pt>
                <c:pt idx="475">
                  <c:v>2014</c:v>
                </c:pt>
                <c:pt idx="476">
                  <c:v>2014</c:v>
                </c:pt>
                <c:pt idx="477">
                  <c:v>2014</c:v>
                </c:pt>
                <c:pt idx="478">
                  <c:v>2014</c:v>
                </c:pt>
                <c:pt idx="479">
                  <c:v>2014</c:v>
                </c:pt>
                <c:pt idx="480">
                  <c:v>2015</c:v>
                </c:pt>
                <c:pt idx="481">
                  <c:v>2015</c:v>
                </c:pt>
                <c:pt idx="482">
                  <c:v>2015</c:v>
                </c:pt>
                <c:pt idx="483">
                  <c:v>2015</c:v>
                </c:pt>
                <c:pt idx="484">
                  <c:v>2015</c:v>
                </c:pt>
                <c:pt idx="485">
                  <c:v>2015</c:v>
                </c:pt>
                <c:pt idx="486">
                  <c:v>2015</c:v>
                </c:pt>
                <c:pt idx="487">
                  <c:v>2015</c:v>
                </c:pt>
                <c:pt idx="488">
                  <c:v>2015</c:v>
                </c:pt>
                <c:pt idx="489">
                  <c:v>2015</c:v>
                </c:pt>
                <c:pt idx="490">
                  <c:v>2015</c:v>
                </c:pt>
                <c:pt idx="491">
                  <c:v>2015</c:v>
                </c:pt>
                <c:pt idx="492">
                  <c:v>2016</c:v>
                </c:pt>
                <c:pt idx="493">
                  <c:v>2016</c:v>
                </c:pt>
                <c:pt idx="494">
                  <c:v>2016</c:v>
                </c:pt>
                <c:pt idx="495">
                  <c:v>2016</c:v>
                </c:pt>
                <c:pt idx="496">
                  <c:v>2016</c:v>
                </c:pt>
                <c:pt idx="497">
                  <c:v>2016</c:v>
                </c:pt>
                <c:pt idx="498">
                  <c:v>2016</c:v>
                </c:pt>
                <c:pt idx="499">
                  <c:v>2016</c:v>
                </c:pt>
                <c:pt idx="500">
                  <c:v>2016</c:v>
                </c:pt>
                <c:pt idx="501">
                  <c:v>2016</c:v>
                </c:pt>
                <c:pt idx="502">
                  <c:v>2016</c:v>
                </c:pt>
                <c:pt idx="503">
                  <c:v>2016</c:v>
                </c:pt>
                <c:pt idx="504">
                  <c:v>2017</c:v>
                </c:pt>
                <c:pt idx="505">
                  <c:v>2017</c:v>
                </c:pt>
                <c:pt idx="506">
                  <c:v>2017</c:v>
                </c:pt>
                <c:pt idx="507">
                  <c:v>2017</c:v>
                </c:pt>
                <c:pt idx="508">
                  <c:v>2017</c:v>
                </c:pt>
                <c:pt idx="509">
                  <c:v>2017</c:v>
                </c:pt>
                <c:pt idx="510">
                  <c:v>2017</c:v>
                </c:pt>
                <c:pt idx="511">
                  <c:v>2017</c:v>
                </c:pt>
                <c:pt idx="512">
                  <c:v>2017</c:v>
                </c:pt>
                <c:pt idx="513">
                  <c:v>2017</c:v>
                </c:pt>
                <c:pt idx="514">
                  <c:v>2017</c:v>
                </c:pt>
                <c:pt idx="515">
                  <c:v>2017</c:v>
                </c:pt>
                <c:pt idx="516">
                  <c:v>2018</c:v>
                </c:pt>
                <c:pt idx="517">
                  <c:v>2018</c:v>
                </c:pt>
                <c:pt idx="518">
                  <c:v>2018</c:v>
                </c:pt>
                <c:pt idx="519">
                  <c:v>2018</c:v>
                </c:pt>
                <c:pt idx="520">
                  <c:v>2018</c:v>
                </c:pt>
                <c:pt idx="521">
                  <c:v>2018</c:v>
                </c:pt>
                <c:pt idx="522">
                  <c:v>2018</c:v>
                </c:pt>
                <c:pt idx="523">
                  <c:v>2018</c:v>
                </c:pt>
                <c:pt idx="524">
                  <c:v>2018</c:v>
                </c:pt>
                <c:pt idx="525">
                  <c:v>2018</c:v>
                </c:pt>
                <c:pt idx="526">
                  <c:v>2018</c:v>
                </c:pt>
                <c:pt idx="527">
                  <c:v>2018</c:v>
                </c:pt>
                <c:pt idx="528">
                  <c:v>2019</c:v>
                </c:pt>
                <c:pt idx="529">
                  <c:v>2019</c:v>
                </c:pt>
                <c:pt idx="530">
                  <c:v>2019</c:v>
                </c:pt>
                <c:pt idx="531">
                  <c:v>2019</c:v>
                </c:pt>
                <c:pt idx="532">
                  <c:v>2019</c:v>
                </c:pt>
                <c:pt idx="533">
                  <c:v>2019</c:v>
                </c:pt>
                <c:pt idx="534">
                  <c:v>2019</c:v>
                </c:pt>
                <c:pt idx="535">
                  <c:v>2019</c:v>
                </c:pt>
                <c:pt idx="536">
                  <c:v>2019</c:v>
                </c:pt>
                <c:pt idx="537">
                  <c:v>2019</c:v>
                </c:pt>
                <c:pt idx="538">
                  <c:v>2019</c:v>
                </c:pt>
                <c:pt idx="539">
                  <c:v>2019</c:v>
                </c:pt>
                <c:pt idx="540">
                  <c:v>2020</c:v>
                </c:pt>
                <c:pt idx="541">
                  <c:v>2020</c:v>
                </c:pt>
                <c:pt idx="542">
                  <c:v>2020</c:v>
                </c:pt>
                <c:pt idx="543">
                  <c:v>2020</c:v>
                </c:pt>
                <c:pt idx="544">
                  <c:v>2020</c:v>
                </c:pt>
                <c:pt idx="545">
                  <c:v>2020</c:v>
                </c:pt>
                <c:pt idx="546">
                  <c:v>2020</c:v>
                </c:pt>
                <c:pt idx="547">
                  <c:v>2020</c:v>
                </c:pt>
              </c:numCache>
            </c:numRef>
          </c:cat>
          <c:val>
            <c:numRef>
              <c:f>Data!$X$304:$X$851</c:f>
              <c:numCache>
                <c:formatCode>0.00</c:formatCode>
                <c:ptCount val="548"/>
                <c:pt idx="0">
                  <c:v>0.60656304963655361</c:v>
                </c:pt>
                <c:pt idx="1">
                  <c:v>0.61749820019740531</c:v>
                </c:pt>
                <c:pt idx="2">
                  <c:v>0.64502623368804701</c:v>
                </c:pt>
                <c:pt idx="3">
                  <c:v>0.68974564116503634</c:v>
                </c:pt>
                <c:pt idx="4">
                  <c:v>0.68138387782799503</c:v>
                </c:pt>
                <c:pt idx="5">
                  <c:v>0.68632899887291587</c:v>
                </c:pt>
                <c:pt idx="6">
                  <c:v>0.6996306436259534</c:v>
                </c:pt>
                <c:pt idx="7">
                  <c:v>0.7042302695314403</c:v>
                </c:pt>
                <c:pt idx="8">
                  <c:v>0.72235153145747955</c:v>
                </c:pt>
                <c:pt idx="9">
                  <c:v>0.71652817264284741</c:v>
                </c:pt>
                <c:pt idx="10">
                  <c:v>0.7511455732296527</c:v>
                </c:pt>
                <c:pt idx="11">
                  <c:v>0.76649298796956511</c:v>
                </c:pt>
                <c:pt idx="12">
                  <c:v>0.7877802509869265</c:v>
                </c:pt>
                <c:pt idx="13">
                  <c:v>0.77850878967134063</c:v>
                </c:pt>
                <c:pt idx="14">
                  <c:v>0.77051190288155713</c:v>
                </c:pt>
                <c:pt idx="15">
                  <c:v>0.78369301980199335</c:v>
                </c:pt>
                <c:pt idx="16">
                  <c:v>0.80323312611424214</c:v>
                </c:pt>
                <c:pt idx="17">
                  <c:v>0.83345934388067378</c:v>
                </c:pt>
                <c:pt idx="18">
                  <c:v>0.82917537201507019</c:v>
                </c:pt>
                <c:pt idx="19">
                  <c:v>0.81365108107278283</c:v>
                </c:pt>
                <c:pt idx="20">
                  <c:v>0.83502627686009634</c:v>
                </c:pt>
                <c:pt idx="21">
                  <c:v>0.8687075484209057</c:v>
                </c:pt>
                <c:pt idx="22">
                  <c:v>0.8910319756938444</c:v>
                </c:pt>
                <c:pt idx="23">
                  <c:v>0.89956956416902478</c:v>
                </c:pt>
                <c:pt idx="24">
                  <c:v>0.90957196789698491</c:v>
                </c:pt>
                <c:pt idx="25">
                  <c:v>0.91363826875498733</c:v>
                </c:pt>
                <c:pt idx="26">
                  <c:v>0.91168186498454329</c:v>
                </c:pt>
                <c:pt idx="27">
                  <c:v>0.94890656087541203</c:v>
                </c:pt>
                <c:pt idx="28">
                  <c:v>0.97539533424674696</c:v>
                </c:pt>
                <c:pt idx="29">
                  <c:v>0.95726968597407958</c:v>
                </c:pt>
                <c:pt idx="30">
                  <c:v>0.98393183720405342</c:v>
                </c:pt>
                <c:pt idx="31">
                  <c:v>0.99102040698556515</c:v>
                </c:pt>
                <c:pt idx="32">
                  <c:v>0.99461576277020447</c:v>
                </c:pt>
                <c:pt idx="33">
                  <c:v>0.98591429269258313</c:v>
                </c:pt>
                <c:pt idx="34">
                  <c:v>1.0015365387290192</c:v>
                </c:pt>
                <c:pt idx="35">
                  <c:v>0.98619122441158857</c:v>
                </c:pt>
                <c:pt idx="36">
                  <c:v>1.0036470605133965</c:v>
                </c:pt>
                <c:pt idx="37">
                  <c:v>0.99859328959068405</c:v>
                </c:pt>
                <c:pt idx="38">
                  <c:v>0.98644388740652644</c:v>
                </c:pt>
                <c:pt idx="39">
                  <c:v>1.0006986814300793</c:v>
                </c:pt>
                <c:pt idx="40">
                  <c:v>1.0176143412908119</c:v>
                </c:pt>
                <c:pt idx="41">
                  <c:v>1.0325875473806241</c:v>
                </c:pt>
                <c:pt idx="42">
                  <c:v>1.0573420063392691</c:v>
                </c:pt>
                <c:pt idx="43">
                  <c:v>1.0550699454818486</c:v>
                </c:pt>
                <c:pt idx="44">
                  <c:v>1.0400198407662644</c:v>
                </c:pt>
                <c:pt idx="45">
                  <c:v>1.0281269071811039</c:v>
                </c:pt>
                <c:pt idx="46">
                  <c:v>1.0308697861823921</c:v>
                </c:pt>
                <c:pt idx="47">
                  <c:v>1.0331058126661132</c:v>
                </c:pt>
                <c:pt idx="48">
                  <c:v>0.98232975329099936</c:v>
                </c:pt>
                <c:pt idx="49">
                  <c:v>0.97699664213222726</c:v>
                </c:pt>
                <c:pt idx="50">
                  <c:v>0.95613418816640916</c:v>
                </c:pt>
                <c:pt idx="51">
                  <c:v>0.92232040527412795</c:v>
                </c:pt>
                <c:pt idx="52">
                  <c:v>0.9230199816816721</c:v>
                </c:pt>
                <c:pt idx="53">
                  <c:v>0.93553684595040532</c:v>
                </c:pt>
                <c:pt idx="54">
                  <c:v>0.92303206939652593</c:v>
                </c:pt>
                <c:pt idx="55">
                  <c:v>0.92911444911615393</c:v>
                </c:pt>
                <c:pt idx="56">
                  <c:v>0.92159677730565237</c:v>
                </c:pt>
                <c:pt idx="57">
                  <c:v>0.95648290387371293</c:v>
                </c:pt>
                <c:pt idx="58">
                  <c:v>0.91062973313170748</c:v>
                </c:pt>
                <c:pt idx="59">
                  <c:v>0.91758512444530738</c:v>
                </c:pt>
                <c:pt idx="60">
                  <c:v>0.89908178541817108</c:v>
                </c:pt>
                <c:pt idx="61">
                  <c:v>0.90450952590740374</c:v>
                </c:pt>
                <c:pt idx="62">
                  <c:v>0.91935476677826278</c:v>
                </c:pt>
                <c:pt idx="63">
                  <c:v>0.90713137113246234</c:v>
                </c:pt>
                <c:pt idx="64">
                  <c:v>0.88502873219160694</c:v>
                </c:pt>
                <c:pt idx="65">
                  <c:v>0.85908167483127318</c:v>
                </c:pt>
                <c:pt idx="66">
                  <c:v>0.92395473216079604</c:v>
                </c:pt>
                <c:pt idx="67">
                  <c:v>0.9273895359147174</c:v>
                </c:pt>
                <c:pt idx="68">
                  <c:v>0.93880288341366669</c:v>
                </c:pt>
                <c:pt idx="69">
                  <c:v>0.9087023114458237</c:v>
                </c:pt>
                <c:pt idx="70">
                  <c:v>0.887506523453509</c:v>
                </c:pt>
                <c:pt idx="71">
                  <c:v>0.87633505801619827</c:v>
                </c:pt>
                <c:pt idx="72">
                  <c:v>0.88482153256383445</c:v>
                </c:pt>
                <c:pt idx="73">
                  <c:v>0.88311778315318035</c:v>
                </c:pt>
                <c:pt idx="74">
                  <c:v>0.87500268452436247</c:v>
                </c:pt>
                <c:pt idx="75">
                  <c:v>0.83922877265349138</c:v>
                </c:pt>
                <c:pt idx="76">
                  <c:v>0.80044084074072253</c:v>
                </c:pt>
                <c:pt idx="77">
                  <c:v>0.78928715930177396</c:v>
                </c:pt>
                <c:pt idx="78">
                  <c:v>0.76494457558922024</c:v>
                </c:pt>
                <c:pt idx="79">
                  <c:v>0.74946623803503132</c:v>
                </c:pt>
                <c:pt idx="80">
                  <c:v>0.73860155624056356</c:v>
                </c:pt>
                <c:pt idx="81">
                  <c:v>0.73101769068304578</c:v>
                </c:pt>
                <c:pt idx="82">
                  <c:v>0.71380450862027134</c:v>
                </c:pt>
                <c:pt idx="83">
                  <c:v>0.71429988324525473</c:v>
                </c:pt>
                <c:pt idx="84">
                  <c:v>0.71382135262244395</c:v>
                </c:pt>
                <c:pt idx="85">
                  <c:v>0.70600744322660169</c:v>
                </c:pt>
                <c:pt idx="86">
                  <c:v>0.69236744946954942</c:v>
                </c:pt>
                <c:pt idx="87">
                  <c:v>0.69827540627249041</c:v>
                </c:pt>
                <c:pt idx="88">
                  <c:v>0.69149633526976706</c:v>
                </c:pt>
                <c:pt idx="89">
                  <c:v>0.69379404359989028</c:v>
                </c:pt>
                <c:pt idx="90">
                  <c:v>0.670725548358447</c:v>
                </c:pt>
                <c:pt idx="91">
                  <c:v>0.70227930004097006</c:v>
                </c:pt>
                <c:pt idx="92">
                  <c:v>0.72167173531457118</c:v>
                </c:pt>
                <c:pt idx="93">
                  <c:v>0.72920857282165752</c:v>
                </c:pt>
                <c:pt idx="94">
                  <c:v>0.72847056491795292</c:v>
                </c:pt>
                <c:pt idx="95">
                  <c:v>0.70212331069327549</c:v>
                </c:pt>
                <c:pt idx="96">
                  <c:v>0.68932458527002272</c:v>
                </c:pt>
                <c:pt idx="97">
                  <c:v>0.68438694708527825</c:v>
                </c:pt>
                <c:pt idx="98">
                  <c:v>0.7160108042854284</c:v>
                </c:pt>
                <c:pt idx="99">
                  <c:v>0.74977016463119506</c:v>
                </c:pt>
                <c:pt idx="100">
                  <c:v>0.77693069135121073</c:v>
                </c:pt>
                <c:pt idx="101">
                  <c:v>0.77574522178467598</c:v>
                </c:pt>
                <c:pt idx="102">
                  <c:v>0.78308810896871561</c:v>
                </c:pt>
                <c:pt idx="103">
                  <c:v>0.79281342648095754</c:v>
                </c:pt>
                <c:pt idx="104">
                  <c:v>0.78058597556633835</c:v>
                </c:pt>
                <c:pt idx="105">
                  <c:v>0.76239912617684691</c:v>
                </c:pt>
                <c:pt idx="106">
                  <c:v>0.76438111948612919</c:v>
                </c:pt>
                <c:pt idx="107">
                  <c:v>0.75295300754136318</c:v>
                </c:pt>
                <c:pt idx="108">
                  <c:v>0.77676598956550824</c:v>
                </c:pt>
                <c:pt idx="109">
                  <c:v>0.78140741013361603</c:v>
                </c:pt>
                <c:pt idx="110">
                  <c:v>0.74825984617993813</c:v>
                </c:pt>
                <c:pt idx="111">
                  <c:v>0.74113626890553486</c:v>
                </c:pt>
                <c:pt idx="112">
                  <c:v>0.75355273742070894</c:v>
                </c:pt>
                <c:pt idx="113">
                  <c:v>0.75639233642487402</c:v>
                </c:pt>
                <c:pt idx="114">
                  <c:v>0.70830544458414801</c:v>
                </c:pt>
                <c:pt idx="115">
                  <c:v>0.71312602236503786</c:v>
                </c:pt>
                <c:pt idx="116">
                  <c:v>0.68451245165374586</c:v>
                </c:pt>
                <c:pt idx="117">
                  <c:v>0.66936137235197191</c:v>
                </c:pt>
                <c:pt idx="118">
                  <c:v>0.66306455866187586</c:v>
                </c:pt>
                <c:pt idx="119">
                  <c:v>0.66009851292626609</c:v>
                </c:pt>
                <c:pt idx="120">
                  <c:v>0.64917933724527144</c:v>
                </c:pt>
                <c:pt idx="121">
                  <c:v>0.66213302068988689</c:v>
                </c:pt>
                <c:pt idx="122">
                  <c:v>0.70069970788893865</c:v>
                </c:pt>
                <c:pt idx="123">
                  <c:v>0.72179145785929533</c:v>
                </c:pt>
                <c:pt idx="124">
                  <c:v>0.71207113425416146</c:v>
                </c:pt>
                <c:pt idx="125">
                  <c:v>0.74154766986570408</c:v>
                </c:pt>
                <c:pt idx="126">
                  <c:v>0.73982191027356847</c:v>
                </c:pt>
                <c:pt idx="127">
                  <c:v>0.75940507252659073</c:v>
                </c:pt>
                <c:pt idx="128">
                  <c:v>0.75753364819853275</c:v>
                </c:pt>
                <c:pt idx="129">
                  <c:v>0.77185062627185597</c:v>
                </c:pt>
                <c:pt idx="130">
                  <c:v>0.78019214284449212</c:v>
                </c:pt>
                <c:pt idx="131">
                  <c:v>0.78257479174218447</c:v>
                </c:pt>
                <c:pt idx="132">
                  <c:v>0.77916371633454728</c:v>
                </c:pt>
                <c:pt idx="133">
                  <c:v>0.8120407871370231</c:v>
                </c:pt>
                <c:pt idx="134">
                  <c:v>0.83974363845984268</c:v>
                </c:pt>
                <c:pt idx="135">
                  <c:v>0.83390918398803515</c:v>
                </c:pt>
                <c:pt idx="136">
                  <c:v>0.84183938355994226</c:v>
                </c:pt>
                <c:pt idx="137">
                  <c:v>0.82061289810177751</c:v>
                </c:pt>
                <c:pt idx="138">
                  <c:v>0.83816569948624675</c:v>
                </c:pt>
                <c:pt idx="139">
                  <c:v>0.8231723568028827</c:v>
                </c:pt>
                <c:pt idx="140">
                  <c:v>0.82009338767674789</c:v>
                </c:pt>
                <c:pt idx="141">
                  <c:v>0.80641464260741003</c:v>
                </c:pt>
                <c:pt idx="142">
                  <c:v>0.83529189386650959</c:v>
                </c:pt>
                <c:pt idx="143">
                  <c:v>0.85225716827803011</c:v>
                </c:pt>
                <c:pt idx="144">
                  <c:v>0.8827063254742894</c:v>
                </c:pt>
                <c:pt idx="145">
                  <c:v>0.88503819013446128</c:v>
                </c:pt>
                <c:pt idx="146">
                  <c:v>0.84343874064867952</c:v>
                </c:pt>
                <c:pt idx="147">
                  <c:v>0.8075104179062903</c:v>
                </c:pt>
                <c:pt idx="148">
                  <c:v>0.79132799681113497</c:v>
                </c:pt>
                <c:pt idx="149">
                  <c:v>0.78202959830474261</c:v>
                </c:pt>
                <c:pt idx="150">
                  <c:v>0.77926520154714429</c:v>
                </c:pt>
                <c:pt idx="151">
                  <c:v>0.77325122783137035</c:v>
                </c:pt>
                <c:pt idx="152">
                  <c:v>0.78918598280695607</c:v>
                </c:pt>
                <c:pt idx="153">
                  <c:v>0.78232450159266431</c:v>
                </c:pt>
                <c:pt idx="154">
                  <c:v>0.79061470083136787</c:v>
                </c:pt>
                <c:pt idx="155">
                  <c:v>0.78459036843844443</c:v>
                </c:pt>
                <c:pt idx="156">
                  <c:v>0.77170434092161644</c:v>
                </c:pt>
                <c:pt idx="157">
                  <c:v>0.77253000294002983</c:v>
                </c:pt>
                <c:pt idx="158">
                  <c:v>0.81257886953876612</c:v>
                </c:pt>
                <c:pt idx="159">
                  <c:v>0.83779733641557141</c:v>
                </c:pt>
                <c:pt idx="160">
                  <c:v>0.84594646205681912</c:v>
                </c:pt>
                <c:pt idx="161">
                  <c:v>0.84678070551468487</c:v>
                </c:pt>
                <c:pt idx="162">
                  <c:v>0.8281598591689816</c:v>
                </c:pt>
                <c:pt idx="163">
                  <c:v>0.84293983761013991</c:v>
                </c:pt>
                <c:pt idx="164">
                  <c:v>0.85319951132628014</c:v>
                </c:pt>
                <c:pt idx="165">
                  <c:v>0.87607137807687085</c:v>
                </c:pt>
                <c:pt idx="166">
                  <c:v>0.87714708581257528</c:v>
                </c:pt>
                <c:pt idx="167">
                  <c:v>0.8797734321821945</c:v>
                </c:pt>
                <c:pt idx="168">
                  <c:v>0.87585710805374439</c:v>
                </c:pt>
                <c:pt idx="169">
                  <c:v>0.85377794094973325</c:v>
                </c:pt>
                <c:pt idx="170">
                  <c:v>0.81568873494988692</c:v>
                </c:pt>
                <c:pt idx="171">
                  <c:v>0.79687980892273114</c:v>
                </c:pt>
                <c:pt idx="172">
                  <c:v>0.80288887901767803</c:v>
                </c:pt>
                <c:pt idx="173">
                  <c:v>0.77416689585287601</c:v>
                </c:pt>
                <c:pt idx="174">
                  <c:v>0.78100062551275196</c:v>
                </c:pt>
                <c:pt idx="175">
                  <c:v>0.77091581027500655</c:v>
                </c:pt>
                <c:pt idx="176">
                  <c:v>0.77873593001016472</c:v>
                </c:pt>
                <c:pt idx="177">
                  <c:v>0.77677022046119892</c:v>
                </c:pt>
                <c:pt idx="178">
                  <c:v>0.78389387312830028</c:v>
                </c:pt>
                <c:pt idx="179">
                  <c:v>0.77782669932718462</c:v>
                </c:pt>
                <c:pt idx="180">
                  <c:v>0.79243974405745732</c:v>
                </c:pt>
                <c:pt idx="181">
                  <c:v>0.77686218772745186</c:v>
                </c:pt>
                <c:pt idx="182">
                  <c:v>0.7954953754666424</c:v>
                </c:pt>
                <c:pt idx="183">
                  <c:v>0.78239862217185063</c:v>
                </c:pt>
                <c:pt idx="184">
                  <c:v>0.76795758288842242</c:v>
                </c:pt>
                <c:pt idx="185">
                  <c:v>0.78509683008340769</c:v>
                </c:pt>
                <c:pt idx="186">
                  <c:v>0.75763905592970993</c:v>
                </c:pt>
                <c:pt idx="187">
                  <c:v>0.74767161847012653</c:v>
                </c:pt>
                <c:pt idx="188">
                  <c:v>0.7197347490685998</c:v>
                </c:pt>
                <c:pt idx="189">
                  <c:v>0.77092155801115692</c:v>
                </c:pt>
                <c:pt idx="190">
                  <c:v>0.7737723939015213</c:v>
                </c:pt>
                <c:pt idx="191">
                  <c:v>0.79117469094131632</c:v>
                </c:pt>
                <c:pt idx="192">
                  <c:v>0.76227506331097095</c:v>
                </c:pt>
                <c:pt idx="193">
                  <c:v>0.76228324801016745</c:v>
                </c:pt>
                <c:pt idx="194">
                  <c:v>0.7872753483481949</c:v>
                </c:pt>
                <c:pt idx="195">
                  <c:v>0.7974057217918481</c:v>
                </c:pt>
                <c:pt idx="196">
                  <c:v>0.81095727492933178</c:v>
                </c:pt>
                <c:pt idx="197">
                  <c:v>0.81644923771117017</c:v>
                </c:pt>
                <c:pt idx="198">
                  <c:v>0.82145723674792526</c:v>
                </c:pt>
                <c:pt idx="199">
                  <c:v>0.8094927994743859</c:v>
                </c:pt>
                <c:pt idx="200">
                  <c:v>0.83005930490212176</c:v>
                </c:pt>
                <c:pt idx="201">
                  <c:v>0.83679495821073158</c:v>
                </c:pt>
                <c:pt idx="202">
                  <c:v>0.83070046902919692</c:v>
                </c:pt>
                <c:pt idx="203">
                  <c:v>0.83465972376072617</c:v>
                </c:pt>
                <c:pt idx="204">
                  <c:v>0.84020293514648225</c:v>
                </c:pt>
                <c:pt idx="205">
                  <c:v>0.84278789857015335</c:v>
                </c:pt>
                <c:pt idx="206">
                  <c:v>0.83725673478840312</c:v>
                </c:pt>
                <c:pt idx="207">
                  <c:v>0.8426555680678488</c:v>
                </c:pt>
                <c:pt idx="208">
                  <c:v>0.84232499445340236</c:v>
                </c:pt>
                <c:pt idx="209">
                  <c:v>0.82579455104633148</c:v>
                </c:pt>
                <c:pt idx="210">
                  <c:v>0.82720400903982316</c:v>
                </c:pt>
                <c:pt idx="211">
                  <c:v>0.80098008447274882</c:v>
                </c:pt>
                <c:pt idx="212">
                  <c:v>0.78583736588585795</c:v>
                </c:pt>
                <c:pt idx="213">
                  <c:v>0.79675425526448895</c:v>
                </c:pt>
                <c:pt idx="214">
                  <c:v>0.7995858017280747</c:v>
                </c:pt>
                <c:pt idx="215">
                  <c:v>0.81665171240205314</c:v>
                </c:pt>
                <c:pt idx="216">
                  <c:v>0.84698356214659343</c:v>
                </c:pt>
                <c:pt idx="217">
                  <c:v>0.87635245725799671</c:v>
                </c:pt>
                <c:pt idx="218">
                  <c:v>0.89227856838258912</c:v>
                </c:pt>
                <c:pt idx="219">
                  <c:v>0.89824386471843465</c:v>
                </c:pt>
                <c:pt idx="220">
                  <c:v>0.93831852122523818</c:v>
                </c:pt>
                <c:pt idx="221">
                  <c:v>0.95455879392701604</c:v>
                </c:pt>
                <c:pt idx="222">
                  <c:v>0.96873219747295725</c:v>
                </c:pt>
                <c:pt idx="223">
                  <c:v>0.98361372880296327</c:v>
                </c:pt>
                <c:pt idx="224">
                  <c:v>0.98471467668758816</c:v>
                </c:pt>
                <c:pt idx="225">
                  <c:v>0.97679471750993596</c:v>
                </c:pt>
                <c:pt idx="226">
                  <c:v>0.96855093973936635</c:v>
                </c:pt>
                <c:pt idx="227">
                  <c:v>0.97600941278027997</c:v>
                </c:pt>
                <c:pt idx="228">
                  <c:v>0.97270443018137931</c:v>
                </c:pt>
                <c:pt idx="229">
                  <c:v>0.95750788909447426</c:v>
                </c:pt>
                <c:pt idx="230">
                  <c:v>0.92431562655968824</c:v>
                </c:pt>
                <c:pt idx="231">
                  <c:v>0.92190974890971333</c:v>
                </c:pt>
                <c:pt idx="232">
                  <c:v>0.92252208063869701</c:v>
                </c:pt>
                <c:pt idx="233">
                  <c:v>0.91727686547437903</c:v>
                </c:pt>
                <c:pt idx="234">
                  <c:v>0.91697381193687211</c:v>
                </c:pt>
                <c:pt idx="235">
                  <c:v>0.91482924479640815</c:v>
                </c:pt>
                <c:pt idx="236">
                  <c:v>0.91790511070477088</c:v>
                </c:pt>
                <c:pt idx="237">
                  <c:v>0.86689278990890406</c:v>
                </c:pt>
                <c:pt idx="238">
                  <c:v>0.8563470059940359</c:v>
                </c:pt>
                <c:pt idx="239">
                  <c:v>0.83695634996009949</c:v>
                </c:pt>
                <c:pt idx="240">
                  <c:v>0.86572138508133278</c:v>
                </c:pt>
                <c:pt idx="241">
                  <c:v>0.87789409264863194</c:v>
                </c:pt>
                <c:pt idx="242">
                  <c:v>0.85888548394139519</c:v>
                </c:pt>
                <c:pt idx="243">
                  <c:v>0.86328152976589922</c:v>
                </c:pt>
                <c:pt idx="244">
                  <c:v>0.87169045189927241</c:v>
                </c:pt>
                <c:pt idx="245">
                  <c:v>0.87920315138291061</c:v>
                </c:pt>
                <c:pt idx="246">
                  <c:v>0.86953585985969528</c:v>
                </c:pt>
                <c:pt idx="247">
                  <c:v>0.87516798295768705</c:v>
                </c:pt>
                <c:pt idx="248">
                  <c:v>0.85131484065032936</c:v>
                </c:pt>
                <c:pt idx="249">
                  <c:v>0.83694436790887883</c:v>
                </c:pt>
                <c:pt idx="250">
                  <c:v>0.8294684506978004</c:v>
                </c:pt>
                <c:pt idx="251">
                  <c:v>0.85620625456622512</c:v>
                </c:pt>
                <c:pt idx="252">
                  <c:v>0.85588168770408857</c:v>
                </c:pt>
                <c:pt idx="253">
                  <c:v>0.8552468989053873</c:v>
                </c:pt>
                <c:pt idx="254">
                  <c:v>0.82602801631308231</c:v>
                </c:pt>
                <c:pt idx="255">
                  <c:v>0.81725211040411405</c:v>
                </c:pt>
                <c:pt idx="256">
                  <c:v>0.80940838237468216</c:v>
                </c:pt>
                <c:pt idx="257">
                  <c:v>0.82891915810650285</c:v>
                </c:pt>
                <c:pt idx="258">
                  <c:v>0.85358471330555563</c:v>
                </c:pt>
                <c:pt idx="259">
                  <c:v>0.88313496154264259</c:v>
                </c:pt>
                <c:pt idx="260">
                  <c:v>0.94233651678657748</c:v>
                </c:pt>
                <c:pt idx="261">
                  <c:v>0.92487312059106408</c:v>
                </c:pt>
                <c:pt idx="262">
                  <c:v>0.95160457873282978</c:v>
                </c:pt>
                <c:pt idx="263">
                  <c:v>0.93625635502366455</c:v>
                </c:pt>
                <c:pt idx="264">
                  <c:v>0.90387703746107917</c:v>
                </c:pt>
                <c:pt idx="265">
                  <c:v>0.89788203143337075</c:v>
                </c:pt>
                <c:pt idx="266">
                  <c:v>0.90909639414717347</c:v>
                </c:pt>
                <c:pt idx="267">
                  <c:v>0.92650916881114187</c:v>
                </c:pt>
                <c:pt idx="268">
                  <c:v>0.92130257632192347</c:v>
                </c:pt>
                <c:pt idx="269">
                  <c:v>0.93403827814836682</c:v>
                </c:pt>
                <c:pt idx="270">
                  <c:v>0.91903829917252311</c:v>
                </c:pt>
                <c:pt idx="271">
                  <c:v>0.92222851540007023</c:v>
                </c:pt>
                <c:pt idx="272">
                  <c:v>0.91814601112970073</c:v>
                </c:pt>
                <c:pt idx="273">
                  <c:v>0.93336812544393466</c:v>
                </c:pt>
                <c:pt idx="274">
                  <c:v>0.92555542371454769</c:v>
                </c:pt>
                <c:pt idx="275">
                  <c:v>0.92688047610337509</c:v>
                </c:pt>
                <c:pt idx="276">
                  <c:v>0.90977837874240286</c:v>
                </c:pt>
                <c:pt idx="277">
                  <c:v>0.93972735643698402</c:v>
                </c:pt>
                <c:pt idx="278">
                  <c:v>0.92915988222840629</c:v>
                </c:pt>
                <c:pt idx="279">
                  <c:v>0.92742525619728189</c:v>
                </c:pt>
                <c:pt idx="280">
                  <c:v>0.92908659045442554</c:v>
                </c:pt>
                <c:pt idx="281">
                  <c:v>0.95253378401920596</c:v>
                </c:pt>
                <c:pt idx="282">
                  <c:v>0.97340378362318614</c:v>
                </c:pt>
                <c:pt idx="283">
                  <c:v>0.9696705685111372</c:v>
                </c:pt>
                <c:pt idx="284">
                  <c:v>0.96683138768697319</c:v>
                </c:pt>
                <c:pt idx="285">
                  <c:v>0.97298468488744339</c:v>
                </c:pt>
                <c:pt idx="286">
                  <c:v>0.98129869506093848</c:v>
                </c:pt>
                <c:pt idx="287">
                  <c:v>1.0035900537720479</c:v>
                </c:pt>
                <c:pt idx="288">
                  <c:v>0.9938230234218467</c:v>
                </c:pt>
                <c:pt idx="289">
                  <c:v>1.0000260816154432</c:v>
                </c:pt>
                <c:pt idx="290">
                  <c:v>1.0150013534265925</c:v>
                </c:pt>
                <c:pt idx="291">
                  <c:v>1.0396537137021655</c:v>
                </c:pt>
                <c:pt idx="292">
                  <c:v>1.0066574172819764</c:v>
                </c:pt>
                <c:pt idx="293">
                  <c:v>1.0079218908255632</c:v>
                </c:pt>
                <c:pt idx="294">
                  <c:v>1.0256685609956329</c:v>
                </c:pt>
                <c:pt idx="295">
                  <c:v>1.0234709043958377</c:v>
                </c:pt>
                <c:pt idx="296">
                  <c:v>1.0166018641800325</c:v>
                </c:pt>
                <c:pt idx="297">
                  <c:v>1.0486451361552043</c:v>
                </c:pt>
                <c:pt idx="298">
                  <c:v>1.0528310271151868</c:v>
                </c:pt>
                <c:pt idx="299">
                  <c:v>1.0410760866244619</c:v>
                </c:pt>
                <c:pt idx="300">
                  <c:v>1.0404538674751043</c:v>
                </c:pt>
                <c:pt idx="301">
                  <c:v>1.0503415796735689</c:v>
                </c:pt>
                <c:pt idx="302">
                  <c:v>1.0462315119554686</c:v>
                </c:pt>
                <c:pt idx="303">
                  <c:v>1.0320449586470974</c:v>
                </c:pt>
                <c:pt idx="304">
                  <c:v>1.0195856161369627</c:v>
                </c:pt>
                <c:pt idx="305">
                  <c:v>1.0392284720101792</c:v>
                </c:pt>
                <c:pt idx="306">
                  <c:v>1.0341061197180312</c:v>
                </c:pt>
                <c:pt idx="307">
                  <c:v>1.0217399717337872</c:v>
                </c:pt>
                <c:pt idx="308">
                  <c:v>0.98494306068049597</c:v>
                </c:pt>
                <c:pt idx="309">
                  <c:v>0.97683771333484148</c:v>
                </c:pt>
                <c:pt idx="310">
                  <c:v>0.94704087274416338</c:v>
                </c:pt>
                <c:pt idx="311">
                  <c:v>0.96425896093520247</c:v>
                </c:pt>
                <c:pt idx="312">
                  <c:v>0.96162237931926853</c:v>
                </c:pt>
                <c:pt idx="313">
                  <c:v>0.95570438262472124</c:v>
                </c:pt>
                <c:pt idx="314">
                  <c:v>0.96498035847863506</c:v>
                </c:pt>
                <c:pt idx="315">
                  <c:v>0.98765003683910146</c:v>
                </c:pt>
                <c:pt idx="316">
                  <c:v>0.97090259572447657</c:v>
                </c:pt>
                <c:pt idx="317">
                  <c:v>1.0410986294639211</c:v>
                </c:pt>
                <c:pt idx="318">
                  <c:v>1.0795510578819514</c:v>
                </c:pt>
                <c:pt idx="319">
                  <c:v>1.0967059308335712</c:v>
                </c:pt>
                <c:pt idx="320">
                  <c:v>1.1136818020298145</c:v>
                </c:pt>
                <c:pt idx="321">
                  <c:v>1.1410524715454209</c:v>
                </c:pt>
                <c:pt idx="322">
                  <c:v>1.2040220184734249</c:v>
                </c:pt>
                <c:pt idx="323">
                  <c:v>1.2054156813261929</c:v>
                </c:pt>
                <c:pt idx="324">
                  <c:v>1.1978347678996084</c:v>
                </c:pt>
                <c:pt idx="325">
                  <c:v>1.1901671221248662</c:v>
                </c:pt>
                <c:pt idx="326">
                  <c:v>1.2400901620280855</c:v>
                </c:pt>
                <c:pt idx="327">
                  <c:v>1.2273770295457822</c:v>
                </c:pt>
                <c:pt idx="328">
                  <c:v>1.2410996545363344</c:v>
                </c:pt>
                <c:pt idx="329">
                  <c:v>1.2567645464524715</c:v>
                </c:pt>
                <c:pt idx="330">
                  <c:v>1.2632143113039458</c:v>
                </c:pt>
                <c:pt idx="331">
                  <c:v>1.3152988926756075</c:v>
                </c:pt>
                <c:pt idx="332">
                  <c:v>1.3293503052266435</c:v>
                </c:pt>
                <c:pt idx="333">
                  <c:v>1.3589834894137374</c:v>
                </c:pt>
                <c:pt idx="334">
                  <c:v>1.3960909636768604</c:v>
                </c:pt>
                <c:pt idx="335">
                  <c:v>1.4334625310072455</c:v>
                </c:pt>
                <c:pt idx="336">
                  <c:v>1.444335668980095</c:v>
                </c:pt>
                <c:pt idx="337">
                  <c:v>1.4337231529218728</c:v>
                </c:pt>
                <c:pt idx="338">
                  <c:v>1.430366909429406</c:v>
                </c:pt>
                <c:pt idx="339">
                  <c:v>1.4132243637569024</c:v>
                </c:pt>
                <c:pt idx="340">
                  <c:v>1.4430983957422014</c:v>
                </c:pt>
                <c:pt idx="341">
                  <c:v>1.4534190846916999</c:v>
                </c:pt>
                <c:pt idx="342">
                  <c:v>1.4589870535994871</c:v>
                </c:pt>
                <c:pt idx="343">
                  <c:v>1.4753143652580896</c:v>
                </c:pt>
                <c:pt idx="344">
                  <c:v>1.4971791670308061</c:v>
                </c:pt>
                <c:pt idx="345">
                  <c:v>1.5041971372843024</c:v>
                </c:pt>
                <c:pt idx="346">
                  <c:v>1.5011691102654481</c:v>
                </c:pt>
                <c:pt idx="347">
                  <c:v>1.4801029899238249</c:v>
                </c:pt>
                <c:pt idx="348">
                  <c:v>1.4961930536449763</c:v>
                </c:pt>
                <c:pt idx="349">
                  <c:v>1.4721389315939699</c:v>
                </c:pt>
                <c:pt idx="350">
                  <c:v>1.4822337335753728</c:v>
                </c:pt>
                <c:pt idx="351">
                  <c:v>1.4921031057242251</c:v>
                </c:pt>
                <c:pt idx="352">
                  <c:v>1.5174058747335053</c:v>
                </c:pt>
                <c:pt idx="353">
                  <c:v>1.5343430584448592</c:v>
                </c:pt>
                <c:pt idx="354">
                  <c:v>1.5164852455989239</c:v>
                </c:pt>
                <c:pt idx="355">
                  <c:v>1.5267989381880662</c:v>
                </c:pt>
                <c:pt idx="356">
                  <c:v>1.5174622798979283</c:v>
                </c:pt>
                <c:pt idx="357">
                  <c:v>1.5108668670261975</c:v>
                </c:pt>
                <c:pt idx="358">
                  <c:v>1.5314044187657274</c:v>
                </c:pt>
                <c:pt idx="359">
                  <c:v>1.51900102503845</c:v>
                </c:pt>
                <c:pt idx="360">
                  <c:v>1.5496755212989477</c:v>
                </c:pt>
                <c:pt idx="361">
                  <c:v>1.567135928346586</c:v>
                </c:pt>
                <c:pt idx="362">
                  <c:v>1.5377130088899014</c:v>
                </c:pt>
                <c:pt idx="363">
                  <c:v>1.4941709827401173</c:v>
                </c:pt>
                <c:pt idx="364">
                  <c:v>1.5268050890294287</c:v>
                </c:pt>
                <c:pt idx="365">
                  <c:v>1.4948358635666308</c:v>
                </c:pt>
                <c:pt idx="366">
                  <c:v>1.502098191032627</c:v>
                </c:pt>
                <c:pt idx="367">
                  <c:v>1.4865033860429666</c:v>
                </c:pt>
                <c:pt idx="368">
                  <c:v>1.481252589798211</c:v>
                </c:pt>
                <c:pt idx="369">
                  <c:v>1.5011498379197257</c:v>
                </c:pt>
                <c:pt idx="370">
                  <c:v>1.5366258939134285</c:v>
                </c:pt>
                <c:pt idx="371">
                  <c:v>1.5360081142378508</c:v>
                </c:pt>
                <c:pt idx="372">
                  <c:v>1.6114662565239961</c:v>
                </c:pt>
                <c:pt idx="373">
                  <c:v>1.6022777206267735</c:v>
                </c:pt>
                <c:pt idx="374">
                  <c:v>1.5766672338935661</c:v>
                </c:pt>
                <c:pt idx="375">
                  <c:v>1.5818572276011071</c:v>
                </c:pt>
                <c:pt idx="376">
                  <c:v>1.580092355204596</c:v>
                </c:pt>
                <c:pt idx="377">
                  <c:v>1.5564006325760014</c:v>
                </c:pt>
                <c:pt idx="378">
                  <c:v>1.562246186435994</c:v>
                </c:pt>
                <c:pt idx="379">
                  <c:v>1.5169804043521442</c:v>
                </c:pt>
                <c:pt idx="380">
                  <c:v>1.5870792682860726</c:v>
                </c:pt>
                <c:pt idx="381">
                  <c:v>1.555080467181573</c:v>
                </c:pt>
                <c:pt idx="382">
                  <c:v>1.7302687662765706</c:v>
                </c:pt>
                <c:pt idx="383">
                  <c:v>1.7101835312538478</c:v>
                </c:pt>
                <c:pt idx="384">
                  <c:v>1.7007780778695274</c:v>
                </c:pt>
                <c:pt idx="385">
                  <c:v>1.6988320840591982</c:v>
                </c:pt>
                <c:pt idx="386">
                  <c:v>1.7090396706561506</c:v>
                </c:pt>
                <c:pt idx="387">
                  <c:v>1.7454348485596569</c:v>
                </c:pt>
                <c:pt idx="388">
                  <c:v>1.8178339967018606</c:v>
                </c:pt>
                <c:pt idx="389">
                  <c:v>1.9090036397696704</c:v>
                </c:pt>
                <c:pt idx="390">
                  <c:v>1.9270345928308179</c:v>
                </c:pt>
                <c:pt idx="391">
                  <c:v>1.9108545488944844</c:v>
                </c:pt>
                <c:pt idx="392">
                  <c:v>1.9359997088631886</c:v>
                </c:pt>
                <c:pt idx="393">
                  <c:v>1.9030828926711649</c:v>
                </c:pt>
                <c:pt idx="394">
                  <c:v>1.9542824797926726</c:v>
                </c:pt>
                <c:pt idx="395">
                  <c:v>1.9565122263503811</c:v>
                </c:pt>
                <c:pt idx="396">
                  <c:v>1.9310384271472476</c:v>
                </c:pt>
                <c:pt idx="397">
                  <c:v>1.947607716572108</c:v>
                </c:pt>
                <c:pt idx="398">
                  <c:v>1.9594689406207177</c:v>
                </c:pt>
                <c:pt idx="399">
                  <c:v>2.0047468936378716</c:v>
                </c:pt>
                <c:pt idx="400">
                  <c:v>2.0082592690282666</c:v>
                </c:pt>
                <c:pt idx="401">
                  <c:v>2.0208422631714487</c:v>
                </c:pt>
                <c:pt idx="402">
                  <c:v>2.0179615979307099</c:v>
                </c:pt>
                <c:pt idx="403">
                  <c:v>1.9970976559328462</c:v>
                </c:pt>
                <c:pt idx="404">
                  <c:v>1.9776401828282915</c:v>
                </c:pt>
                <c:pt idx="405">
                  <c:v>1.9913897385275179</c:v>
                </c:pt>
                <c:pt idx="406">
                  <c:v>1.9986804455716143</c:v>
                </c:pt>
                <c:pt idx="407">
                  <c:v>1.9968111969307663</c:v>
                </c:pt>
                <c:pt idx="408">
                  <c:v>1.9742503098825595</c:v>
                </c:pt>
                <c:pt idx="409">
                  <c:v>1.9603767784566148</c:v>
                </c:pt>
                <c:pt idx="410">
                  <c:v>1.9643201269905048</c:v>
                </c:pt>
                <c:pt idx="411">
                  <c:v>1.9831699937927609</c:v>
                </c:pt>
                <c:pt idx="412">
                  <c:v>1.9642230508302714</c:v>
                </c:pt>
                <c:pt idx="413">
                  <c:v>1.9174746492916495</c:v>
                </c:pt>
                <c:pt idx="414">
                  <c:v>1.8746986832543981</c:v>
                </c:pt>
                <c:pt idx="415">
                  <c:v>1.8906379501916912</c:v>
                </c:pt>
                <c:pt idx="416">
                  <c:v>1.9336074905292071</c:v>
                </c:pt>
                <c:pt idx="417">
                  <c:v>1.9071357656154604</c:v>
                </c:pt>
                <c:pt idx="418">
                  <c:v>1.84511082379969</c:v>
                </c:pt>
                <c:pt idx="419">
                  <c:v>1.8371933728257817</c:v>
                </c:pt>
                <c:pt idx="420">
                  <c:v>1.7626347141977952</c:v>
                </c:pt>
                <c:pt idx="421">
                  <c:v>2.1320090078295237</c:v>
                </c:pt>
                <c:pt idx="422">
                  <c:v>2.1667284435352845</c:v>
                </c:pt>
                <c:pt idx="423">
                  <c:v>2.1795382683092064</c:v>
                </c:pt>
                <c:pt idx="424">
                  <c:v>2.2039435069747086</c:v>
                </c:pt>
                <c:pt idx="425">
                  <c:v>2.1993684292849216</c:v>
                </c:pt>
                <c:pt idx="426">
                  <c:v>2.1923093675805254</c:v>
                </c:pt>
                <c:pt idx="427">
                  <c:v>2.2725789719995642</c:v>
                </c:pt>
                <c:pt idx="428">
                  <c:v>2.2291005068622454</c:v>
                </c:pt>
                <c:pt idx="429">
                  <c:v>2.2402682489869359</c:v>
                </c:pt>
                <c:pt idx="430">
                  <c:v>2.0218521202531141</c:v>
                </c:pt>
                <c:pt idx="431">
                  <c:v>1.9955666280896498</c:v>
                </c:pt>
                <c:pt idx="432">
                  <c:v>2.0348362319327324</c:v>
                </c:pt>
                <c:pt idx="433">
                  <c:v>2.5962133417945865</c:v>
                </c:pt>
                <c:pt idx="434">
                  <c:v>2.6019160092391558</c:v>
                </c:pt>
                <c:pt idx="435">
                  <c:v>2.5628812819946365</c:v>
                </c:pt>
                <c:pt idx="436">
                  <c:v>2.4712409854016717</c:v>
                </c:pt>
                <c:pt idx="437">
                  <c:v>2.3483049252637875</c:v>
                </c:pt>
                <c:pt idx="438">
                  <c:v>2.3225354643734719</c:v>
                </c:pt>
                <c:pt idx="439">
                  <c:v>2.3345464766847175</c:v>
                </c:pt>
                <c:pt idx="440">
                  <c:v>2.2769597391067666</c:v>
                </c:pt>
                <c:pt idx="441">
                  <c:v>2.2787653240326713</c:v>
                </c:pt>
                <c:pt idx="442">
                  <c:v>2.2296843946997895</c:v>
                </c:pt>
                <c:pt idx="443">
                  <c:v>2.244567405688024</c:v>
                </c:pt>
                <c:pt idx="444">
                  <c:v>2.2660861594617576</c:v>
                </c:pt>
                <c:pt idx="445">
                  <c:v>2.3020114561198022</c:v>
                </c:pt>
                <c:pt idx="446">
                  <c:v>2.2963104976546536</c:v>
                </c:pt>
                <c:pt idx="447">
                  <c:v>2.2401525340033839</c:v>
                </c:pt>
                <c:pt idx="448">
                  <c:v>2.2263116071255085</c:v>
                </c:pt>
                <c:pt idx="449">
                  <c:v>2.1731333872514011</c:v>
                </c:pt>
                <c:pt idx="450">
                  <c:v>2.1797288751353876</c:v>
                </c:pt>
                <c:pt idx="451">
                  <c:v>2.1798523016537903</c:v>
                </c:pt>
                <c:pt idx="452">
                  <c:v>2.1861789738616975</c:v>
                </c:pt>
                <c:pt idx="453">
                  <c:v>2.184676034633771</c:v>
                </c:pt>
                <c:pt idx="454">
                  <c:v>2.1921228295789845</c:v>
                </c:pt>
                <c:pt idx="455">
                  <c:v>2.2027579367637791</c:v>
                </c:pt>
                <c:pt idx="456">
                  <c:v>2.2310457300381183</c:v>
                </c:pt>
                <c:pt idx="457">
                  <c:v>2.3085472786600412</c:v>
                </c:pt>
                <c:pt idx="458">
                  <c:v>2.3614483994083844</c:v>
                </c:pt>
                <c:pt idx="459">
                  <c:v>2.3557899534169082</c:v>
                </c:pt>
                <c:pt idx="460">
                  <c:v>2.3650450885094503</c:v>
                </c:pt>
                <c:pt idx="461">
                  <c:v>2.3628036501117111</c:v>
                </c:pt>
                <c:pt idx="462">
                  <c:v>2.3807993601773676</c:v>
                </c:pt>
                <c:pt idx="463">
                  <c:v>2.419382759688256</c:v>
                </c:pt>
                <c:pt idx="464">
                  <c:v>2.4057019870095009</c:v>
                </c:pt>
                <c:pt idx="465">
                  <c:v>2.3819621684156687</c:v>
                </c:pt>
                <c:pt idx="466">
                  <c:v>2.3757966176013925</c:v>
                </c:pt>
                <c:pt idx="467">
                  <c:v>2.402819221349787</c:v>
                </c:pt>
                <c:pt idx="468">
                  <c:v>2.4680869242940262</c:v>
                </c:pt>
                <c:pt idx="469">
                  <c:v>2.159995668037324</c:v>
                </c:pt>
                <c:pt idx="470">
                  <c:v>2.1604387677148855</c:v>
                </c:pt>
                <c:pt idx="471">
                  <c:v>2.2275610590392163</c:v>
                </c:pt>
                <c:pt idx="472">
                  <c:v>2.2442203945376096</c:v>
                </c:pt>
                <c:pt idx="473">
                  <c:v>2.2385205388274843</c:v>
                </c:pt>
                <c:pt idx="474">
                  <c:v>2.2148168588561576</c:v>
                </c:pt>
                <c:pt idx="475">
                  <c:v>2.1512834345659249</c:v>
                </c:pt>
                <c:pt idx="476">
                  <c:v>2.117905985973048</c:v>
                </c:pt>
                <c:pt idx="477">
                  <c:v>2.1173581783424891</c:v>
                </c:pt>
                <c:pt idx="478">
                  <c:v>2.1095414045004803</c:v>
                </c:pt>
                <c:pt idx="479">
                  <c:v>2.1066515443534715</c:v>
                </c:pt>
                <c:pt idx="480">
                  <c:v>2.0560384510300413</c:v>
                </c:pt>
                <c:pt idx="481">
                  <c:v>1.5024616070737711</c:v>
                </c:pt>
                <c:pt idx="482">
                  <c:v>1.4775465905290914</c:v>
                </c:pt>
                <c:pt idx="483">
                  <c:v>1.4912297709637741</c:v>
                </c:pt>
                <c:pt idx="484">
                  <c:v>1.4887358557616759</c:v>
                </c:pt>
                <c:pt idx="485">
                  <c:v>1.5137732592753659</c:v>
                </c:pt>
                <c:pt idx="486">
                  <c:v>1.5399906117751592</c:v>
                </c:pt>
                <c:pt idx="487">
                  <c:v>1.61574203230969</c:v>
                </c:pt>
                <c:pt idx="488">
                  <c:v>1.626140425037786</c:v>
                </c:pt>
                <c:pt idx="489">
                  <c:v>1.6661024500110313</c:v>
                </c:pt>
                <c:pt idx="490">
                  <c:v>1.7170654129157141</c:v>
                </c:pt>
                <c:pt idx="491">
                  <c:v>1.7200010472709348</c:v>
                </c:pt>
                <c:pt idx="492">
                  <c:v>1.6885795623469342</c:v>
                </c:pt>
                <c:pt idx="493">
                  <c:v>1.6859759696715066</c:v>
                </c:pt>
                <c:pt idx="494">
                  <c:v>1.6905622047769147</c:v>
                </c:pt>
                <c:pt idx="495">
                  <c:v>1.7372481360073346</c:v>
                </c:pt>
                <c:pt idx="496">
                  <c:v>1.7469132107768888</c:v>
                </c:pt>
                <c:pt idx="497">
                  <c:v>1.7518173809854736</c:v>
                </c:pt>
                <c:pt idx="498">
                  <c:v>1.7831311461750954</c:v>
                </c:pt>
                <c:pt idx="499">
                  <c:v>1.7744175921799323</c:v>
                </c:pt>
                <c:pt idx="500">
                  <c:v>1.7813991705885204</c:v>
                </c:pt>
                <c:pt idx="501">
                  <c:v>1.7660212040483823</c:v>
                </c:pt>
                <c:pt idx="502">
                  <c:v>1.7318540272565368</c:v>
                </c:pt>
                <c:pt idx="503">
                  <c:v>1.7403476663951249</c:v>
                </c:pt>
                <c:pt idx="504">
                  <c:v>1.7346752266775605</c:v>
                </c:pt>
                <c:pt idx="505">
                  <c:v>1.6436266627092486</c:v>
                </c:pt>
                <c:pt idx="506">
                  <c:v>1.5927489969501865</c:v>
                </c:pt>
                <c:pt idx="507">
                  <c:v>1.5980049792241866</c:v>
                </c:pt>
                <c:pt idx="508">
                  <c:v>1.5518777537135107</c:v>
                </c:pt>
                <c:pt idx="509">
                  <c:v>1.5405674748653728</c:v>
                </c:pt>
                <c:pt idx="510">
                  <c:v>1.5362607274084985</c:v>
                </c:pt>
                <c:pt idx="511">
                  <c:v>1.4809125608820688</c:v>
                </c:pt>
                <c:pt idx="512">
                  <c:v>1.4622081112332381</c:v>
                </c:pt>
                <c:pt idx="513">
                  <c:v>1.4491364530148838</c:v>
                </c:pt>
                <c:pt idx="514">
                  <c:v>1.4275623963903976</c:v>
                </c:pt>
                <c:pt idx="515">
                  <c:v>1.4021049596850181</c:v>
                </c:pt>
                <c:pt idx="516">
                  <c:v>1.3433093938672416</c:v>
                </c:pt>
                <c:pt idx="517">
                  <c:v>1.2794082138321081</c:v>
                </c:pt>
                <c:pt idx="518">
                  <c:v>1.2482945687384135</c:v>
                </c:pt>
                <c:pt idx="519">
                  <c:v>1.2667695164431572</c:v>
                </c:pt>
                <c:pt idx="520">
                  <c:v>1.2174921013840632</c:v>
                </c:pt>
                <c:pt idx="521">
                  <c:v>1.2105989034556137</c:v>
                </c:pt>
                <c:pt idx="522">
                  <c:v>1.2657097600820346</c:v>
                </c:pt>
                <c:pt idx="523">
                  <c:v>1.2493864684161955</c:v>
                </c:pt>
                <c:pt idx="524">
                  <c:v>1.2794789643223177</c:v>
                </c:pt>
                <c:pt idx="525">
                  <c:v>1.2879862729320755</c:v>
                </c:pt>
                <c:pt idx="526">
                  <c:v>1.2923070940778028</c:v>
                </c:pt>
                <c:pt idx="527">
                  <c:v>1.2897412412706126</c:v>
                </c:pt>
                <c:pt idx="528">
                  <c:v>1.3006779046001709</c:v>
                </c:pt>
                <c:pt idx="529">
                  <c:v>1.3067715931611674</c:v>
                </c:pt>
                <c:pt idx="530">
                  <c:v>1.3232629159238702</c:v>
                </c:pt>
                <c:pt idx="531">
                  <c:v>1.3038866323848624</c:v>
                </c:pt>
                <c:pt idx="532">
                  <c:v>1.3259468031358692</c:v>
                </c:pt>
                <c:pt idx="533">
                  <c:v>1.329118193758142</c:v>
                </c:pt>
                <c:pt idx="534">
                  <c:v>1.304612134388669</c:v>
                </c:pt>
                <c:pt idx="535">
                  <c:v>1.2152423239441084</c:v>
                </c:pt>
                <c:pt idx="536">
                  <c:v>1.231467049897486</c:v>
                </c:pt>
                <c:pt idx="537">
                  <c:v>1.1936697781389614</c:v>
                </c:pt>
                <c:pt idx="538">
                  <c:v>1.1517165689428526</c:v>
                </c:pt>
                <c:pt idx="539">
                  <c:v>1.1471322456799948</c:v>
                </c:pt>
                <c:pt idx="540">
                  <c:v>1.1825716197930394</c:v>
                </c:pt>
                <c:pt idx="541">
                  <c:v>1.1340484447509653</c:v>
                </c:pt>
                <c:pt idx="542">
                  <c:v>1.1292556515622403</c:v>
                </c:pt>
                <c:pt idx="543">
                  <c:v>1.0735369645590422</c:v>
                </c:pt>
                <c:pt idx="544">
                  <c:v>1.0568791004691807</c:v>
                </c:pt>
                <c:pt idx="545">
                  <c:v>1.0550949874322777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C61-48CE-941E-76D08A6DE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148520"/>
        <c:axId val="344148912"/>
      </c:lineChart>
      <c:catAx>
        <c:axId val="344148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4148912"/>
        <c:crosses val="autoZero"/>
        <c:auto val="1"/>
        <c:lblAlgn val="ctr"/>
        <c:lblOffset val="100"/>
        <c:tickLblSkip val="36"/>
        <c:tickMarkSkip val="24"/>
        <c:noMultiLvlLbl val="0"/>
      </c:catAx>
      <c:valAx>
        <c:axId val="344148912"/>
        <c:scaling>
          <c:orientation val="minMax"/>
          <c:max val="2.6"/>
          <c:min val="0.60000000000000009"/>
        </c:scaling>
        <c:delete val="0"/>
        <c:axPos val="l"/>
        <c:numFmt formatCode="0.00" sourceLinked="1"/>
        <c:majorTickMark val="out"/>
        <c:minorTickMark val="none"/>
        <c:tickLblPos val="nextTo"/>
        <c:crossAx val="344148520"/>
        <c:crosses val="autoZero"/>
        <c:crossBetween val="between"/>
      </c:valAx>
      <c:valAx>
        <c:axId val="344149304"/>
        <c:scaling>
          <c:orientation val="minMax"/>
          <c:max val="1"/>
        </c:scaling>
        <c:delete val="0"/>
        <c:axPos val="r"/>
        <c:numFmt formatCode="0" sourceLinked="1"/>
        <c:majorTickMark val="none"/>
        <c:minorTickMark val="none"/>
        <c:tickLblPos val="none"/>
        <c:crossAx val="344149696"/>
        <c:crosses val="max"/>
        <c:crossBetween val="between"/>
      </c:valAx>
      <c:catAx>
        <c:axId val="344149696"/>
        <c:scaling>
          <c:orientation val="minMax"/>
        </c:scaling>
        <c:delete val="1"/>
        <c:axPos val="b"/>
        <c:majorTickMark val="out"/>
        <c:minorTickMark val="none"/>
        <c:tickLblPos val="nextTo"/>
        <c:crossAx val="3441493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Georgia" panose="02040502050405020303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Data!$BR$2</c:f>
              <c:strCache>
                <c:ptCount val="1"/>
                <c:pt idx="0">
                  <c:v>US Recession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val>
            <c:numRef>
              <c:f>Data!$BR$304:$BR$851</c:f>
              <c:numCache>
                <c:formatCode>0</c:formatCode>
                <c:ptCount val="5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63-48E8-9E73-AE6800CAF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69300248"/>
        <c:axId val="2976896"/>
      </c:barChart>
      <c:lineChart>
        <c:grouping val="standard"/>
        <c:varyColors val="0"/>
        <c:ser>
          <c:idx val="0"/>
          <c:order val="0"/>
          <c:spPr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marker>
            <c:symbol val="none"/>
          </c:marker>
          <c:trendline>
            <c:spPr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Data!$BQ$304:$BQ$851</c:f>
              <c:numCache>
                <c:formatCode>General</c:formatCode>
                <c:ptCount val="548"/>
                <c:pt idx="0">
                  <c:v>1975</c:v>
                </c:pt>
                <c:pt idx="1">
                  <c:v>1975</c:v>
                </c:pt>
                <c:pt idx="2">
                  <c:v>1975</c:v>
                </c:pt>
                <c:pt idx="3">
                  <c:v>1975</c:v>
                </c:pt>
                <c:pt idx="4">
                  <c:v>1975</c:v>
                </c:pt>
                <c:pt idx="5">
                  <c:v>1975</c:v>
                </c:pt>
                <c:pt idx="6">
                  <c:v>1975</c:v>
                </c:pt>
                <c:pt idx="7">
                  <c:v>1975</c:v>
                </c:pt>
                <c:pt idx="8">
                  <c:v>1975</c:v>
                </c:pt>
                <c:pt idx="9">
                  <c:v>1975</c:v>
                </c:pt>
                <c:pt idx="10">
                  <c:v>1975</c:v>
                </c:pt>
                <c:pt idx="11">
                  <c:v>1975</c:v>
                </c:pt>
                <c:pt idx="12">
                  <c:v>1976</c:v>
                </c:pt>
                <c:pt idx="13">
                  <c:v>1976</c:v>
                </c:pt>
                <c:pt idx="14">
                  <c:v>1976</c:v>
                </c:pt>
                <c:pt idx="15">
                  <c:v>1976</c:v>
                </c:pt>
                <c:pt idx="16">
                  <c:v>1976</c:v>
                </c:pt>
                <c:pt idx="17">
                  <c:v>1976</c:v>
                </c:pt>
                <c:pt idx="18">
                  <c:v>1976</c:v>
                </c:pt>
                <c:pt idx="19">
                  <c:v>1976</c:v>
                </c:pt>
                <c:pt idx="20">
                  <c:v>1976</c:v>
                </c:pt>
                <c:pt idx="21">
                  <c:v>1976</c:v>
                </c:pt>
                <c:pt idx="22">
                  <c:v>1976</c:v>
                </c:pt>
                <c:pt idx="23">
                  <c:v>1976</c:v>
                </c:pt>
                <c:pt idx="24">
                  <c:v>1977</c:v>
                </c:pt>
                <c:pt idx="25">
                  <c:v>1977</c:v>
                </c:pt>
                <c:pt idx="26">
                  <c:v>1977</c:v>
                </c:pt>
                <c:pt idx="27">
                  <c:v>1977</c:v>
                </c:pt>
                <c:pt idx="28">
                  <c:v>1977</c:v>
                </c:pt>
                <c:pt idx="29">
                  <c:v>1977</c:v>
                </c:pt>
                <c:pt idx="30">
                  <c:v>1977</c:v>
                </c:pt>
                <c:pt idx="31">
                  <c:v>1977</c:v>
                </c:pt>
                <c:pt idx="32">
                  <c:v>1977</c:v>
                </c:pt>
                <c:pt idx="33">
                  <c:v>1977</c:v>
                </c:pt>
                <c:pt idx="34">
                  <c:v>1977</c:v>
                </c:pt>
                <c:pt idx="35">
                  <c:v>1977</c:v>
                </c:pt>
                <c:pt idx="36">
                  <c:v>1978</c:v>
                </c:pt>
                <c:pt idx="37">
                  <c:v>1978</c:v>
                </c:pt>
                <c:pt idx="38">
                  <c:v>1978</c:v>
                </c:pt>
                <c:pt idx="39">
                  <c:v>1978</c:v>
                </c:pt>
                <c:pt idx="40">
                  <c:v>1978</c:v>
                </c:pt>
                <c:pt idx="41">
                  <c:v>1978</c:v>
                </c:pt>
                <c:pt idx="42">
                  <c:v>1978</c:v>
                </c:pt>
                <c:pt idx="43">
                  <c:v>1978</c:v>
                </c:pt>
                <c:pt idx="44">
                  <c:v>1978</c:v>
                </c:pt>
                <c:pt idx="45">
                  <c:v>1978</c:v>
                </c:pt>
                <c:pt idx="46">
                  <c:v>1978</c:v>
                </c:pt>
                <c:pt idx="47">
                  <c:v>1978</c:v>
                </c:pt>
                <c:pt idx="48">
                  <c:v>1979</c:v>
                </c:pt>
                <c:pt idx="49">
                  <c:v>1979</c:v>
                </c:pt>
                <c:pt idx="50">
                  <c:v>1979</c:v>
                </c:pt>
                <c:pt idx="51">
                  <c:v>1979</c:v>
                </c:pt>
                <c:pt idx="52">
                  <c:v>1979</c:v>
                </c:pt>
                <c:pt idx="53">
                  <c:v>1979</c:v>
                </c:pt>
                <c:pt idx="54">
                  <c:v>1979</c:v>
                </c:pt>
                <c:pt idx="55">
                  <c:v>1979</c:v>
                </c:pt>
                <c:pt idx="56">
                  <c:v>1979</c:v>
                </c:pt>
                <c:pt idx="57">
                  <c:v>1979</c:v>
                </c:pt>
                <c:pt idx="58">
                  <c:v>1979</c:v>
                </c:pt>
                <c:pt idx="59">
                  <c:v>1979</c:v>
                </c:pt>
                <c:pt idx="60">
                  <c:v>1980</c:v>
                </c:pt>
                <c:pt idx="61">
                  <c:v>1980</c:v>
                </c:pt>
                <c:pt idx="62">
                  <c:v>1980</c:v>
                </c:pt>
                <c:pt idx="63">
                  <c:v>1980</c:v>
                </c:pt>
                <c:pt idx="64">
                  <c:v>1980</c:v>
                </c:pt>
                <c:pt idx="65">
                  <c:v>1980</c:v>
                </c:pt>
                <c:pt idx="66">
                  <c:v>1980</c:v>
                </c:pt>
                <c:pt idx="67">
                  <c:v>1980</c:v>
                </c:pt>
                <c:pt idx="68">
                  <c:v>1980</c:v>
                </c:pt>
                <c:pt idx="69">
                  <c:v>1980</c:v>
                </c:pt>
                <c:pt idx="70">
                  <c:v>1980</c:v>
                </c:pt>
                <c:pt idx="71">
                  <c:v>1980</c:v>
                </c:pt>
                <c:pt idx="72">
                  <c:v>1981</c:v>
                </c:pt>
                <c:pt idx="73">
                  <c:v>1981</c:v>
                </c:pt>
                <c:pt idx="74">
                  <c:v>1981</c:v>
                </c:pt>
                <c:pt idx="75">
                  <c:v>1981</c:v>
                </c:pt>
                <c:pt idx="76">
                  <c:v>1981</c:v>
                </c:pt>
                <c:pt idx="77">
                  <c:v>1981</c:v>
                </c:pt>
                <c:pt idx="78">
                  <c:v>1981</c:v>
                </c:pt>
                <c:pt idx="79">
                  <c:v>1981</c:v>
                </c:pt>
                <c:pt idx="80">
                  <c:v>1981</c:v>
                </c:pt>
                <c:pt idx="81">
                  <c:v>1981</c:v>
                </c:pt>
                <c:pt idx="82">
                  <c:v>1981</c:v>
                </c:pt>
                <c:pt idx="83">
                  <c:v>1981</c:v>
                </c:pt>
                <c:pt idx="84">
                  <c:v>1982</c:v>
                </c:pt>
                <c:pt idx="85">
                  <c:v>1982</c:v>
                </c:pt>
                <c:pt idx="86">
                  <c:v>1982</c:v>
                </c:pt>
                <c:pt idx="87">
                  <c:v>1982</c:v>
                </c:pt>
                <c:pt idx="88">
                  <c:v>1982</c:v>
                </c:pt>
                <c:pt idx="89">
                  <c:v>1982</c:v>
                </c:pt>
                <c:pt idx="90">
                  <c:v>1982</c:v>
                </c:pt>
                <c:pt idx="91">
                  <c:v>1982</c:v>
                </c:pt>
                <c:pt idx="92">
                  <c:v>1982</c:v>
                </c:pt>
                <c:pt idx="93">
                  <c:v>1982</c:v>
                </c:pt>
                <c:pt idx="94">
                  <c:v>1982</c:v>
                </c:pt>
                <c:pt idx="95">
                  <c:v>1982</c:v>
                </c:pt>
                <c:pt idx="96">
                  <c:v>1983</c:v>
                </c:pt>
                <c:pt idx="97">
                  <c:v>1983</c:v>
                </c:pt>
                <c:pt idx="98">
                  <c:v>1983</c:v>
                </c:pt>
                <c:pt idx="99">
                  <c:v>1983</c:v>
                </c:pt>
                <c:pt idx="100">
                  <c:v>1983</c:v>
                </c:pt>
                <c:pt idx="101">
                  <c:v>1983</c:v>
                </c:pt>
                <c:pt idx="102">
                  <c:v>1983</c:v>
                </c:pt>
                <c:pt idx="103">
                  <c:v>1983</c:v>
                </c:pt>
                <c:pt idx="104">
                  <c:v>1983</c:v>
                </c:pt>
                <c:pt idx="105">
                  <c:v>1983</c:v>
                </c:pt>
                <c:pt idx="106">
                  <c:v>1983</c:v>
                </c:pt>
                <c:pt idx="107">
                  <c:v>1983</c:v>
                </c:pt>
                <c:pt idx="108">
                  <c:v>1984</c:v>
                </c:pt>
                <c:pt idx="109">
                  <c:v>1984</c:v>
                </c:pt>
                <c:pt idx="110">
                  <c:v>1984</c:v>
                </c:pt>
                <c:pt idx="111">
                  <c:v>1984</c:v>
                </c:pt>
                <c:pt idx="112">
                  <c:v>1984</c:v>
                </c:pt>
                <c:pt idx="113">
                  <c:v>1984</c:v>
                </c:pt>
                <c:pt idx="114">
                  <c:v>1984</c:v>
                </c:pt>
                <c:pt idx="115">
                  <c:v>1984</c:v>
                </c:pt>
                <c:pt idx="116">
                  <c:v>1984</c:v>
                </c:pt>
                <c:pt idx="117">
                  <c:v>1984</c:v>
                </c:pt>
                <c:pt idx="118">
                  <c:v>1984</c:v>
                </c:pt>
                <c:pt idx="119">
                  <c:v>1984</c:v>
                </c:pt>
                <c:pt idx="120">
                  <c:v>1985</c:v>
                </c:pt>
                <c:pt idx="121">
                  <c:v>1985</c:v>
                </c:pt>
                <c:pt idx="122">
                  <c:v>1985</c:v>
                </c:pt>
                <c:pt idx="123">
                  <c:v>1985</c:v>
                </c:pt>
                <c:pt idx="124">
                  <c:v>1985</c:v>
                </c:pt>
                <c:pt idx="125">
                  <c:v>1985</c:v>
                </c:pt>
                <c:pt idx="126">
                  <c:v>1985</c:v>
                </c:pt>
                <c:pt idx="127">
                  <c:v>1985</c:v>
                </c:pt>
                <c:pt idx="128">
                  <c:v>1985</c:v>
                </c:pt>
                <c:pt idx="129">
                  <c:v>1985</c:v>
                </c:pt>
                <c:pt idx="130">
                  <c:v>1985</c:v>
                </c:pt>
                <c:pt idx="131">
                  <c:v>1985</c:v>
                </c:pt>
                <c:pt idx="132">
                  <c:v>1986</c:v>
                </c:pt>
                <c:pt idx="133">
                  <c:v>1986</c:v>
                </c:pt>
                <c:pt idx="134">
                  <c:v>1986</c:v>
                </c:pt>
                <c:pt idx="135">
                  <c:v>1986</c:v>
                </c:pt>
                <c:pt idx="136">
                  <c:v>1986</c:v>
                </c:pt>
                <c:pt idx="137">
                  <c:v>1986</c:v>
                </c:pt>
                <c:pt idx="138">
                  <c:v>1986</c:v>
                </c:pt>
                <c:pt idx="139">
                  <c:v>1986</c:v>
                </c:pt>
                <c:pt idx="140">
                  <c:v>1986</c:v>
                </c:pt>
                <c:pt idx="141">
                  <c:v>1986</c:v>
                </c:pt>
                <c:pt idx="142">
                  <c:v>1986</c:v>
                </c:pt>
                <c:pt idx="143">
                  <c:v>1986</c:v>
                </c:pt>
                <c:pt idx="144">
                  <c:v>1987</c:v>
                </c:pt>
                <c:pt idx="145">
                  <c:v>1987</c:v>
                </c:pt>
                <c:pt idx="146">
                  <c:v>1987</c:v>
                </c:pt>
                <c:pt idx="147">
                  <c:v>1987</c:v>
                </c:pt>
                <c:pt idx="148">
                  <c:v>1987</c:v>
                </c:pt>
                <c:pt idx="149">
                  <c:v>1987</c:v>
                </c:pt>
                <c:pt idx="150">
                  <c:v>1987</c:v>
                </c:pt>
                <c:pt idx="151">
                  <c:v>1987</c:v>
                </c:pt>
                <c:pt idx="152">
                  <c:v>1987</c:v>
                </c:pt>
                <c:pt idx="153">
                  <c:v>1987</c:v>
                </c:pt>
                <c:pt idx="154">
                  <c:v>1987</c:v>
                </c:pt>
                <c:pt idx="155">
                  <c:v>1987</c:v>
                </c:pt>
                <c:pt idx="156">
                  <c:v>1988</c:v>
                </c:pt>
                <c:pt idx="157">
                  <c:v>1988</c:v>
                </c:pt>
                <c:pt idx="158">
                  <c:v>1988</c:v>
                </c:pt>
                <c:pt idx="159">
                  <c:v>1988</c:v>
                </c:pt>
                <c:pt idx="160">
                  <c:v>1988</c:v>
                </c:pt>
                <c:pt idx="161">
                  <c:v>1988</c:v>
                </c:pt>
                <c:pt idx="162">
                  <c:v>1988</c:v>
                </c:pt>
                <c:pt idx="163">
                  <c:v>1988</c:v>
                </c:pt>
                <c:pt idx="164">
                  <c:v>1988</c:v>
                </c:pt>
                <c:pt idx="165">
                  <c:v>1988</c:v>
                </c:pt>
                <c:pt idx="166">
                  <c:v>1988</c:v>
                </c:pt>
                <c:pt idx="167">
                  <c:v>1988</c:v>
                </c:pt>
                <c:pt idx="168">
                  <c:v>1989</c:v>
                </c:pt>
                <c:pt idx="169">
                  <c:v>1989</c:v>
                </c:pt>
                <c:pt idx="170">
                  <c:v>1989</c:v>
                </c:pt>
                <c:pt idx="171">
                  <c:v>1989</c:v>
                </c:pt>
                <c:pt idx="172">
                  <c:v>1989</c:v>
                </c:pt>
                <c:pt idx="173">
                  <c:v>1989</c:v>
                </c:pt>
                <c:pt idx="174">
                  <c:v>1989</c:v>
                </c:pt>
                <c:pt idx="175">
                  <c:v>1989</c:v>
                </c:pt>
                <c:pt idx="176">
                  <c:v>1989</c:v>
                </c:pt>
                <c:pt idx="177">
                  <c:v>1989</c:v>
                </c:pt>
                <c:pt idx="178">
                  <c:v>1989</c:v>
                </c:pt>
                <c:pt idx="179">
                  <c:v>1989</c:v>
                </c:pt>
                <c:pt idx="180">
                  <c:v>1990</c:v>
                </c:pt>
                <c:pt idx="181">
                  <c:v>1990</c:v>
                </c:pt>
                <c:pt idx="182">
                  <c:v>1990</c:v>
                </c:pt>
                <c:pt idx="183">
                  <c:v>1990</c:v>
                </c:pt>
                <c:pt idx="184">
                  <c:v>1990</c:v>
                </c:pt>
                <c:pt idx="185">
                  <c:v>1990</c:v>
                </c:pt>
                <c:pt idx="186">
                  <c:v>1990</c:v>
                </c:pt>
                <c:pt idx="187">
                  <c:v>1990</c:v>
                </c:pt>
                <c:pt idx="188">
                  <c:v>1990</c:v>
                </c:pt>
                <c:pt idx="189">
                  <c:v>1990</c:v>
                </c:pt>
                <c:pt idx="190">
                  <c:v>1990</c:v>
                </c:pt>
                <c:pt idx="191">
                  <c:v>1990</c:v>
                </c:pt>
                <c:pt idx="192">
                  <c:v>1991</c:v>
                </c:pt>
                <c:pt idx="193">
                  <c:v>1991</c:v>
                </c:pt>
                <c:pt idx="194">
                  <c:v>1991</c:v>
                </c:pt>
                <c:pt idx="195">
                  <c:v>1991</c:v>
                </c:pt>
                <c:pt idx="196">
                  <c:v>1991</c:v>
                </c:pt>
                <c:pt idx="197">
                  <c:v>1991</c:v>
                </c:pt>
                <c:pt idx="198">
                  <c:v>1991</c:v>
                </c:pt>
                <c:pt idx="199">
                  <c:v>1991</c:v>
                </c:pt>
                <c:pt idx="200">
                  <c:v>1991</c:v>
                </c:pt>
                <c:pt idx="201">
                  <c:v>1991</c:v>
                </c:pt>
                <c:pt idx="202">
                  <c:v>1991</c:v>
                </c:pt>
                <c:pt idx="203">
                  <c:v>1991</c:v>
                </c:pt>
                <c:pt idx="204">
                  <c:v>1992</c:v>
                </c:pt>
                <c:pt idx="205">
                  <c:v>1992</c:v>
                </c:pt>
                <c:pt idx="206">
                  <c:v>1992</c:v>
                </c:pt>
                <c:pt idx="207">
                  <c:v>1992</c:v>
                </c:pt>
                <c:pt idx="208">
                  <c:v>1992</c:v>
                </c:pt>
                <c:pt idx="209">
                  <c:v>1992</c:v>
                </c:pt>
                <c:pt idx="210">
                  <c:v>1992</c:v>
                </c:pt>
                <c:pt idx="211">
                  <c:v>1992</c:v>
                </c:pt>
                <c:pt idx="212">
                  <c:v>1992</c:v>
                </c:pt>
                <c:pt idx="213">
                  <c:v>1992</c:v>
                </c:pt>
                <c:pt idx="214">
                  <c:v>1992</c:v>
                </c:pt>
                <c:pt idx="215">
                  <c:v>1992</c:v>
                </c:pt>
                <c:pt idx="216">
                  <c:v>1993</c:v>
                </c:pt>
                <c:pt idx="217">
                  <c:v>1993</c:v>
                </c:pt>
                <c:pt idx="218">
                  <c:v>1993</c:v>
                </c:pt>
                <c:pt idx="219">
                  <c:v>1993</c:v>
                </c:pt>
                <c:pt idx="220">
                  <c:v>1993</c:v>
                </c:pt>
                <c:pt idx="221">
                  <c:v>1993</c:v>
                </c:pt>
                <c:pt idx="222">
                  <c:v>1993</c:v>
                </c:pt>
                <c:pt idx="223">
                  <c:v>1993</c:v>
                </c:pt>
                <c:pt idx="224">
                  <c:v>1993</c:v>
                </c:pt>
                <c:pt idx="225">
                  <c:v>1993</c:v>
                </c:pt>
                <c:pt idx="226">
                  <c:v>1993</c:v>
                </c:pt>
                <c:pt idx="227">
                  <c:v>1993</c:v>
                </c:pt>
                <c:pt idx="228">
                  <c:v>1994</c:v>
                </c:pt>
                <c:pt idx="229">
                  <c:v>1994</c:v>
                </c:pt>
                <c:pt idx="230">
                  <c:v>1994</c:v>
                </c:pt>
                <c:pt idx="231">
                  <c:v>1994</c:v>
                </c:pt>
                <c:pt idx="232">
                  <c:v>1994</c:v>
                </c:pt>
                <c:pt idx="233">
                  <c:v>1994</c:v>
                </c:pt>
                <c:pt idx="234">
                  <c:v>1994</c:v>
                </c:pt>
                <c:pt idx="235">
                  <c:v>1994</c:v>
                </c:pt>
                <c:pt idx="236">
                  <c:v>1994</c:v>
                </c:pt>
                <c:pt idx="237">
                  <c:v>1994</c:v>
                </c:pt>
                <c:pt idx="238">
                  <c:v>1994</c:v>
                </c:pt>
                <c:pt idx="239">
                  <c:v>1994</c:v>
                </c:pt>
                <c:pt idx="240">
                  <c:v>1995</c:v>
                </c:pt>
                <c:pt idx="241">
                  <c:v>1995</c:v>
                </c:pt>
                <c:pt idx="242">
                  <c:v>1995</c:v>
                </c:pt>
                <c:pt idx="243">
                  <c:v>1995</c:v>
                </c:pt>
                <c:pt idx="244">
                  <c:v>1995</c:v>
                </c:pt>
                <c:pt idx="245">
                  <c:v>1995</c:v>
                </c:pt>
                <c:pt idx="246">
                  <c:v>1995</c:v>
                </c:pt>
                <c:pt idx="247">
                  <c:v>1995</c:v>
                </c:pt>
                <c:pt idx="248">
                  <c:v>1995</c:v>
                </c:pt>
                <c:pt idx="249">
                  <c:v>1995</c:v>
                </c:pt>
                <c:pt idx="250">
                  <c:v>1995</c:v>
                </c:pt>
                <c:pt idx="251">
                  <c:v>1995</c:v>
                </c:pt>
                <c:pt idx="252">
                  <c:v>1996</c:v>
                </c:pt>
                <c:pt idx="253">
                  <c:v>1996</c:v>
                </c:pt>
                <c:pt idx="254">
                  <c:v>1996</c:v>
                </c:pt>
                <c:pt idx="255">
                  <c:v>1996</c:v>
                </c:pt>
                <c:pt idx="256">
                  <c:v>1996</c:v>
                </c:pt>
                <c:pt idx="257">
                  <c:v>1996</c:v>
                </c:pt>
                <c:pt idx="258">
                  <c:v>1996</c:v>
                </c:pt>
                <c:pt idx="259">
                  <c:v>1996</c:v>
                </c:pt>
                <c:pt idx="260">
                  <c:v>1996</c:v>
                </c:pt>
                <c:pt idx="261">
                  <c:v>1996</c:v>
                </c:pt>
                <c:pt idx="262">
                  <c:v>1996</c:v>
                </c:pt>
                <c:pt idx="263">
                  <c:v>1996</c:v>
                </c:pt>
                <c:pt idx="264">
                  <c:v>1997</c:v>
                </c:pt>
                <c:pt idx="265">
                  <c:v>1997</c:v>
                </c:pt>
                <c:pt idx="266">
                  <c:v>1997</c:v>
                </c:pt>
                <c:pt idx="267">
                  <c:v>1997</c:v>
                </c:pt>
                <c:pt idx="268">
                  <c:v>1997</c:v>
                </c:pt>
                <c:pt idx="269">
                  <c:v>1997</c:v>
                </c:pt>
                <c:pt idx="270">
                  <c:v>1997</c:v>
                </c:pt>
                <c:pt idx="271">
                  <c:v>1997</c:v>
                </c:pt>
                <c:pt idx="272">
                  <c:v>1997</c:v>
                </c:pt>
                <c:pt idx="273">
                  <c:v>1997</c:v>
                </c:pt>
                <c:pt idx="274">
                  <c:v>1997</c:v>
                </c:pt>
                <c:pt idx="275">
                  <c:v>1997</c:v>
                </c:pt>
                <c:pt idx="276">
                  <c:v>1998</c:v>
                </c:pt>
                <c:pt idx="277">
                  <c:v>1998</c:v>
                </c:pt>
                <c:pt idx="278">
                  <c:v>1998</c:v>
                </c:pt>
                <c:pt idx="279">
                  <c:v>1998</c:v>
                </c:pt>
                <c:pt idx="280">
                  <c:v>1998</c:v>
                </c:pt>
                <c:pt idx="281">
                  <c:v>1998</c:v>
                </c:pt>
                <c:pt idx="282">
                  <c:v>1998</c:v>
                </c:pt>
                <c:pt idx="283">
                  <c:v>1998</c:v>
                </c:pt>
                <c:pt idx="284">
                  <c:v>1998</c:v>
                </c:pt>
                <c:pt idx="285">
                  <c:v>1998</c:v>
                </c:pt>
                <c:pt idx="286">
                  <c:v>1998</c:v>
                </c:pt>
                <c:pt idx="287">
                  <c:v>1998</c:v>
                </c:pt>
                <c:pt idx="288">
                  <c:v>1999</c:v>
                </c:pt>
                <c:pt idx="289">
                  <c:v>1999</c:v>
                </c:pt>
                <c:pt idx="290">
                  <c:v>1999</c:v>
                </c:pt>
                <c:pt idx="291">
                  <c:v>1999</c:v>
                </c:pt>
                <c:pt idx="292">
                  <c:v>1999</c:v>
                </c:pt>
                <c:pt idx="293">
                  <c:v>1999</c:v>
                </c:pt>
                <c:pt idx="294">
                  <c:v>1999</c:v>
                </c:pt>
                <c:pt idx="295">
                  <c:v>1999</c:v>
                </c:pt>
                <c:pt idx="296">
                  <c:v>1999</c:v>
                </c:pt>
                <c:pt idx="297">
                  <c:v>1999</c:v>
                </c:pt>
                <c:pt idx="298">
                  <c:v>1999</c:v>
                </c:pt>
                <c:pt idx="299">
                  <c:v>1999</c:v>
                </c:pt>
                <c:pt idx="300">
                  <c:v>2000</c:v>
                </c:pt>
                <c:pt idx="301">
                  <c:v>2000</c:v>
                </c:pt>
                <c:pt idx="302">
                  <c:v>2000</c:v>
                </c:pt>
                <c:pt idx="303">
                  <c:v>2000</c:v>
                </c:pt>
                <c:pt idx="304">
                  <c:v>2000</c:v>
                </c:pt>
                <c:pt idx="305">
                  <c:v>2000</c:v>
                </c:pt>
                <c:pt idx="306">
                  <c:v>2000</c:v>
                </c:pt>
                <c:pt idx="307">
                  <c:v>2000</c:v>
                </c:pt>
                <c:pt idx="308">
                  <c:v>2000</c:v>
                </c:pt>
                <c:pt idx="309">
                  <c:v>2000</c:v>
                </c:pt>
                <c:pt idx="310">
                  <c:v>2000</c:v>
                </c:pt>
                <c:pt idx="311">
                  <c:v>2000</c:v>
                </c:pt>
                <c:pt idx="312">
                  <c:v>2001</c:v>
                </c:pt>
                <c:pt idx="313">
                  <c:v>2001</c:v>
                </c:pt>
                <c:pt idx="314">
                  <c:v>2001</c:v>
                </c:pt>
                <c:pt idx="315">
                  <c:v>2001</c:v>
                </c:pt>
                <c:pt idx="316">
                  <c:v>2001</c:v>
                </c:pt>
                <c:pt idx="317">
                  <c:v>2001</c:v>
                </c:pt>
                <c:pt idx="318">
                  <c:v>2001</c:v>
                </c:pt>
                <c:pt idx="319">
                  <c:v>2001</c:v>
                </c:pt>
                <c:pt idx="320">
                  <c:v>2001</c:v>
                </c:pt>
                <c:pt idx="321">
                  <c:v>2001</c:v>
                </c:pt>
                <c:pt idx="322">
                  <c:v>2001</c:v>
                </c:pt>
                <c:pt idx="323">
                  <c:v>2001</c:v>
                </c:pt>
                <c:pt idx="324">
                  <c:v>2002</c:v>
                </c:pt>
                <c:pt idx="325">
                  <c:v>2002</c:v>
                </c:pt>
                <c:pt idx="326">
                  <c:v>2002</c:v>
                </c:pt>
                <c:pt idx="327">
                  <c:v>2002</c:v>
                </c:pt>
                <c:pt idx="328">
                  <c:v>2002</c:v>
                </c:pt>
                <c:pt idx="329">
                  <c:v>2002</c:v>
                </c:pt>
                <c:pt idx="330">
                  <c:v>2002</c:v>
                </c:pt>
                <c:pt idx="331">
                  <c:v>2002</c:v>
                </c:pt>
                <c:pt idx="332">
                  <c:v>2002</c:v>
                </c:pt>
                <c:pt idx="333">
                  <c:v>2002</c:v>
                </c:pt>
                <c:pt idx="334">
                  <c:v>2002</c:v>
                </c:pt>
                <c:pt idx="335">
                  <c:v>2002</c:v>
                </c:pt>
                <c:pt idx="336">
                  <c:v>2003</c:v>
                </c:pt>
                <c:pt idx="337">
                  <c:v>2003</c:v>
                </c:pt>
                <c:pt idx="338">
                  <c:v>2003</c:v>
                </c:pt>
                <c:pt idx="339">
                  <c:v>2003</c:v>
                </c:pt>
                <c:pt idx="340">
                  <c:v>2003</c:v>
                </c:pt>
                <c:pt idx="341">
                  <c:v>2003</c:v>
                </c:pt>
                <c:pt idx="342">
                  <c:v>2003</c:v>
                </c:pt>
                <c:pt idx="343">
                  <c:v>2003</c:v>
                </c:pt>
                <c:pt idx="344">
                  <c:v>2003</c:v>
                </c:pt>
                <c:pt idx="345">
                  <c:v>2003</c:v>
                </c:pt>
                <c:pt idx="346">
                  <c:v>2003</c:v>
                </c:pt>
                <c:pt idx="347">
                  <c:v>2003</c:v>
                </c:pt>
                <c:pt idx="348">
                  <c:v>2004</c:v>
                </c:pt>
                <c:pt idx="349">
                  <c:v>2004</c:v>
                </c:pt>
                <c:pt idx="350">
                  <c:v>2004</c:v>
                </c:pt>
                <c:pt idx="351">
                  <c:v>2004</c:v>
                </c:pt>
                <c:pt idx="352">
                  <c:v>2004</c:v>
                </c:pt>
                <c:pt idx="353">
                  <c:v>2004</c:v>
                </c:pt>
                <c:pt idx="354">
                  <c:v>2004</c:v>
                </c:pt>
                <c:pt idx="355">
                  <c:v>2004</c:v>
                </c:pt>
                <c:pt idx="356">
                  <c:v>2004</c:v>
                </c:pt>
                <c:pt idx="357">
                  <c:v>2004</c:v>
                </c:pt>
                <c:pt idx="358">
                  <c:v>2004</c:v>
                </c:pt>
                <c:pt idx="359">
                  <c:v>2004</c:v>
                </c:pt>
                <c:pt idx="360">
                  <c:v>2005</c:v>
                </c:pt>
                <c:pt idx="361">
                  <c:v>2005</c:v>
                </c:pt>
                <c:pt idx="362">
                  <c:v>2005</c:v>
                </c:pt>
                <c:pt idx="363">
                  <c:v>2005</c:v>
                </c:pt>
                <c:pt idx="364">
                  <c:v>2005</c:v>
                </c:pt>
                <c:pt idx="365">
                  <c:v>2005</c:v>
                </c:pt>
                <c:pt idx="366">
                  <c:v>2005</c:v>
                </c:pt>
                <c:pt idx="367">
                  <c:v>2005</c:v>
                </c:pt>
                <c:pt idx="368">
                  <c:v>2005</c:v>
                </c:pt>
                <c:pt idx="369">
                  <c:v>2005</c:v>
                </c:pt>
                <c:pt idx="370">
                  <c:v>2005</c:v>
                </c:pt>
                <c:pt idx="371">
                  <c:v>2005</c:v>
                </c:pt>
                <c:pt idx="372">
                  <c:v>2006</c:v>
                </c:pt>
                <c:pt idx="373">
                  <c:v>2006</c:v>
                </c:pt>
                <c:pt idx="374">
                  <c:v>2006</c:v>
                </c:pt>
                <c:pt idx="375">
                  <c:v>2006</c:v>
                </c:pt>
                <c:pt idx="376">
                  <c:v>2006</c:v>
                </c:pt>
                <c:pt idx="377">
                  <c:v>2006</c:v>
                </c:pt>
                <c:pt idx="378">
                  <c:v>2006</c:v>
                </c:pt>
                <c:pt idx="379">
                  <c:v>2006</c:v>
                </c:pt>
                <c:pt idx="380">
                  <c:v>2006</c:v>
                </c:pt>
                <c:pt idx="381">
                  <c:v>2006</c:v>
                </c:pt>
                <c:pt idx="382">
                  <c:v>2006</c:v>
                </c:pt>
                <c:pt idx="383">
                  <c:v>2006</c:v>
                </c:pt>
                <c:pt idx="384">
                  <c:v>2007</c:v>
                </c:pt>
                <c:pt idx="385">
                  <c:v>2007</c:v>
                </c:pt>
                <c:pt idx="386">
                  <c:v>2007</c:v>
                </c:pt>
                <c:pt idx="387">
                  <c:v>2007</c:v>
                </c:pt>
                <c:pt idx="388">
                  <c:v>2007</c:v>
                </c:pt>
                <c:pt idx="389">
                  <c:v>2007</c:v>
                </c:pt>
                <c:pt idx="390">
                  <c:v>2007</c:v>
                </c:pt>
                <c:pt idx="391">
                  <c:v>2007</c:v>
                </c:pt>
                <c:pt idx="392">
                  <c:v>2007</c:v>
                </c:pt>
                <c:pt idx="393">
                  <c:v>2007</c:v>
                </c:pt>
                <c:pt idx="394">
                  <c:v>2007</c:v>
                </c:pt>
                <c:pt idx="395">
                  <c:v>2007</c:v>
                </c:pt>
                <c:pt idx="396">
                  <c:v>2008</c:v>
                </c:pt>
                <c:pt idx="397">
                  <c:v>2008</c:v>
                </c:pt>
                <c:pt idx="398">
                  <c:v>2008</c:v>
                </c:pt>
                <c:pt idx="399">
                  <c:v>2008</c:v>
                </c:pt>
                <c:pt idx="400">
                  <c:v>2008</c:v>
                </c:pt>
                <c:pt idx="401">
                  <c:v>2008</c:v>
                </c:pt>
                <c:pt idx="402">
                  <c:v>2008</c:v>
                </c:pt>
                <c:pt idx="403">
                  <c:v>2008</c:v>
                </c:pt>
                <c:pt idx="404">
                  <c:v>2008</c:v>
                </c:pt>
                <c:pt idx="405">
                  <c:v>2008</c:v>
                </c:pt>
                <c:pt idx="406">
                  <c:v>2008</c:v>
                </c:pt>
                <c:pt idx="407">
                  <c:v>2008</c:v>
                </c:pt>
                <c:pt idx="408">
                  <c:v>2009</c:v>
                </c:pt>
                <c:pt idx="409">
                  <c:v>2009</c:v>
                </c:pt>
                <c:pt idx="410">
                  <c:v>2009</c:v>
                </c:pt>
                <c:pt idx="411">
                  <c:v>2009</c:v>
                </c:pt>
                <c:pt idx="412">
                  <c:v>2009</c:v>
                </c:pt>
                <c:pt idx="413">
                  <c:v>2009</c:v>
                </c:pt>
                <c:pt idx="414">
                  <c:v>2009</c:v>
                </c:pt>
                <c:pt idx="415">
                  <c:v>2009</c:v>
                </c:pt>
                <c:pt idx="416">
                  <c:v>2009</c:v>
                </c:pt>
                <c:pt idx="417">
                  <c:v>2009</c:v>
                </c:pt>
                <c:pt idx="418">
                  <c:v>2009</c:v>
                </c:pt>
                <c:pt idx="419">
                  <c:v>2009</c:v>
                </c:pt>
                <c:pt idx="420">
                  <c:v>2010</c:v>
                </c:pt>
                <c:pt idx="421">
                  <c:v>2010</c:v>
                </c:pt>
                <c:pt idx="422">
                  <c:v>2010</c:v>
                </c:pt>
                <c:pt idx="423">
                  <c:v>2010</c:v>
                </c:pt>
                <c:pt idx="424">
                  <c:v>2010</c:v>
                </c:pt>
                <c:pt idx="425">
                  <c:v>2010</c:v>
                </c:pt>
                <c:pt idx="426">
                  <c:v>2010</c:v>
                </c:pt>
                <c:pt idx="427">
                  <c:v>2010</c:v>
                </c:pt>
                <c:pt idx="428">
                  <c:v>2010</c:v>
                </c:pt>
                <c:pt idx="429">
                  <c:v>2010</c:v>
                </c:pt>
                <c:pt idx="430">
                  <c:v>2010</c:v>
                </c:pt>
                <c:pt idx="431">
                  <c:v>2010</c:v>
                </c:pt>
                <c:pt idx="432">
                  <c:v>2011</c:v>
                </c:pt>
                <c:pt idx="433">
                  <c:v>2011</c:v>
                </c:pt>
                <c:pt idx="434">
                  <c:v>2011</c:v>
                </c:pt>
                <c:pt idx="435">
                  <c:v>2011</c:v>
                </c:pt>
                <c:pt idx="436">
                  <c:v>2011</c:v>
                </c:pt>
                <c:pt idx="437">
                  <c:v>2011</c:v>
                </c:pt>
                <c:pt idx="438">
                  <c:v>2011</c:v>
                </c:pt>
                <c:pt idx="439">
                  <c:v>2011</c:v>
                </c:pt>
                <c:pt idx="440">
                  <c:v>2011</c:v>
                </c:pt>
                <c:pt idx="441">
                  <c:v>2011</c:v>
                </c:pt>
                <c:pt idx="442">
                  <c:v>2011</c:v>
                </c:pt>
                <c:pt idx="443">
                  <c:v>2011</c:v>
                </c:pt>
                <c:pt idx="444">
                  <c:v>2012</c:v>
                </c:pt>
                <c:pt idx="445">
                  <c:v>2012</c:v>
                </c:pt>
                <c:pt idx="446">
                  <c:v>2012</c:v>
                </c:pt>
                <c:pt idx="447">
                  <c:v>2012</c:v>
                </c:pt>
                <c:pt idx="448">
                  <c:v>2012</c:v>
                </c:pt>
                <c:pt idx="449">
                  <c:v>2012</c:v>
                </c:pt>
                <c:pt idx="450">
                  <c:v>2012</c:v>
                </c:pt>
                <c:pt idx="451">
                  <c:v>2012</c:v>
                </c:pt>
                <c:pt idx="452">
                  <c:v>2012</c:v>
                </c:pt>
                <c:pt idx="453">
                  <c:v>2012</c:v>
                </c:pt>
                <c:pt idx="454">
                  <c:v>2012</c:v>
                </c:pt>
                <c:pt idx="455">
                  <c:v>2012</c:v>
                </c:pt>
                <c:pt idx="456">
                  <c:v>2013</c:v>
                </c:pt>
                <c:pt idx="457">
                  <c:v>2013</c:v>
                </c:pt>
                <c:pt idx="458">
                  <c:v>2013</c:v>
                </c:pt>
                <c:pt idx="459">
                  <c:v>2013</c:v>
                </c:pt>
                <c:pt idx="460">
                  <c:v>2013</c:v>
                </c:pt>
                <c:pt idx="461">
                  <c:v>2013</c:v>
                </c:pt>
                <c:pt idx="462">
                  <c:v>2013</c:v>
                </c:pt>
                <c:pt idx="463">
                  <c:v>2013</c:v>
                </c:pt>
                <c:pt idx="464">
                  <c:v>2013</c:v>
                </c:pt>
                <c:pt idx="465">
                  <c:v>2013</c:v>
                </c:pt>
                <c:pt idx="466">
                  <c:v>2013</c:v>
                </c:pt>
                <c:pt idx="467">
                  <c:v>2013</c:v>
                </c:pt>
                <c:pt idx="468">
                  <c:v>2014</c:v>
                </c:pt>
                <c:pt idx="469">
                  <c:v>2014</c:v>
                </c:pt>
                <c:pt idx="470">
                  <c:v>2014</c:v>
                </c:pt>
                <c:pt idx="471">
                  <c:v>2014</c:v>
                </c:pt>
                <c:pt idx="472">
                  <c:v>2014</c:v>
                </c:pt>
                <c:pt idx="473">
                  <c:v>2014</c:v>
                </c:pt>
                <c:pt idx="474">
                  <c:v>2014</c:v>
                </c:pt>
                <c:pt idx="475">
                  <c:v>2014</c:v>
                </c:pt>
                <c:pt idx="476">
                  <c:v>2014</c:v>
                </c:pt>
                <c:pt idx="477">
                  <c:v>2014</c:v>
                </c:pt>
                <c:pt idx="478">
                  <c:v>2014</c:v>
                </c:pt>
                <c:pt idx="479">
                  <c:v>2014</c:v>
                </c:pt>
                <c:pt idx="480">
                  <c:v>2015</c:v>
                </c:pt>
                <c:pt idx="481">
                  <c:v>2015</c:v>
                </c:pt>
                <c:pt idx="482">
                  <c:v>2015</c:v>
                </c:pt>
                <c:pt idx="483">
                  <c:v>2015</c:v>
                </c:pt>
                <c:pt idx="484">
                  <c:v>2015</c:v>
                </c:pt>
                <c:pt idx="485">
                  <c:v>2015</c:v>
                </c:pt>
                <c:pt idx="486">
                  <c:v>2015</c:v>
                </c:pt>
                <c:pt idx="487">
                  <c:v>2015</c:v>
                </c:pt>
                <c:pt idx="488">
                  <c:v>2015</c:v>
                </c:pt>
                <c:pt idx="489">
                  <c:v>2015</c:v>
                </c:pt>
                <c:pt idx="490">
                  <c:v>2015</c:v>
                </c:pt>
                <c:pt idx="491">
                  <c:v>2015</c:v>
                </c:pt>
                <c:pt idx="492">
                  <c:v>2016</c:v>
                </c:pt>
                <c:pt idx="493">
                  <c:v>2016</c:v>
                </c:pt>
                <c:pt idx="494">
                  <c:v>2016</c:v>
                </c:pt>
                <c:pt idx="495">
                  <c:v>2016</c:v>
                </c:pt>
                <c:pt idx="496">
                  <c:v>2016</c:v>
                </c:pt>
                <c:pt idx="497">
                  <c:v>2016</c:v>
                </c:pt>
                <c:pt idx="498">
                  <c:v>2016</c:v>
                </c:pt>
                <c:pt idx="499">
                  <c:v>2016</c:v>
                </c:pt>
                <c:pt idx="500">
                  <c:v>2016</c:v>
                </c:pt>
                <c:pt idx="501">
                  <c:v>2016</c:v>
                </c:pt>
                <c:pt idx="502">
                  <c:v>2016</c:v>
                </c:pt>
                <c:pt idx="503">
                  <c:v>2016</c:v>
                </c:pt>
                <c:pt idx="504">
                  <c:v>2017</c:v>
                </c:pt>
                <c:pt idx="505">
                  <c:v>2017</c:v>
                </c:pt>
                <c:pt idx="506">
                  <c:v>2017</c:v>
                </c:pt>
                <c:pt idx="507">
                  <c:v>2017</c:v>
                </c:pt>
                <c:pt idx="508">
                  <c:v>2017</c:v>
                </c:pt>
                <c:pt idx="509">
                  <c:v>2017</c:v>
                </c:pt>
                <c:pt idx="510">
                  <c:v>2017</c:v>
                </c:pt>
                <c:pt idx="511">
                  <c:v>2017</c:v>
                </c:pt>
                <c:pt idx="512">
                  <c:v>2017</c:v>
                </c:pt>
                <c:pt idx="513">
                  <c:v>2017</c:v>
                </c:pt>
                <c:pt idx="514">
                  <c:v>2017</c:v>
                </c:pt>
                <c:pt idx="515">
                  <c:v>2017</c:v>
                </c:pt>
                <c:pt idx="516">
                  <c:v>2018</c:v>
                </c:pt>
                <c:pt idx="517">
                  <c:v>2018</c:v>
                </c:pt>
                <c:pt idx="518">
                  <c:v>2018</c:v>
                </c:pt>
                <c:pt idx="519">
                  <c:v>2018</c:v>
                </c:pt>
                <c:pt idx="520">
                  <c:v>2018</c:v>
                </c:pt>
                <c:pt idx="521">
                  <c:v>2018</c:v>
                </c:pt>
                <c:pt idx="522">
                  <c:v>2018</c:v>
                </c:pt>
                <c:pt idx="523">
                  <c:v>2018</c:v>
                </c:pt>
                <c:pt idx="524">
                  <c:v>2018</c:v>
                </c:pt>
                <c:pt idx="525">
                  <c:v>2018</c:v>
                </c:pt>
                <c:pt idx="526">
                  <c:v>2018</c:v>
                </c:pt>
                <c:pt idx="527">
                  <c:v>2018</c:v>
                </c:pt>
                <c:pt idx="528">
                  <c:v>2019</c:v>
                </c:pt>
                <c:pt idx="529">
                  <c:v>2019</c:v>
                </c:pt>
                <c:pt idx="530">
                  <c:v>2019</c:v>
                </c:pt>
                <c:pt idx="531">
                  <c:v>2019</c:v>
                </c:pt>
                <c:pt idx="532">
                  <c:v>2019</c:v>
                </c:pt>
                <c:pt idx="533">
                  <c:v>2019</c:v>
                </c:pt>
                <c:pt idx="534">
                  <c:v>2019</c:v>
                </c:pt>
                <c:pt idx="535">
                  <c:v>2019</c:v>
                </c:pt>
                <c:pt idx="536">
                  <c:v>2019</c:v>
                </c:pt>
                <c:pt idx="537">
                  <c:v>2019</c:v>
                </c:pt>
                <c:pt idx="538">
                  <c:v>2019</c:v>
                </c:pt>
                <c:pt idx="539">
                  <c:v>2019</c:v>
                </c:pt>
                <c:pt idx="540">
                  <c:v>2020</c:v>
                </c:pt>
                <c:pt idx="541">
                  <c:v>2020</c:v>
                </c:pt>
                <c:pt idx="542">
                  <c:v>2020</c:v>
                </c:pt>
                <c:pt idx="543">
                  <c:v>2020</c:v>
                </c:pt>
                <c:pt idx="544">
                  <c:v>2020</c:v>
                </c:pt>
                <c:pt idx="545">
                  <c:v>2020</c:v>
                </c:pt>
                <c:pt idx="546">
                  <c:v>2020</c:v>
                </c:pt>
                <c:pt idx="547">
                  <c:v>2020</c:v>
                </c:pt>
              </c:numCache>
            </c:numRef>
          </c:cat>
          <c:val>
            <c:numRef>
              <c:f>Data!$U$304:$U$851</c:f>
              <c:numCache>
                <c:formatCode>0.00</c:formatCode>
                <c:ptCount val="548"/>
                <c:pt idx="0">
                  <c:v>2.6640828495295703</c:v>
                </c:pt>
                <c:pt idx="1">
                  <c:v>2.6844968678911525</c:v>
                </c:pt>
                <c:pt idx="2">
                  <c:v>2.4986831025319325</c:v>
                </c:pt>
                <c:pt idx="3">
                  <c:v>2.4913215006473624</c:v>
                </c:pt>
                <c:pt idx="4">
                  <c:v>2.5026967145508414</c:v>
                </c:pt>
                <c:pt idx="5">
                  <c:v>2.4308319099037496</c:v>
                </c:pt>
                <c:pt idx="6">
                  <c:v>2.2018941809660211</c:v>
                </c:pt>
                <c:pt idx="7">
                  <c:v>2.1693517882975453</c:v>
                </c:pt>
                <c:pt idx="8">
                  <c:v>2.0804068825994491</c:v>
                </c:pt>
                <c:pt idx="9">
                  <c:v>2.0470425942151853</c:v>
                </c:pt>
                <c:pt idx="10">
                  <c:v>2.0842402973879923</c:v>
                </c:pt>
                <c:pt idx="11">
                  <c:v>1.9320764605417784</c:v>
                </c:pt>
                <c:pt idx="12">
                  <c:v>1.9973405883059059</c:v>
                </c:pt>
                <c:pt idx="13">
                  <c:v>1.9554534630854474</c:v>
                </c:pt>
                <c:pt idx="14">
                  <c:v>1.9418087185037549</c:v>
                </c:pt>
                <c:pt idx="15">
                  <c:v>1.8857431297579794</c:v>
                </c:pt>
                <c:pt idx="16">
                  <c:v>1.9198920489571496</c:v>
                </c:pt>
                <c:pt idx="17">
                  <c:v>1.9162099469187384</c:v>
                </c:pt>
                <c:pt idx="18">
                  <c:v>1.9126385183473102</c:v>
                </c:pt>
                <c:pt idx="19">
                  <c:v>1.9018212563746217</c:v>
                </c:pt>
                <c:pt idx="20">
                  <c:v>1.9046207996153415</c:v>
                </c:pt>
                <c:pt idx="21">
                  <c:v>1.956965858241807</c:v>
                </c:pt>
                <c:pt idx="22">
                  <c:v>2.138188707233573</c:v>
                </c:pt>
                <c:pt idx="23">
                  <c:v>2.3077623506444263</c:v>
                </c:pt>
                <c:pt idx="24">
                  <c:v>2.3493348908050691</c:v>
                </c:pt>
                <c:pt idx="25">
                  <c:v>2.346057566469653</c:v>
                </c:pt>
                <c:pt idx="26">
                  <c:v>2.3238235368826827</c:v>
                </c:pt>
                <c:pt idx="27">
                  <c:v>2.2917609065667768</c:v>
                </c:pt>
                <c:pt idx="28">
                  <c:v>2.2897223735520233</c:v>
                </c:pt>
                <c:pt idx="29">
                  <c:v>2.2571029064742869</c:v>
                </c:pt>
                <c:pt idx="30">
                  <c:v>2.3156491692090313</c:v>
                </c:pt>
                <c:pt idx="31">
                  <c:v>2.147923180508466</c:v>
                </c:pt>
                <c:pt idx="32">
                  <c:v>2.1347358403550132</c:v>
                </c:pt>
                <c:pt idx="33">
                  <c:v>2.1806703089448383</c:v>
                </c:pt>
                <c:pt idx="34">
                  <c:v>2.1817546724234762</c:v>
                </c:pt>
                <c:pt idx="35">
                  <c:v>2.2139450659419948</c:v>
                </c:pt>
                <c:pt idx="36">
                  <c:v>2.2180358012079942</c:v>
                </c:pt>
                <c:pt idx="37">
                  <c:v>2.2070055602667851</c:v>
                </c:pt>
                <c:pt idx="38">
                  <c:v>2.2114926653883331</c:v>
                </c:pt>
                <c:pt idx="39">
                  <c:v>2.3252479553746057</c:v>
                </c:pt>
                <c:pt idx="40">
                  <c:v>2.3353318142304649</c:v>
                </c:pt>
                <c:pt idx="41">
                  <c:v>2.3845382801627371</c:v>
                </c:pt>
                <c:pt idx="42">
                  <c:v>2.3970548842311254</c:v>
                </c:pt>
                <c:pt idx="43">
                  <c:v>2.4044212955813546</c:v>
                </c:pt>
                <c:pt idx="44">
                  <c:v>2.4393568732607629</c:v>
                </c:pt>
                <c:pt idx="45">
                  <c:v>2.3906480436486572</c:v>
                </c:pt>
                <c:pt idx="46">
                  <c:v>2.3996477239609897</c:v>
                </c:pt>
                <c:pt idx="47">
                  <c:v>2.4895138969296067</c:v>
                </c:pt>
                <c:pt idx="48">
                  <c:v>2.503362893989582</c:v>
                </c:pt>
                <c:pt idx="49">
                  <c:v>2.4872540606934046</c:v>
                </c:pt>
                <c:pt idx="50">
                  <c:v>2.6025579857386059</c:v>
                </c:pt>
                <c:pt idx="51">
                  <c:v>2.6364767827936779</c:v>
                </c:pt>
                <c:pt idx="52">
                  <c:v>2.6612066344869785</c:v>
                </c:pt>
                <c:pt idx="53">
                  <c:v>2.7790068866147455</c:v>
                </c:pt>
                <c:pt idx="54">
                  <c:v>2.8556488242436533</c:v>
                </c:pt>
                <c:pt idx="55">
                  <c:v>2.8586664714771515</c:v>
                </c:pt>
                <c:pt idx="56">
                  <c:v>2.8835447490760679</c:v>
                </c:pt>
                <c:pt idx="57">
                  <c:v>2.9942669832187971</c:v>
                </c:pt>
                <c:pt idx="58">
                  <c:v>3.0240208919201823</c:v>
                </c:pt>
                <c:pt idx="59">
                  <c:v>3.0310427959111603</c:v>
                </c:pt>
                <c:pt idx="60">
                  <c:v>2.9495233137912842</c:v>
                </c:pt>
                <c:pt idx="61">
                  <c:v>2.9613329866498117</c:v>
                </c:pt>
                <c:pt idx="62">
                  <c:v>2.9602611004850554</c:v>
                </c:pt>
                <c:pt idx="63">
                  <c:v>2.9103778211794515</c:v>
                </c:pt>
                <c:pt idx="64">
                  <c:v>2.8419501497841755</c:v>
                </c:pt>
                <c:pt idx="65">
                  <c:v>2.8890365314496607</c:v>
                </c:pt>
                <c:pt idx="66">
                  <c:v>2.969503425972857</c:v>
                </c:pt>
                <c:pt idx="67">
                  <c:v>2.9684621084950549</c:v>
                </c:pt>
                <c:pt idx="68">
                  <c:v>2.9294917722798619</c:v>
                </c:pt>
                <c:pt idx="69">
                  <c:v>2.8970712526227373</c:v>
                </c:pt>
                <c:pt idx="70">
                  <c:v>2.6843000492731126</c:v>
                </c:pt>
                <c:pt idx="71">
                  <c:v>2.4628029754081031</c:v>
                </c:pt>
                <c:pt idx="72">
                  <c:v>2.4657517552819601</c:v>
                </c:pt>
                <c:pt idx="73">
                  <c:v>2.4344459289434384</c:v>
                </c:pt>
                <c:pt idx="74">
                  <c:v>2.4455722888054261</c:v>
                </c:pt>
                <c:pt idx="75">
                  <c:v>2.4389321030705369</c:v>
                </c:pt>
                <c:pt idx="76">
                  <c:v>2.4318951870247822</c:v>
                </c:pt>
                <c:pt idx="77">
                  <c:v>2.4461315431897832</c:v>
                </c:pt>
                <c:pt idx="78">
                  <c:v>2.4367137567876584</c:v>
                </c:pt>
                <c:pt idx="79">
                  <c:v>2.4695073444553066</c:v>
                </c:pt>
                <c:pt idx="80">
                  <c:v>2.5269422878349044</c:v>
                </c:pt>
                <c:pt idx="81">
                  <c:v>2.4283023261878713</c:v>
                </c:pt>
                <c:pt idx="82">
                  <c:v>2.4083103779139932</c:v>
                </c:pt>
                <c:pt idx="83">
                  <c:v>2.3926337512605409</c:v>
                </c:pt>
                <c:pt idx="84">
                  <c:v>2.4305919831948835</c:v>
                </c:pt>
                <c:pt idx="85">
                  <c:v>2.4623648865370948</c:v>
                </c:pt>
                <c:pt idx="86">
                  <c:v>2.5091136927659372</c:v>
                </c:pt>
                <c:pt idx="87">
                  <c:v>2.4711245058384033</c:v>
                </c:pt>
                <c:pt idx="88">
                  <c:v>2.4808764654276256</c:v>
                </c:pt>
                <c:pt idx="89">
                  <c:v>2.476876733559024</c:v>
                </c:pt>
                <c:pt idx="90">
                  <c:v>2.4584226514315826</c:v>
                </c:pt>
                <c:pt idx="91">
                  <c:v>2.5186487897898679</c:v>
                </c:pt>
                <c:pt idx="92">
                  <c:v>2.4966428927032989</c:v>
                </c:pt>
                <c:pt idx="93">
                  <c:v>2.5936493402368206</c:v>
                </c:pt>
                <c:pt idx="94">
                  <c:v>2.5657490170849662</c:v>
                </c:pt>
                <c:pt idx="95">
                  <c:v>2.5301303048735053</c:v>
                </c:pt>
                <c:pt idx="96">
                  <c:v>2.5517604693373248</c:v>
                </c:pt>
                <c:pt idx="97">
                  <c:v>2.5593709316065429</c:v>
                </c:pt>
                <c:pt idx="98">
                  <c:v>2.5000559678841849</c:v>
                </c:pt>
                <c:pt idx="99">
                  <c:v>2.4769585310551085</c:v>
                </c:pt>
                <c:pt idx="100">
                  <c:v>2.5684840713285171</c:v>
                </c:pt>
                <c:pt idx="101">
                  <c:v>2.4627367713293356</c:v>
                </c:pt>
                <c:pt idx="102">
                  <c:v>2.4200822242449758</c:v>
                </c:pt>
                <c:pt idx="103">
                  <c:v>2.4633774018030317</c:v>
                </c:pt>
                <c:pt idx="104">
                  <c:v>2.5017738361374335</c:v>
                </c:pt>
                <c:pt idx="105">
                  <c:v>2.4194821112024658</c:v>
                </c:pt>
                <c:pt idx="106">
                  <c:v>2.4701511069442668</c:v>
                </c:pt>
                <c:pt idx="107">
                  <c:v>2.4851799569950734</c:v>
                </c:pt>
                <c:pt idx="108">
                  <c:v>2.517001435411462</c:v>
                </c:pt>
                <c:pt idx="109">
                  <c:v>2.5439274132392704</c:v>
                </c:pt>
                <c:pt idx="110">
                  <c:v>2.5720307075986066</c:v>
                </c:pt>
                <c:pt idx="111">
                  <c:v>2.6213455716807261</c:v>
                </c:pt>
                <c:pt idx="112">
                  <c:v>2.615868160751408</c:v>
                </c:pt>
                <c:pt idx="113">
                  <c:v>2.5809971303576442</c:v>
                </c:pt>
                <c:pt idx="114">
                  <c:v>2.478528705668372</c:v>
                </c:pt>
                <c:pt idx="115">
                  <c:v>2.5269719863690159</c:v>
                </c:pt>
                <c:pt idx="116">
                  <c:v>2.6015729055499484</c:v>
                </c:pt>
                <c:pt idx="117">
                  <c:v>2.6053730871336862</c:v>
                </c:pt>
                <c:pt idx="118">
                  <c:v>2.6180401836669036</c:v>
                </c:pt>
                <c:pt idx="119">
                  <c:v>2.6198403669302537</c:v>
                </c:pt>
                <c:pt idx="120">
                  <c:v>2.54416237652431</c:v>
                </c:pt>
                <c:pt idx="121">
                  <c:v>2.6578827965372152</c:v>
                </c:pt>
                <c:pt idx="122">
                  <c:v>2.6599052543824659</c:v>
                </c:pt>
                <c:pt idx="123">
                  <c:v>2.6524634687400099</c:v>
                </c:pt>
                <c:pt idx="124">
                  <c:v>2.6520926112623844</c:v>
                </c:pt>
                <c:pt idx="125">
                  <c:v>2.6553056627136078</c:v>
                </c:pt>
                <c:pt idx="126">
                  <c:v>2.6258086390024205</c:v>
                </c:pt>
                <c:pt idx="127">
                  <c:v>2.6257819526399486</c:v>
                </c:pt>
                <c:pt idx="128">
                  <c:v>2.5695448486866046</c:v>
                </c:pt>
                <c:pt idx="129">
                  <c:v>2.6164048029637494</c:v>
                </c:pt>
                <c:pt idx="130">
                  <c:v>2.5769687248900524</c:v>
                </c:pt>
                <c:pt idx="131">
                  <c:v>2.6513943265048163</c:v>
                </c:pt>
                <c:pt idx="132">
                  <c:v>2.6608750282250746</c:v>
                </c:pt>
                <c:pt idx="133">
                  <c:v>2.6399669724824255</c:v>
                </c:pt>
                <c:pt idx="134">
                  <c:v>2.6225874957611581</c:v>
                </c:pt>
                <c:pt idx="135">
                  <c:v>2.5627686031382115</c:v>
                </c:pt>
                <c:pt idx="136">
                  <c:v>2.532492062851651</c:v>
                </c:pt>
                <c:pt idx="137">
                  <c:v>2.4713002290126451</c:v>
                </c:pt>
                <c:pt idx="138">
                  <c:v>2.5377957954879427</c:v>
                </c:pt>
                <c:pt idx="139">
                  <c:v>2.5587683064633722</c:v>
                </c:pt>
                <c:pt idx="140">
                  <c:v>2.5785316560833418</c:v>
                </c:pt>
                <c:pt idx="141">
                  <c:v>2.503455053946094</c:v>
                </c:pt>
                <c:pt idx="142">
                  <c:v>2.5224117192796238</c:v>
                </c:pt>
                <c:pt idx="143">
                  <c:v>2.5502852210990983</c:v>
                </c:pt>
                <c:pt idx="144">
                  <c:v>2.4784893220923077</c:v>
                </c:pt>
                <c:pt idx="145">
                  <c:v>2.5229088979846854</c:v>
                </c:pt>
                <c:pt idx="146">
                  <c:v>2.4657920990638345</c:v>
                </c:pt>
                <c:pt idx="147">
                  <c:v>2.4698187492044497</c:v>
                </c:pt>
                <c:pt idx="148">
                  <c:v>2.3331088642927038</c:v>
                </c:pt>
                <c:pt idx="149">
                  <c:v>2.4012243434613301</c:v>
                </c:pt>
                <c:pt idx="150">
                  <c:v>2.3999242317969549</c:v>
                </c:pt>
                <c:pt idx="151">
                  <c:v>2.3917083892138611</c:v>
                </c:pt>
                <c:pt idx="152">
                  <c:v>2.3362281254816413</c:v>
                </c:pt>
                <c:pt idx="153">
                  <c:v>2.3275906630267227</c:v>
                </c:pt>
                <c:pt idx="154">
                  <c:v>2.2759011386817645</c:v>
                </c:pt>
                <c:pt idx="155">
                  <c:v>2.2754313532851396</c:v>
                </c:pt>
                <c:pt idx="156">
                  <c:v>2.3139234638515669</c:v>
                </c:pt>
                <c:pt idx="157">
                  <c:v>2.3146857722968179</c:v>
                </c:pt>
                <c:pt idx="158">
                  <c:v>2.2383216504802617</c:v>
                </c:pt>
                <c:pt idx="159">
                  <c:v>2.2133410669261693</c:v>
                </c:pt>
                <c:pt idx="160">
                  <c:v>2.2234168089440662</c:v>
                </c:pt>
                <c:pt idx="161">
                  <c:v>2.2137107048652793</c:v>
                </c:pt>
                <c:pt idx="162">
                  <c:v>2.2339086460504771</c:v>
                </c:pt>
                <c:pt idx="163">
                  <c:v>2.2108710470627786</c:v>
                </c:pt>
                <c:pt idx="164">
                  <c:v>2.2120902371383573</c:v>
                </c:pt>
                <c:pt idx="165">
                  <c:v>2.1896918891155726</c:v>
                </c:pt>
                <c:pt idx="166">
                  <c:v>2.2151245930964518</c:v>
                </c:pt>
                <c:pt idx="167">
                  <c:v>2.2422189281488327</c:v>
                </c:pt>
                <c:pt idx="168">
                  <c:v>2.2134463500311403</c:v>
                </c:pt>
                <c:pt idx="169">
                  <c:v>2.0989313723796958</c:v>
                </c:pt>
                <c:pt idx="170">
                  <c:v>2.1050296123155037</c:v>
                </c:pt>
                <c:pt idx="171">
                  <c:v>2.2687572256859463</c:v>
                </c:pt>
                <c:pt idx="172">
                  <c:v>2.3739423479127919</c:v>
                </c:pt>
                <c:pt idx="173">
                  <c:v>2.3625313357096793</c:v>
                </c:pt>
                <c:pt idx="174">
                  <c:v>2.4067525164662156</c:v>
                </c:pt>
                <c:pt idx="175">
                  <c:v>2.3791230173168794</c:v>
                </c:pt>
                <c:pt idx="176">
                  <c:v>2.4172680017615771</c:v>
                </c:pt>
                <c:pt idx="177">
                  <c:v>2.4228146402282817</c:v>
                </c:pt>
                <c:pt idx="178">
                  <c:v>2.4185008713171929</c:v>
                </c:pt>
                <c:pt idx="179">
                  <c:v>2.3606379989823045</c:v>
                </c:pt>
                <c:pt idx="180">
                  <c:v>2.3723105222715306</c:v>
                </c:pt>
                <c:pt idx="181">
                  <c:v>2.3591980115233726</c:v>
                </c:pt>
                <c:pt idx="182">
                  <c:v>2.3571703652606946</c:v>
                </c:pt>
                <c:pt idx="183">
                  <c:v>2.3863674014056113</c:v>
                </c:pt>
                <c:pt idx="184">
                  <c:v>2.3965857006681754</c:v>
                </c:pt>
                <c:pt idx="185">
                  <c:v>2.4065711209837382</c:v>
                </c:pt>
                <c:pt idx="186">
                  <c:v>2.3898313126871442</c:v>
                </c:pt>
                <c:pt idx="187">
                  <c:v>2.3950440113777307</c:v>
                </c:pt>
                <c:pt idx="188">
                  <c:v>2.4017660250235906</c:v>
                </c:pt>
                <c:pt idx="189">
                  <c:v>2.3838760062620556</c:v>
                </c:pt>
                <c:pt idx="190">
                  <c:v>2.3819969748293972</c:v>
                </c:pt>
                <c:pt idx="191">
                  <c:v>2.4490672019575901</c:v>
                </c:pt>
                <c:pt idx="192">
                  <c:v>2.4525274042732357</c:v>
                </c:pt>
                <c:pt idx="193">
                  <c:v>2.4111144615564259</c:v>
                </c:pt>
                <c:pt idx="194">
                  <c:v>2.4196811084743826</c:v>
                </c:pt>
                <c:pt idx="195">
                  <c:v>2.4121938031110211</c:v>
                </c:pt>
                <c:pt idx="196">
                  <c:v>2.4714990848142699</c:v>
                </c:pt>
                <c:pt idx="197">
                  <c:v>2.3956217042370773</c:v>
                </c:pt>
                <c:pt idx="198">
                  <c:v>2.4227992074828251</c:v>
                </c:pt>
                <c:pt idx="199">
                  <c:v>2.4103197985765861</c:v>
                </c:pt>
                <c:pt idx="200">
                  <c:v>2.3983174729317991</c:v>
                </c:pt>
                <c:pt idx="201">
                  <c:v>2.4593058982797866</c:v>
                </c:pt>
                <c:pt idx="202">
                  <c:v>2.3871878319463335</c:v>
                </c:pt>
                <c:pt idx="203">
                  <c:v>2.4258356016414813</c:v>
                </c:pt>
                <c:pt idx="204">
                  <c:v>2.3363651566757322</c:v>
                </c:pt>
                <c:pt idx="205">
                  <c:v>2.3176997533527794</c:v>
                </c:pt>
                <c:pt idx="206">
                  <c:v>2.3052946909173082</c:v>
                </c:pt>
                <c:pt idx="207">
                  <c:v>2.3237016953319647</c:v>
                </c:pt>
                <c:pt idx="208">
                  <c:v>2.3110544141141811</c:v>
                </c:pt>
                <c:pt idx="209">
                  <c:v>2.3279621148680389</c:v>
                </c:pt>
                <c:pt idx="210">
                  <c:v>2.3360706748661566</c:v>
                </c:pt>
                <c:pt idx="211">
                  <c:v>2.3559918249646739</c:v>
                </c:pt>
                <c:pt idx="212">
                  <c:v>2.2763822067480017</c:v>
                </c:pt>
                <c:pt idx="213">
                  <c:v>2.2933112988732098</c:v>
                </c:pt>
                <c:pt idx="214">
                  <c:v>2.2753727007424378</c:v>
                </c:pt>
                <c:pt idx="215">
                  <c:v>2.2535662573250361</c:v>
                </c:pt>
                <c:pt idx="216">
                  <c:v>2.2920408061275723</c:v>
                </c:pt>
                <c:pt idx="217">
                  <c:v>2.3197493389202246</c:v>
                </c:pt>
                <c:pt idx="218">
                  <c:v>2.3198220509021223</c:v>
                </c:pt>
                <c:pt idx="219">
                  <c:v>2.2797731210826444</c:v>
                </c:pt>
                <c:pt idx="220">
                  <c:v>2.1870389070335845</c:v>
                </c:pt>
                <c:pt idx="221">
                  <c:v>2.21088468077114</c:v>
                </c:pt>
                <c:pt idx="222">
                  <c:v>2.1400889615105689</c:v>
                </c:pt>
                <c:pt idx="223">
                  <c:v>2.1512573561249906</c:v>
                </c:pt>
                <c:pt idx="224">
                  <c:v>2.1841887125042718</c:v>
                </c:pt>
                <c:pt idx="225">
                  <c:v>2.1527016662277609</c:v>
                </c:pt>
                <c:pt idx="226">
                  <c:v>2.2129484624890385</c:v>
                </c:pt>
                <c:pt idx="227">
                  <c:v>2.1342550883685383</c:v>
                </c:pt>
                <c:pt idx="228">
                  <c:v>2.0987824143220748</c:v>
                </c:pt>
                <c:pt idx="229">
                  <c:v>2.1185322579216299</c:v>
                </c:pt>
                <c:pt idx="230">
                  <c:v>2.0690077257216002</c:v>
                </c:pt>
                <c:pt idx="231">
                  <c:v>2.0322407651651804</c:v>
                </c:pt>
                <c:pt idx="232">
                  <c:v>2.0561986504423193</c:v>
                </c:pt>
                <c:pt idx="233">
                  <c:v>2.0589237637899434</c:v>
                </c:pt>
                <c:pt idx="234">
                  <c:v>2.0071564130011184</c:v>
                </c:pt>
                <c:pt idx="235">
                  <c:v>1.9277331924472361</c:v>
                </c:pt>
                <c:pt idx="236">
                  <c:v>1.902654620649928</c:v>
                </c:pt>
                <c:pt idx="237">
                  <c:v>1.9302736486485033</c:v>
                </c:pt>
                <c:pt idx="238">
                  <c:v>1.9125215362299945</c:v>
                </c:pt>
                <c:pt idx="239">
                  <c:v>1.7859186713739099</c:v>
                </c:pt>
                <c:pt idx="240">
                  <c:v>1.8304028342976402</c:v>
                </c:pt>
                <c:pt idx="241">
                  <c:v>1.8538414852549419</c:v>
                </c:pt>
                <c:pt idx="242">
                  <c:v>1.9119582446553516</c:v>
                </c:pt>
                <c:pt idx="243">
                  <c:v>1.9322024807250704</c:v>
                </c:pt>
                <c:pt idx="244">
                  <c:v>1.88451245126645</c:v>
                </c:pt>
                <c:pt idx="245">
                  <c:v>1.8807817213258036</c:v>
                </c:pt>
                <c:pt idx="246">
                  <c:v>1.8503459719314266</c:v>
                </c:pt>
                <c:pt idx="247">
                  <c:v>1.8494760168972864</c:v>
                </c:pt>
                <c:pt idx="248">
                  <c:v>1.8850687402169031</c:v>
                </c:pt>
                <c:pt idx="249">
                  <c:v>1.8539265754163949</c:v>
                </c:pt>
                <c:pt idx="250">
                  <c:v>1.873611280989852</c:v>
                </c:pt>
                <c:pt idx="251">
                  <c:v>1.8227343351847713</c:v>
                </c:pt>
                <c:pt idx="252">
                  <c:v>1.8631608787466307</c:v>
                </c:pt>
                <c:pt idx="253">
                  <c:v>1.8694149965411677</c:v>
                </c:pt>
                <c:pt idx="254">
                  <c:v>1.8652648192749561</c:v>
                </c:pt>
                <c:pt idx="255">
                  <c:v>1.8258318873974761</c:v>
                </c:pt>
                <c:pt idx="256">
                  <c:v>1.8322195617582482</c:v>
                </c:pt>
                <c:pt idx="257">
                  <c:v>1.828679639930028</c:v>
                </c:pt>
                <c:pt idx="258">
                  <c:v>1.8127348963361511</c:v>
                </c:pt>
                <c:pt idx="259">
                  <c:v>1.7454419778952885</c:v>
                </c:pt>
                <c:pt idx="260">
                  <c:v>1.7479032148905114</c:v>
                </c:pt>
                <c:pt idx="261">
                  <c:v>1.8294239527620491</c:v>
                </c:pt>
                <c:pt idx="262">
                  <c:v>1.8654820374004164</c:v>
                </c:pt>
                <c:pt idx="263">
                  <c:v>1.8933579578660644</c:v>
                </c:pt>
                <c:pt idx="264">
                  <c:v>1.8639591682704497</c:v>
                </c:pt>
                <c:pt idx="265">
                  <c:v>1.8111165872204245</c:v>
                </c:pt>
                <c:pt idx="266">
                  <c:v>1.8416194986393988</c:v>
                </c:pt>
                <c:pt idx="267">
                  <c:v>1.7696756505067208</c:v>
                </c:pt>
                <c:pt idx="268">
                  <c:v>1.7654145317042997</c:v>
                </c:pt>
                <c:pt idx="269">
                  <c:v>1.7395635058084844</c:v>
                </c:pt>
                <c:pt idx="270">
                  <c:v>1.7775961828562117</c:v>
                </c:pt>
                <c:pt idx="271">
                  <c:v>1.7669722993878592</c:v>
                </c:pt>
                <c:pt idx="272">
                  <c:v>1.7344053501255476</c:v>
                </c:pt>
                <c:pt idx="273">
                  <c:v>1.7298567581165185</c:v>
                </c:pt>
                <c:pt idx="274">
                  <c:v>1.7025770949267962</c:v>
                </c:pt>
                <c:pt idx="275">
                  <c:v>1.7700457541221868</c:v>
                </c:pt>
                <c:pt idx="276">
                  <c:v>1.7814172405531972</c:v>
                </c:pt>
                <c:pt idx="277">
                  <c:v>1.7562693983033124</c:v>
                </c:pt>
                <c:pt idx="278">
                  <c:v>1.8118555339128892</c:v>
                </c:pt>
                <c:pt idx="279">
                  <c:v>1.8356519605220407</c:v>
                </c:pt>
                <c:pt idx="280">
                  <c:v>1.8338021623936591</c:v>
                </c:pt>
                <c:pt idx="281">
                  <c:v>1.8859665921369839</c:v>
                </c:pt>
                <c:pt idx="282">
                  <c:v>1.9773828691913178</c:v>
                </c:pt>
                <c:pt idx="283">
                  <c:v>1.9677595446927276</c:v>
                </c:pt>
                <c:pt idx="284">
                  <c:v>2.0159365658520545</c:v>
                </c:pt>
                <c:pt idx="285">
                  <c:v>2.0575443531714233</c:v>
                </c:pt>
                <c:pt idx="286">
                  <c:v>2.0672766571303947</c:v>
                </c:pt>
                <c:pt idx="287">
                  <c:v>2.0482562031761073</c:v>
                </c:pt>
                <c:pt idx="288">
                  <c:v>2.0922536524035764</c:v>
                </c:pt>
                <c:pt idx="289">
                  <c:v>2.1170894602381716</c:v>
                </c:pt>
                <c:pt idx="290">
                  <c:v>2.062531329538404</c:v>
                </c:pt>
                <c:pt idx="291">
                  <c:v>2.0629774159550642</c:v>
                </c:pt>
                <c:pt idx="292">
                  <c:v>2.0855164811619034</c:v>
                </c:pt>
                <c:pt idx="293">
                  <c:v>2.1177321461921461</c:v>
                </c:pt>
                <c:pt idx="294">
                  <c:v>2.137944374039364</c:v>
                </c:pt>
                <c:pt idx="295">
                  <c:v>2.0779316563501511</c:v>
                </c:pt>
                <c:pt idx="296">
                  <c:v>2.1155419614395847</c:v>
                </c:pt>
                <c:pt idx="297">
                  <c:v>2.0816312770067307</c:v>
                </c:pt>
                <c:pt idx="298">
                  <c:v>2.0539936434940578</c:v>
                </c:pt>
                <c:pt idx="299">
                  <c:v>2.0663805518239973</c:v>
                </c:pt>
                <c:pt idx="300">
                  <c:v>2.0236287139905227</c:v>
                </c:pt>
                <c:pt idx="301">
                  <c:v>1.9982262301974361</c:v>
                </c:pt>
                <c:pt idx="302">
                  <c:v>2.0261921608798925</c:v>
                </c:pt>
                <c:pt idx="303">
                  <c:v>2.0255848828027387</c:v>
                </c:pt>
                <c:pt idx="304">
                  <c:v>2.0357083775567695</c:v>
                </c:pt>
                <c:pt idx="305">
                  <c:v>2.0629158211844976</c:v>
                </c:pt>
                <c:pt idx="306">
                  <c:v>2.1294873208276708</c:v>
                </c:pt>
                <c:pt idx="307">
                  <c:v>2.2029257152524298</c:v>
                </c:pt>
                <c:pt idx="308">
                  <c:v>2.2220667330863613</c:v>
                </c:pt>
                <c:pt idx="309">
                  <c:v>2.1286452090738868</c:v>
                </c:pt>
                <c:pt idx="310">
                  <c:v>2.0489836967705797</c:v>
                </c:pt>
                <c:pt idx="311">
                  <c:v>2.0167635555493049</c:v>
                </c:pt>
                <c:pt idx="312">
                  <c:v>2.0555914778801294</c:v>
                </c:pt>
                <c:pt idx="313">
                  <c:v>2.145548822257906</c:v>
                </c:pt>
                <c:pt idx="314">
                  <c:v>2.1034734799229713</c:v>
                </c:pt>
                <c:pt idx="315">
                  <c:v>2.049330281837487</c:v>
                </c:pt>
                <c:pt idx="316">
                  <c:v>2.0232150169831535</c:v>
                </c:pt>
                <c:pt idx="317">
                  <c:v>2.1467829313804714</c:v>
                </c:pt>
                <c:pt idx="318">
                  <c:v>2.1148446909957945</c:v>
                </c:pt>
                <c:pt idx="319">
                  <c:v>2.1610660722146409</c:v>
                </c:pt>
                <c:pt idx="320">
                  <c:v>2.1531859030922047</c:v>
                </c:pt>
                <c:pt idx="321">
                  <c:v>2.1482085059140017</c:v>
                </c:pt>
                <c:pt idx="322">
                  <c:v>2.1953420720214543</c:v>
                </c:pt>
                <c:pt idx="323">
                  <c:v>2.1260026823538336</c:v>
                </c:pt>
                <c:pt idx="324">
                  <c:v>2.1839679449623937</c:v>
                </c:pt>
                <c:pt idx="325">
                  <c:v>2.233689630052607</c:v>
                </c:pt>
                <c:pt idx="326">
                  <c:v>2.1772139772136088</c:v>
                </c:pt>
                <c:pt idx="327">
                  <c:v>2.2002308684913214</c:v>
                </c:pt>
                <c:pt idx="328">
                  <c:v>2.2082522280310863</c:v>
                </c:pt>
                <c:pt idx="329">
                  <c:v>2.1196264884239224</c:v>
                </c:pt>
                <c:pt idx="330">
                  <c:v>2.0446000144016696</c:v>
                </c:pt>
                <c:pt idx="331">
                  <c:v>2.0454514328273818</c:v>
                </c:pt>
                <c:pt idx="332">
                  <c:v>1.9818672750283612</c:v>
                </c:pt>
                <c:pt idx="333">
                  <c:v>1.9151562942099811</c:v>
                </c:pt>
                <c:pt idx="334">
                  <c:v>1.9204117867808901</c:v>
                </c:pt>
                <c:pt idx="335">
                  <c:v>2.0006524438439031</c:v>
                </c:pt>
                <c:pt idx="336">
                  <c:v>1.9638652158840735</c:v>
                </c:pt>
                <c:pt idx="337">
                  <c:v>1.8885360897567749</c:v>
                </c:pt>
                <c:pt idx="338">
                  <c:v>1.888309949082305</c:v>
                </c:pt>
                <c:pt idx="339">
                  <c:v>1.8884774245777389</c:v>
                </c:pt>
                <c:pt idx="340">
                  <c:v>1.8883287642927165</c:v>
                </c:pt>
                <c:pt idx="341">
                  <c:v>1.8863071590362315</c:v>
                </c:pt>
                <c:pt idx="342">
                  <c:v>1.9232349266136923</c:v>
                </c:pt>
                <c:pt idx="343">
                  <c:v>1.9271998234896026</c:v>
                </c:pt>
                <c:pt idx="344">
                  <c:v>1.875137538820403</c:v>
                </c:pt>
                <c:pt idx="345">
                  <c:v>1.8568369307382009</c:v>
                </c:pt>
                <c:pt idx="346">
                  <c:v>1.8858413735886626</c:v>
                </c:pt>
                <c:pt idx="347">
                  <c:v>1.885275213907196</c:v>
                </c:pt>
                <c:pt idx="348">
                  <c:v>1.8881619119659241</c:v>
                </c:pt>
                <c:pt idx="349">
                  <c:v>1.9099772486355187</c:v>
                </c:pt>
                <c:pt idx="350">
                  <c:v>1.9073632719212241</c:v>
                </c:pt>
                <c:pt idx="351">
                  <c:v>1.9077677534765156</c:v>
                </c:pt>
                <c:pt idx="352">
                  <c:v>1.9273593931894235</c:v>
                </c:pt>
                <c:pt idx="353">
                  <c:v>1.9388898521476987</c:v>
                </c:pt>
                <c:pt idx="354">
                  <c:v>1.871802079308859</c:v>
                </c:pt>
                <c:pt idx="355">
                  <c:v>1.7968059834197092</c:v>
                </c:pt>
                <c:pt idx="356">
                  <c:v>1.7879331215347969</c:v>
                </c:pt>
                <c:pt idx="357">
                  <c:v>1.7952336467399608</c:v>
                </c:pt>
                <c:pt idx="358">
                  <c:v>1.8142664008630449</c:v>
                </c:pt>
                <c:pt idx="359">
                  <c:v>1.8352062717405548</c:v>
                </c:pt>
                <c:pt idx="360">
                  <c:v>1.834138303261037</c:v>
                </c:pt>
                <c:pt idx="361">
                  <c:v>1.7780027998312466</c:v>
                </c:pt>
                <c:pt idx="362">
                  <c:v>1.7600941419326606</c:v>
                </c:pt>
                <c:pt idx="363">
                  <c:v>1.780792928944942</c:v>
                </c:pt>
                <c:pt idx="364">
                  <c:v>1.8158120209780613</c:v>
                </c:pt>
                <c:pt idx="365">
                  <c:v>1.6778934598337356</c:v>
                </c:pt>
                <c:pt idx="366">
                  <c:v>1.6752764740463111</c:v>
                </c:pt>
                <c:pt idx="367">
                  <c:v>1.6694904167430231</c:v>
                </c:pt>
                <c:pt idx="368">
                  <c:v>1.6405584002699243</c:v>
                </c:pt>
                <c:pt idx="369">
                  <c:v>1.6669985610039422</c:v>
                </c:pt>
                <c:pt idx="370">
                  <c:v>1.6287128448459542</c:v>
                </c:pt>
                <c:pt idx="371">
                  <c:v>1.6941168125442474</c:v>
                </c:pt>
                <c:pt idx="372">
                  <c:v>1.6038295004487522</c:v>
                </c:pt>
                <c:pt idx="373">
                  <c:v>1.5687956118953392</c:v>
                </c:pt>
                <c:pt idx="374">
                  <c:v>1.567428282294075</c:v>
                </c:pt>
                <c:pt idx="375">
                  <c:v>1.6139932146040994</c:v>
                </c:pt>
                <c:pt idx="376">
                  <c:v>1.598113728862498</c:v>
                </c:pt>
                <c:pt idx="377">
                  <c:v>1.6224334052851679</c:v>
                </c:pt>
                <c:pt idx="378">
                  <c:v>1.5984518561982746</c:v>
                </c:pt>
                <c:pt idx="379">
                  <c:v>1.6057653454096821</c:v>
                </c:pt>
                <c:pt idx="380">
                  <c:v>1.696243877936161</c:v>
                </c:pt>
                <c:pt idx="381">
                  <c:v>1.772881143174958</c:v>
                </c:pt>
                <c:pt idx="382">
                  <c:v>1.8807787186705112</c:v>
                </c:pt>
                <c:pt idx="383">
                  <c:v>1.8868026519792629</c:v>
                </c:pt>
                <c:pt idx="384">
                  <c:v>1.9706447006994934</c:v>
                </c:pt>
                <c:pt idx="385">
                  <c:v>2.0087512368977691</c:v>
                </c:pt>
                <c:pt idx="386">
                  <c:v>2.0439071367336594</c:v>
                </c:pt>
                <c:pt idx="387">
                  <c:v>2.0571861810009864</c:v>
                </c:pt>
                <c:pt idx="388">
                  <c:v>2.0414558396354767</c:v>
                </c:pt>
                <c:pt idx="389">
                  <c:v>2.0713134996620632</c:v>
                </c:pt>
                <c:pt idx="390">
                  <c:v>2.043952295828162</c:v>
                </c:pt>
                <c:pt idx="391">
                  <c:v>2.0326793835186998</c:v>
                </c:pt>
                <c:pt idx="392">
                  <c:v>2.0151600721743406</c:v>
                </c:pt>
                <c:pt idx="393">
                  <c:v>2.0514389592268283</c:v>
                </c:pt>
                <c:pt idx="394">
                  <c:v>2.0471872038712307</c:v>
                </c:pt>
                <c:pt idx="395">
                  <c:v>2.0212837885729784</c:v>
                </c:pt>
                <c:pt idx="396">
                  <c:v>2.0527428893236421</c:v>
                </c:pt>
                <c:pt idx="397">
                  <c:v>2.0563872133341499</c:v>
                </c:pt>
                <c:pt idx="398">
                  <c:v>2.1136202765258294</c:v>
                </c:pt>
                <c:pt idx="399">
                  <c:v>2.1133831345990166</c:v>
                </c:pt>
                <c:pt idx="400">
                  <c:v>2.0983383815656702</c:v>
                </c:pt>
                <c:pt idx="401">
                  <c:v>2.1454340900221167</c:v>
                </c:pt>
                <c:pt idx="402">
                  <c:v>2.1841698594482231</c:v>
                </c:pt>
                <c:pt idx="403">
                  <c:v>2.275999063819961</c:v>
                </c:pt>
                <c:pt idx="404">
                  <c:v>2.2733007483971517</c:v>
                </c:pt>
                <c:pt idx="405">
                  <c:v>2.2884568516892081</c:v>
                </c:pt>
                <c:pt idx="406">
                  <c:v>2.4014001635434608</c:v>
                </c:pt>
                <c:pt idx="407">
                  <c:v>2.3934531945266673</c:v>
                </c:pt>
                <c:pt idx="408">
                  <c:v>2.4060070599743812</c:v>
                </c:pt>
                <c:pt idx="409">
                  <c:v>2.3944842243983726</c:v>
                </c:pt>
                <c:pt idx="410">
                  <c:v>2.4274300214237474</c:v>
                </c:pt>
                <c:pt idx="411">
                  <c:v>2.4541217631044643</c:v>
                </c:pt>
                <c:pt idx="412">
                  <c:v>2.4769407942250026</c:v>
                </c:pt>
                <c:pt idx="413">
                  <c:v>2.4898929428559398</c:v>
                </c:pt>
                <c:pt idx="414">
                  <c:v>2.4814002585324464</c:v>
                </c:pt>
                <c:pt idx="415">
                  <c:v>2.4551267568541193</c:v>
                </c:pt>
                <c:pt idx="416">
                  <c:v>2.4542863415536971</c:v>
                </c:pt>
                <c:pt idx="417">
                  <c:v>2.4988756874182783</c:v>
                </c:pt>
                <c:pt idx="418">
                  <c:v>2.4554392059366648</c:v>
                </c:pt>
                <c:pt idx="419">
                  <c:v>2.4114949591110055</c:v>
                </c:pt>
                <c:pt idx="420">
                  <c:v>2.4546957839583237</c:v>
                </c:pt>
                <c:pt idx="421">
                  <c:v>2.4782407813973246</c:v>
                </c:pt>
                <c:pt idx="422">
                  <c:v>2.5256530377076341</c:v>
                </c:pt>
                <c:pt idx="423">
                  <c:v>2.4194146088369366</c:v>
                </c:pt>
                <c:pt idx="424">
                  <c:v>2.3952658651785925</c:v>
                </c:pt>
                <c:pt idx="425">
                  <c:v>2.4287115715264638</c:v>
                </c:pt>
                <c:pt idx="426">
                  <c:v>2.4710075863296024</c:v>
                </c:pt>
                <c:pt idx="427">
                  <c:v>2.4821483699312998</c:v>
                </c:pt>
                <c:pt idx="428">
                  <c:v>2.3960729132594145</c:v>
                </c:pt>
                <c:pt idx="429">
                  <c:v>2.3889259377528882</c:v>
                </c:pt>
                <c:pt idx="430">
                  <c:v>2.2540036492492348</c:v>
                </c:pt>
                <c:pt idx="431">
                  <c:v>2.187615512151353</c:v>
                </c:pt>
                <c:pt idx="432">
                  <c:v>2.0889818331556422</c:v>
                </c:pt>
                <c:pt idx="433">
                  <c:v>2.0572807040954668</c:v>
                </c:pt>
                <c:pt idx="434">
                  <c:v>1.9966622772991292</c:v>
                </c:pt>
                <c:pt idx="435">
                  <c:v>2.0167648942695267</c:v>
                </c:pt>
                <c:pt idx="436">
                  <c:v>2.0027443252192594</c:v>
                </c:pt>
                <c:pt idx="437">
                  <c:v>1.9403364933600411</c:v>
                </c:pt>
                <c:pt idx="438">
                  <c:v>1.9143550655413684</c:v>
                </c:pt>
                <c:pt idx="439">
                  <c:v>1.9209543225426831</c:v>
                </c:pt>
                <c:pt idx="440">
                  <c:v>1.9308817283785975</c:v>
                </c:pt>
                <c:pt idx="441">
                  <c:v>1.8941428503238622</c:v>
                </c:pt>
                <c:pt idx="442">
                  <c:v>1.9024103060877213</c:v>
                </c:pt>
                <c:pt idx="443">
                  <c:v>1.9101857415364549</c:v>
                </c:pt>
                <c:pt idx="444">
                  <c:v>1.8987765847994125</c:v>
                </c:pt>
                <c:pt idx="445">
                  <c:v>1.8661212561346237</c:v>
                </c:pt>
                <c:pt idx="446">
                  <c:v>1.7881354964172231</c:v>
                </c:pt>
                <c:pt idx="447">
                  <c:v>1.7991887836122027</c:v>
                </c:pt>
                <c:pt idx="448">
                  <c:v>1.7723624054591902</c:v>
                </c:pt>
                <c:pt idx="449">
                  <c:v>1.652675283917949</c:v>
                </c:pt>
                <c:pt idx="450">
                  <c:v>1.6155735817086676</c:v>
                </c:pt>
                <c:pt idx="451">
                  <c:v>1.5262398973609013</c:v>
                </c:pt>
                <c:pt idx="452">
                  <c:v>1.542221023126249</c:v>
                </c:pt>
                <c:pt idx="453">
                  <c:v>1.5783378727180448</c:v>
                </c:pt>
                <c:pt idx="454">
                  <c:v>1.4831397910911439</c:v>
                </c:pt>
                <c:pt idx="455">
                  <c:v>1.4796947358844033</c:v>
                </c:pt>
                <c:pt idx="456">
                  <c:v>1.4368527599977547</c:v>
                </c:pt>
                <c:pt idx="457">
                  <c:v>1.5345088812713599</c:v>
                </c:pt>
                <c:pt idx="458">
                  <c:v>1.5380257884903965</c:v>
                </c:pt>
                <c:pt idx="459">
                  <c:v>1.5785825133164826</c:v>
                </c:pt>
                <c:pt idx="460">
                  <c:v>1.5239964476488248</c:v>
                </c:pt>
                <c:pt idx="461">
                  <c:v>1.5821026761711428</c:v>
                </c:pt>
                <c:pt idx="462">
                  <c:v>1.5880260281437744</c:v>
                </c:pt>
                <c:pt idx="463">
                  <c:v>1.6085000785079007</c:v>
                </c:pt>
                <c:pt idx="464">
                  <c:v>1.6222161700485718</c:v>
                </c:pt>
                <c:pt idx="465">
                  <c:v>1.5513105567949756</c:v>
                </c:pt>
                <c:pt idx="466">
                  <c:v>1.5474340640563577</c:v>
                </c:pt>
                <c:pt idx="467">
                  <c:v>1.6171646093781795</c:v>
                </c:pt>
                <c:pt idx="468">
                  <c:v>1.5865943900844706</c:v>
                </c:pt>
                <c:pt idx="469">
                  <c:v>1.5465344434858119</c:v>
                </c:pt>
                <c:pt idx="470">
                  <c:v>1.5387951431891371</c:v>
                </c:pt>
                <c:pt idx="471">
                  <c:v>1.5364854942698514</c:v>
                </c:pt>
                <c:pt idx="472">
                  <c:v>1.574242525489135</c:v>
                </c:pt>
                <c:pt idx="473">
                  <c:v>1.5203597415906254</c:v>
                </c:pt>
                <c:pt idx="474">
                  <c:v>1.4927306112990431</c:v>
                </c:pt>
                <c:pt idx="475">
                  <c:v>1.4825951275353386</c:v>
                </c:pt>
                <c:pt idx="476">
                  <c:v>1.4894940801805523</c:v>
                </c:pt>
                <c:pt idx="477">
                  <c:v>1.4127667362391234</c:v>
                </c:pt>
                <c:pt idx="478">
                  <c:v>1.4289237189554562</c:v>
                </c:pt>
                <c:pt idx="479">
                  <c:v>1.4492901699870762</c:v>
                </c:pt>
                <c:pt idx="480">
                  <c:v>1.4526180495169154</c:v>
                </c:pt>
                <c:pt idx="481">
                  <c:v>1.4398273919539795</c:v>
                </c:pt>
                <c:pt idx="482">
                  <c:v>1.4342204250439714</c:v>
                </c:pt>
                <c:pt idx="483">
                  <c:v>1.3808184455470005</c:v>
                </c:pt>
                <c:pt idx="484">
                  <c:v>1.3782450461139975</c:v>
                </c:pt>
                <c:pt idx="485">
                  <c:v>1.434298791982006</c:v>
                </c:pt>
                <c:pt idx="486">
                  <c:v>1.4329740906954733</c:v>
                </c:pt>
                <c:pt idx="487">
                  <c:v>1.4667375526053912</c:v>
                </c:pt>
                <c:pt idx="488">
                  <c:v>1.4822628344046922</c:v>
                </c:pt>
                <c:pt idx="489">
                  <c:v>1.4951700411228852</c:v>
                </c:pt>
                <c:pt idx="490">
                  <c:v>1.4784818427556503</c:v>
                </c:pt>
                <c:pt idx="491">
                  <c:v>1.4600066403651819</c:v>
                </c:pt>
                <c:pt idx="492">
                  <c:v>1.4447454006095171</c:v>
                </c:pt>
                <c:pt idx="493">
                  <c:v>1.4924552884522881</c:v>
                </c:pt>
                <c:pt idx="494">
                  <c:v>1.509976002493542</c:v>
                </c:pt>
                <c:pt idx="495">
                  <c:v>1.486922584246309</c:v>
                </c:pt>
                <c:pt idx="496">
                  <c:v>1.4955790687606632</c:v>
                </c:pt>
                <c:pt idx="497">
                  <c:v>1.5652112480029672</c:v>
                </c:pt>
                <c:pt idx="498">
                  <c:v>1.5678656604218262</c:v>
                </c:pt>
                <c:pt idx="499">
                  <c:v>1.5610686914875516</c:v>
                </c:pt>
                <c:pt idx="500">
                  <c:v>1.5514265197554868</c:v>
                </c:pt>
                <c:pt idx="501">
                  <c:v>1.5061088039709374</c:v>
                </c:pt>
                <c:pt idx="502">
                  <c:v>1.5009745901302918</c:v>
                </c:pt>
                <c:pt idx="503">
                  <c:v>1.4894087727660963</c:v>
                </c:pt>
                <c:pt idx="504">
                  <c:v>1.469030529965984</c:v>
                </c:pt>
                <c:pt idx="505">
                  <c:v>1.3549511863594053</c:v>
                </c:pt>
                <c:pt idx="506">
                  <c:v>1.3183454887298636</c:v>
                </c:pt>
                <c:pt idx="507">
                  <c:v>1.2333378656627703</c:v>
                </c:pt>
                <c:pt idx="508">
                  <c:v>1.2339027716007642</c:v>
                </c:pt>
                <c:pt idx="509">
                  <c:v>1.1721919665783294</c:v>
                </c:pt>
                <c:pt idx="510">
                  <c:v>1.1804930629333994</c:v>
                </c:pt>
                <c:pt idx="511">
                  <c:v>1.1541049137937864</c:v>
                </c:pt>
                <c:pt idx="512">
                  <c:v>1.1442690065793275</c:v>
                </c:pt>
                <c:pt idx="513">
                  <c:v>1.1520914224932592</c:v>
                </c:pt>
                <c:pt idx="514">
                  <c:v>1.1586642932274469</c:v>
                </c:pt>
                <c:pt idx="515">
                  <c:v>1.0664375635432288</c:v>
                </c:pt>
                <c:pt idx="516">
                  <c:v>1.0507921863258185</c:v>
                </c:pt>
                <c:pt idx="517">
                  <c:v>1.049987052003938</c:v>
                </c:pt>
                <c:pt idx="518">
                  <c:v>1.0435512490278502</c:v>
                </c:pt>
                <c:pt idx="519">
                  <c:v>1.0720672043821271</c:v>
                </c:pt>
                <c:pt idx="520">
                  <c:v>1.0584184215544159</c:v>
                </c:pt>
                <c:pt idx="521">
                  <c:v>1.053261199970708</c:v>
                </c:pt>
                <c:pt idx="522">
                  <c:v>1.0994121994289565</c:v>
                </c:pt>
                <c:pt idx="523">
                  <c:v>1.1072450244380698</c:v>
                </c:pt>
                <c:pt idx="524">
                  <c:v>1.1447785104384531</c:v>
                </c:pt>
                <c:pt idx="525">
                  <c:v>1.1691182486817782</c:v>
                </c:pt>
                <c:pt idx="526">
                  <c:v>1.1578532725258039</c:v>
                </c:pt>
                <c:pt idx="527">
                  <c:v>1.1368518517019828</c:v>
                </c:pt>
                <c:pt idx="528">
                  <c:v>1.1074929048306024</c:v>
                </c:pt>
                <c:pt idx="529">
                  <c:v>1.1175821953616007</c:v>
                </c:pt>
                <c:pt idx="530">
                  <c:v>1.1378732955292672</c:v>
                </c:pt>
                <c:pt idx="531">
                  <c:v>1.1560284279363442</c:v>
                </c:pt>
                <c:pt idx="532">
                  <c:v>1.1760761602495238</c:v>
                </c:pt>
                <c:pt idx="533">
                  <c:v>1.1285880968249542</c:v>
                </c:pt>
                <c:pt idx="534">
                  <c:v>1.1179909054145183</c:v>
                </c:pt>
                <c:pt idx="535">
                  <c:v>1.0820692411263686</c:v>
                </c:pt>
                <c:pt idx="536">
                  <c:v>1.0425816280382367</c:v>
                </c:pt>
                <c:pt idx="537">
                  <c:v>1.0465112303588486</c:v>
                </c:pt>
                <c:pt idx="538">
                  <c:v>1.0375841811128961</c:v>
                </c:pt>
                <c:pt idx="539">
                  <c:v>1.0644144177479724</c:v>
                </c:pt>
                <c:pt idx="540">
                  <c:v>1.0717477944702869</c:v>
                </c:pt>
                <c:pt idx="541">
                  <c:v>1.010258864728907</c:v>
                </c:pt>
                <c:pt idx="542">
                  <c:v>1.0039000380820535</c:v>
                </c:pt>
                <c:pt idx="543">
                  <c:v>1.0352721265431981</c:v>
                </c:pt>
                <c:pt idx="544">
                  <c:v>1.0548227577479035</c:v>
                </c:pt>
                <c:pt idx="545">
                  <c:v>0.94838105560157182</c:v>
                </c:pt>
                <c:pt idx="546">
                  <c:v>0.94074462489341026</c:v>
                </c:pt>
                <c:pt idx="547">
                  <c:v>0.97582718000163471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163-48E8-9E73-AE6800CAF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511480"/>
        <c:axId val="198157816"/>
      </c:lineChart>
      <c:catAx>
        <c:axId val="271511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8157816"/>
        <c:crosses val="autoZero"/>
        <c:auto val="1"/>
        <c:lblAlgn val="ctr"/>
        <c:lblOffset val="100"/>
        <c:tickLblSkip val="36"/>
        <c:tickMarkSkip val="24"/>
        <c:noMultiLvlLbl val="0"/>
      </c:catAx>
      <c:valAx>
        <c:axId val="198157816"/>
        <c:scaling>
          <c:orientation val="minMax"/>
          <c:max val="3.1"/>
          <c:min val="0.5"/>
        </c:scaling>
        <c:delete val="0"/>
        <c:axPos val="l"/>
        <c:numFmt formatCode="0.00" sourceLinked="1"/>
        <c:majorTickMark val="out"/>
        <c:minorTickMark val="none"/>
        <c:tickLblPos val="nextTo"/>
        <c:crossAx val="271511480"/>
        <c:crosses val="autoZero"/>
        <c:crossBetween val="between"/>
      </c:valAx>
      <c:valAx>
        <c:axId val="2976896"/>
        <c:scaling>
          <c:orientation val="minMax"/>
          <c:max val="1"/>
        </c:scaling>
        <c:delete val="0"/>
        <c:axPos val="r"/>
        <c:numFmt formatCode="0" sourceLinked="1"/>
        <c:majorTickMark val="none"/>
        <c:minorTickMark val="none"/>
        <c:tickLblPos val="none"/>
        <c:crossAx val="269300248"/>
        <c:crosses val="max"/>
        <c:crossBetween val="between"/>
      </c:valAx>
      <c:catAx>
        <c:axId val="269300248"/>
        <c:scaling>
          <c:orientation val="minMax"/>
        </c:scaling>
        <c:delete val="1"/>
        <c:axPos val="b"/>
        <c:majorTickMark val="out"/>
        <c:minorTickMark val="none"/>
        <c:tickLblPos val="nextTo"/>
        <c:crossAx val="29768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Georgia" panose="02040502050405020303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Data!$BR$2</c:f>
              <c:strCache>
                <c:ptCount val="1"/>
                <c:pt idx="0">
                  <c:v>US Recession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val>
            <c:numRef>
              <c:f>Data!$BR$304:$BR$851</c:f>
              <c:numCache>
                <c:formatCode>0</c:formatCode>
                <c:ptCount val="5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C3-47C0-BF19-2F4BAFF43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344151656"/>
        <c:axId val="344151264"/>
      </c:barChart>
      <c:lineChart>
        <c:grouping val="standard"/>
        <c:varyColors val="0"/>
        <c:ser>
          <c:idx val="0"/>
          <c:order val="0"/>
          <c:spPr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marker>
            <c:symbol val="none"/>
          </c:marker>
          <c:trendline>
            <c:spPr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Data!$BQ$304:$BQ$849</c:f>
              <c:numCache>
                <c:formatCode>General</c:formatCode>
                <c:ptCount val="546"/>
                <c:pt idx="0">
                  <c:v>1975</c:v>
                </c:pt>
                <c:pt idx="1">
                  <c:v>1975</c:v>
                </c:pt>
                <c:pt idx="2">
                  <c:v>1975</c:v>
                </c:pt>
                <c:pt idx="3">
                  <c:v>1975</c:v>
                </c:pt>
                <c:pt idx="4">
                  <c:v>1975</c:v>
                </c:pt>
                <c:pt idx="5">
                  <c:v>1975</c:v>
                </c:pt>
                <c:pt idx="6">
                  <c:v>1975</c:v>
                </c:pt>
                <c:pt idx="7">
                  <c:v>1975</c:v>
                </c:pt>
                <c:pt idx="8">
                  <c:v>1975</c:v>
                </c:pt>
                <c:pt idx="9">
                  <c:v>1975</c:v>
                </c:pt>
                <c:pt idx="10">
                  <c:v>1975</c:v>
                </c:pt>
                <c:pt idx="11">
                  <c:v>1975</c:v>
                </c:pt>
                <c:pt idx="12">
                  <c:v>1976</c:v>
                </c:pt>
                <c:pt idx="13">
                  <c:v>1976</c:v>
                </c:pt>
                <c:pt idx="14">
                  <c:v>1976</c:v>
                </c:pt>
                <c:pt idx="15">
                  <c:v>1976</c:v>
                </c:pt>
                <c:pt idx="16">
                  <c:v>1976</c:v>
                </c:pt>
                <c:pt idx="17">
                  <c:v>1976</c:v>
                </c:pt>
                <c:pt idx="18">
                  <c:v>1976</c:v>
                </c:pt>
                <c:pt idx="19">
                  <c:v>1976</c:v>
                </c:pt>
                <c:pt idx="20">
                  <c:v>1976</c:v>
                </c:pt>
                <c:pt idx="21">
                  <c:v>1976</c:v>
                </c:pt>
                <c:pt idx="22">
                  <c:v>1976</c:v>
                </c:pt>
                <c:pt idx="23">
                  <c:v>1976</c:v>
                </c:pt>
                <c:pt idx="24">
                  <c:v>1977</c:v>
                </c:pt>
                <c:pt idx="25">
                  <c:v>1977</c:v>
                </c:pt>
                <c:pt idx="26">
                  <c:v>1977</c:v>
                </c:pt>
                <c:pt idx="27">
                  <c:v>1977</c:v>
                </c:pt>
                <c:pt idx="28">
                  <c:v>1977</c:v>
                </c:pt>
                <c:pt idx="29">
                  <c:v>1977</c:v>
                </c:pt>
                <c:pt idx="30">
                  <c:v>1977</c:v>
                </c:pt>
                <c:pt idx="31">
                  <c:v>1977</c:v>
                </c:pt>
                <c:pt idx="32">
                  <c:v>1977</c:v>
                </c:pt>
                <c:pt idx="33">
                  <c:v>1977</c:v>
                </c:pt>
                <c:pt idx="34">
                  <c:v>1977</c:v>
                </c:pt>
                <c:pt idx="35">
                  <c:v>1977</c:v>
                </c:pt>
                <c:pt idx="36">
                  <c:v>1978</c:v>
                </c:pt>
                <c:pt idx="37">
                  <c:v>1978</c:v>
                </c:pt>
                <c:pt idx="38">
                  <c:v>1978</c:v>
                </c:pt>
                <c:pt idx="39">
                  <c:v>1978</c:v>
                </c:pt>
                <c:pt idx="40">
                  <c:v>1978</c:v>
                </c:pt>
                <c:pt idx="41">
                  <c:v>1978</c:v>
                </c:pt>
                <c:pt idx="42">
                  <c:v>1978</c:v>
                </c:pt>
                <c:pt idx="43">
                  <c:v>1978</c:v>
                </c:pt>
                <c:pt idx="44">
                  <c:v>1978</c:v>
                </c:pt>
                <c:pt idx="45">
                  <c:v>1978</c:v>
                </c:pt>
                <c:pt idx="46">
                  <c:v>1978</c:v>
                </c:pt>
                <c:pt idx="47">
                  <c:v>1978</c:v>
                </c:pt>
                <c:pt idx="48">
                  <c:v>1979</c:v>
                </c:pt>
                <c:pt idx="49">
                  <c:v>1979</c:v>
                </c:pt>
                <c:pt idx="50">
                  <c:v>1979</c:v>
                </c:pt>
                <c:pt idx="51">
                  <c:v>1979</c:v>
                </c:pt>
                <c:pt idx="52">
                  <c:v>1979</c:v>
                </c:pt>
                <c:pt idx="53">
                  <c:v>1979</c:v>
                </c:pt>
                <c:pt idx="54">
                  <c:v>1979</c:v>
                </c:pt>
                <c:pt idx="55">
                  <c:v>1979</c:v>
                </c:pt>
                <c:pt idx="56">
                  <c:v>1979</c:v>
                </c:pt>
                <c:pt idx="57">
                  <c:v>1979</c:v>
                </c:pt>
                <c:pt idx="58">
                  <c:v>1979</c:v>
                </c:pt>
                <c:pt idx="59">
                  <c:v>1979</c:v>
                </c:pt>
                <c:pt idx="60">
                  <c:v>1980</c:v>
                </c:pt>
                <c:pt idx="61">
                  <c:v>1980</c:v>
                </c:pt>
                <c:pt idx="62">
                  <c:v>1980</c:v>
                </c:pt>
                <c:pt idx="63">
                  <c:v>1980</c:v>
                </c:pt>
                <c:pt idx="64">
                  <c:v>1980</c:v>
                </c:pt>
                <c:pt idx="65">
                  <c:v>1980</c:v>
                </c:pt>
                <c:pt idx="66">
                  <c:v>1980</c:v>
                </c:pt>
                <c:pt idx="67">
                  <c:v>1980</c:v>
                </c:pt>
                <c:pt idx="68">
                  <c:v>1980</c:v>
                </c:pt>
                <c:pt idx="69">
                  <c:v>1980</c:v>
                </c:pt>
                <c:pt idx="70">
                  <c:v>1980</c:v>
                </c:pt>
                <c:pt idx="71">
                  <c:v>1980</c:v>
                </c:pt>
                <c:pt idx="72">
                  <c:v>1981</c:v>
                </c:pt>
                <c:pt idx="73">
                  <c:v>1981</c:v>
                </c:pt>
                <c:pt idx="74">
                  <c:v>1981</c:v>
                </c:pt>
                <c:pt idx="75">
                  <c:v>1981</c:v>
                </c:pt>
                <c:pt idx="76">
                  <c:v>1981</c:v>
                </c:pt>
                <c:pt idx="77">
                  <c:v>1981</c:v>
                </c:pt>
                <c:pt idx="78">
                  <c:v>1981</c:v>
                </c:pt>
                <c:pt idx="79">
                  <c:v>1981</c:v>
                </c:pt>
                <c:pt idx="80">
                  <c:v>1981</c:v>
                </c:pt>
                <c:pt idx="81">
                  <c:v>1981</c:v>
                </c:pt>
                <c:pt idx="82">
                  <c:v>1981</c:v>
                </c:pt>
                <c:pt idx="83">
                  <c:v>1981</c:v>
                </c:pt>
                <c:pt idx="84">
                  <c:v>1982</c:v>
                </c:pt>
                <c:pt idx="85">
                  <c:v>1982</c:v>
                </c:pt>
                <c:pt idx="86">
                  <c:v>1982</c:v>
                </c:pt>
                <c:pt idx="87">
                  <c:v>1982</c:v>
                </c:pt>
                <c:pt idx="88">
                  <c:v>1982</c:v>
                </c:pt>
                <c:pt idx="89">
                  <c:v>1982</c:v>
                </c:pt>
                <c:pt idx="90">
                  <c:v>1982</c:v>
                </c:pt>
                <c:pt idx="91">
                  <c:v>1982</c:v>
                </c:pt>
                <c:pt idx="92">
                  <c:v>1982</c:v>
                </c:pt>
                <c:pt idx="93">
                  <c:v>1982</c:v>
                </c:pt>
                <c:pt idx="94">
                  <c:v>1982</c:v>
                </c:pt>
                <c:pt idx="95">
                  <c:v>1982</c:v>
                </c:pt>
                <c:pt idx="96">
                  <c:v>1983</c:v>
                </c:pt>
                <c:pt idx="97">
                  <c:v>1983</c:v>
                </c:pt>
                <c:pt idx="98">
                  <c:v>1983</c:v>
                </c:pt>
                <c:pt idx="99">
                  <c:v>1983</c:v>
                </c:pt>
                <c:pt idx="100">
                  <c:v>1983</c:v>
                </c:pt>
                <c:pt idx="101">
                  <c:v>1983</c:v>
                </c:pt>
                <c:pt idx="102">
                  <c:v>1983</c:v>
                </c:pt>
                <c:pt idx="103">
                  <c:v>1983</c:v>
                </c:pt>
                <c:pt idx="104">
                  <c:v>1983</c:v>
                </c:pt>
                <c:pt idx="105">
                  <c:v>1983</c:v>
                </c:pt>
                <c:pt idx="106">
                  <c:v>1983</c:v>
                </c:pt>
                <c:pt idx="107">
                  <c:v>1983</c:v>
                </c:pt>
                <c:pt idx="108">
                  <c:v>1984</c:v>
                </c:pt>
                <c:pt idx="109">
                  <c:v>1984</c:v>
                </c:pt>
                <c:pt idx="110">
                  <c:v>1984</c:v>
                </c:pt>
                <c:pt idx="111">
                  <c:v>1984</c:v>
                </c:pt>
                <c:pt idx="112">
                  <c:v>1984</c:v>
                </c:pt>
                <c:pt idx="113">
                  <c:v>1984</c:v>
                </c:pt>
                <c:pt idx="114">
                  <c:v>1984</c:v>
                </c:pt>
                <c:pt idx="115">
                  <c:v>1984</c:v>
                </c:pt>
                <c:pt idx="116">
                  <c:v>1984</c:v>
                </c:pt>
                <c:pt idx="117">
                  <c:v>1984</c:v>
                </c:pt>
                <c:pt idx="118">
                  <c:v>1984</c:v>
                </c:pt>
                <c:pt idx="119">
                  <c:v>1984</c:v>
                </c:pt>
                <c:pt idx="120">
                  <c:v>1985</c:v>
                </c:pt>
                <c:pt idx="121">
                  <c:v>1985</c:v>
                </c:pt>
                <c:pt idx="122">
                  <c:v>1985</c:v>
                </c:pt>
                <c:pt idx="123">
                  <c:v>1985</c:v>
                </c:pt>
                <c:pt idx="124">
                  <c:v>1985</c:v>
                </c:pt>
                <c:pt idx="125">
                  <c:v>1985</c:v>
                </c:pt>
                <c:pt idx="126">
                  <c:v>1985</c:v>
                </c:pt>
                <c:pt idx="127">
                  <c:v>1985</c:v>
                </c:pt>
                <c:pt idx="128">
                  <c:v>1985</c:v>
                </c:pt>
                <c:pt idx="129">
                  <c:v>1985</c:v>
                </c:pt>
                <c:pt idx="130">
                  <c:v>1985</c:v>
                </c:pt>
                <c:pt idx="131">
                  <c:v>1985</c:v>
                </c:pt>
                <c:pt idx="132">
                  <c:v>1986</c:v>
                </c:pt>
                <c:pt idx="133">
                  <c:v>1986</c:v>
                </c:pt>
                <c:pt idx="134">
                  <c:v>1986</c:v>
                </c:pt>
                <c:pt idx="135">
                  <c:v>1986</c:v>
                </c:pt>
                <c:pt idx="136">
                  <c:v>1986</c:v>
                </c:pt>
                <c:pt idx="137">
                  <c:v>1986</c:v>
                </c:pt>
                <c:pt idx="138">
                  <c:v>1986</c:v>
                </c:pt>
                <c:pt idx="139">
                  <c:v>1986</c:v>
                </c:pt>
                <c:pt idx="140">
                  <c:v>1986</c:v>
                </c:pt>
                <c:pt idx="141">
                  <c:v>1986</c:v>
                </c:pt>
                <c:pt idx="142">
                  <c:v>1986</c:v>
                </c:pt>
                <c:pt idx="143">
                  <c:v>1986</c:v>
                </c:pt>
                <c:pt idx="144">
                  <c:v>1987</c:v>
                </c:pt>
                <c:pt idx="145">
                  <c:v>1987</c:v>
                </c:pt>
                <c:pt idx="146">
                  <c:v>1987</c:v>
                </c:pt>
                <c:pt idx="147">
                  <c:v>1987</c:v>
                </c:pt>
                <c:pt idx="148">
                  <c:v>1987</c:v>
                </c:pt>
                <c:pt idx="149">
                  <c:v>1987</c:v>
                </c:pt>
                <c:pt idx="150">
                  <c:v>1987</c:v>
                </c:pt>
                <c:pt idx="151">
                  <c:v>1987</c:v>
                </c:pt>
                <c:pt idx="152">
                  <c:v>1987</c:v>
                </c:pt>
                <c:pt idx="153">
                  <c:v>1987</c:v>
                </c:pt>
                <c:pt idx="154">
                  <c:v>1987</c:v>
                </c:pt>
                <c:pt idx="155">
                  <c:v>1987</c:v>
                </c:pt>
                <c:pt idx="156">
                  <c:v>1988</c:v>
                </c:pt>
                <c:pt idx="157">
                  <c:v>1988</c:v>
                </c:pt>
                <c:pt idx="158">
                  <c:v>1988</c:v>
                </c:pt>
                <c:pt idx="159">
                  <c:v>1988</c:v>
                </c:pt>
                <c:pt idx="160">
                  <c:v>1988</c:v>
                </c:pt>
                <c:pt idx="161">
                  <c:v>1988</c:v>
                </c:pt>
                <c:pt idx="162">
                  <c:v>1988</c:v>
                </c:pt>
                <c:pt idx="163">
                  <c:v>1988</c:v>
                </c:pt>
                <c:pt idx="164">
                  <c:v>1988</c:v>
                </c:pt>
                <c:pt idx="165">
                  <c:v>1988</c:v>
                </c:pt>
                <c:pt idx="166">
                  <c:v>1988</c:v>
                </c:pt>
                <c:pt idx="167">
                  <c:v>1988</c:v>
                </c:pt>
                <c:pt idx="168">
                  <c:v>1989</c:v>
                </c:pt>
                <c:pt idx="169">
                  <c:v>1989</c:v>
                </c:pt>
                <c:pt idx="170">
                  <c:v>1989</c:v>
                </c:pt>
                <c:pt idx="171">
                  <c:v>1989</c:v>
                </c:pt>
                <c:pt idx="172">
                  <c:v>1989</c:v>
                </c:pt>
                <c:pt idx="173">
                  <c:v>1989</c:v>
                </c:pt>
                <c:pt idx="174">
                  <c:v>1989</c:v>
                </c:pt>
                <c:pt idx="175">
                  <c:v>1989</c:v>
                </c:pt>
                <c:pt idx="176">
                  <c:v>1989</c:v>
                </c:pt>
                <c:pt idx="177">
                  <c:v>1989</c:v>
                </c:pt>
                <c:pt idx="178">
                  <c:v>1989</c:v>
                </c:pt>
                <c:pt idx="179">
                  <c:v>1989</c:v>
                </c:pt>
                <c:pt idx="180">
                  <c:v>1990</c:v>
                </c:pt>
                <c:pt idx="181">
                  <c:v>1990</c:v>
                </c:pt>
                <c:pt idx="182">
                  <c:v>1990</c:v>
                </c:pt>
                <c:pt idx="183">
                  <c:v>1990</c:v>
                </c:pt>
                <c:pt idx="184">
                  <c:v>1990</c:v>
                </c:pt>
                <c:pt idx="185">
                  <c:v>1990</c:v>
                </c:pt>
                <c:pt idx="186">
                  <c:v>1990</c:v>
                </c:pt>
                <c:pt idx="187">
                  <c:v>1990</c:v>
                </c:pt>
                <c:pt idx="188">
                  <c:v>1990</c:v>
                </c:pt>
                <c:pt idx="189">
                  <c:v>1990</c:v>
                </c:pt>
                <c:pt idx="190">
                  <c:v>1990</c:v>
                </c:pt>
                <c:pt idx="191">
                  <c:v>1990</c:v>
                </c:pt>
                <c:pt idx="192">
                  <c:v>1991</c:v>
                </c:pt>
                <c:pt idx="193">
                  <c:v>1991</c:v>
                </c:pt>
                <c:pt idx="194">
                  <c:v>1991</c:v>
                </c:pt>
                <c:pt idx="195">
                  <c:v>1991</c:v>
                </c:pt>
                <c:pt idx="196">
                  <c:v>1991</c:v>
                </c:pt>
                <c:pt idx="197">
                  <c:v>1991</c:v>
                </c:pt>
                <c:pt idx="198">
                  <c:v>1991</c:v>
                </c:pt>
                <c:pt idx="199">
                  <c:v>1991</c:v>
                </c:pt>
                <c:pt idx="200">
                  <c:v>1991</c:v>
                </c:pt>
                <c:pt idx="201">
                  <c:v>1991</c:v>
                </c:pt>
                <c:pt idx="202">
                  <c:v>1991</c:v>
                </c:pt>
                <c:pt idx="203">
                  <c:v>1991</c:v>
                </c:pt>
                <c:pt idx="204">
                  <c:v>1992</c:v>
                </c:pt>
                <c:pt idx="205">
                  <c:v>1992</c:v>
                </c:pt>
                <c:pt idx="206">
                  <c:v>1992</c:v>
                </c:pt>
                <c:pt idx="207">
                  <c:v>1992</c:v>
                </c:pt>
                <c:pt idx="208">
                  <c:v>1992</c:v>
                </c:pt>
                <c:pt idx="209">
                  <c:v>1992</c:v>
                </c:pt>
                <c:pt idx="210">
                  <c:v>1992</c:v>
                </c:pt>
                <c:pt idx="211">
                  <c:v>1992</c:v>
                </c:pt>
                <c:pt idx="212">
                  <c:v>1992</c:v>
                </c:pt>
                <c:pt idx="213">
                  <c:v>1992</c:v>
                </c:pt>
                <c:pt idx="214">
                  <c:v>1992</c:v>
                </c:pt>
                <c:pt idx="215">
                  <c:v>1992</c:v>
                </c:pt>
                <c:pt idx="216">
                  <c:v>1993</c:v>
                </c:pt>
                <c:pt idx="217">
                  <c:v>1993</c:v>
                </c:pt>
                <c:pt idx="218">
                  <c:v>1993</c:v>
                </c:pt>
                <c:pt idx="219">
                  <c:v>1993</c:v>
                </c:pt>
                <c:pt idx="220">
                  <c:v>1993</c:v>
                </c:pt>
                <c:pt idx="221">
                  <c:v>1993</c:v>
                </c:pt>
                <c:pt idx="222">
                  <c:v>1993</c:v>
                </c:pt>
                <c:pt idx="223">
                  <c:v>1993</c:v>
                </c:pt>
                <c:pt idx="224">
                  <c:v>1993</c:v>
                </c:pt>
                <c:pt idx="225">
                  <c:v>1993</c:v>
                </c:pt>
                <c:pt idx="226">
                  <c:v>1993</c:v>
                </c:pt>
                <c:pt idx="227">
                  <c:v>1993</c:v>
                </c:pt>
                <c:pt idx="228">
                  <c:v>1994</c:v>
                </c:pt>
                <c:pt idx="229">
                  <c:v>1994</c:v>
                </c:pt>
                <c:pt idx="230">
                  <c:v>1994</c:v>
                </c:pt>
                <c:pt idx="231">
                  <c:v>1994</c:v>
                </c:pt>
                <c:pt idx="232">
                  <c:v>1994</c:v>
                </c:pt>
                <c:pt idx="233">
                  <c:v>1994</c:v>
                </c:pt>
                <c:pt idx="234">
                  <c:v>1994</c:v>
                </c:pt>
                <c:pt idx="235">
                  <c:v>1994</c:v>
                </c:pt>
                <c:pt idx="236">
                  <c:v>1994</c:v>
                </c:pt>
                <c:pt idx="237">
                  <c:v>1994</c:v>
                </c:pt>
                <c:pt idx="238">
                  <c:v>1994</c:v>
                </c:pt>
                <c:pt idx="239">
                  <c:v>1994</c:v>
                </c:pt>
                <c:pt idx="240">
                  <c:v>1995</c:v>
                </c:pt>
                <c:pt idx="241">
                  <c:v>1995</c:v>
                </c:pt>
                <c:pt idx="242">
                  <c:v>1995</c:v>
                </c:pt>
                <c:pt idx="243">
                  <c:v>1995</c:v>
                </c:pt>
                <c:pt idx="244">
                  <c:v>1995</c:v>
                </c:pt>
                <c:pt idx="245">
                  <c:v>1995</c:v>
                </c:pt>
                <c:pt idx="246">
                  <c:v>1995</c:v>
                </c:pt>
                <c:pt idx="247">
                  <c:v>1995</c:v>
                </c:pt>
                <c:pt idx="248">
                  <c:v>1995</c:v>
                </c:pt>
                <c:pt idx="249">
                  <c:v>1995</c:v>
                </c:pt>
                <c:pt idx="250">
                  <c:v>1995</c:v>
                </c:pt>
                <c:pt idx="251">
                  <c:v>1995</c:v>
                </c:pt>
                <c:pt idx="252">
                  <c:v>1996</c:v>
                </c:pt>
                <c:pt idx="253">
                  <c:v>1996</c:v>
                </c:pt>
                <c:pt idx="254">
                  <c:v>1996</c:v>
                </c:pt>
                <c:pt idx="255">
                  <c:v>1996</c:v>
                </c:pt>
                <c:pt idx="256">
                  <c:v>1996</c:v>
                </c:pt>
                <c:pt idx="257">
                  <c:v>1996</c:v>
                </c:pt>
                <c:pt idx="258">
                  <c:v>1996</c:v>
                </c:pt>
                <c:pt idx="259">
                  <c:v>1996</c:v>
                </c:pt>
                <c:pt idx="260">
                  <c:v>1996</c:v>
                </c:pt>
                <c:pt idx="261">
                  <c:v>1996</c:v>
                </c:pt>
                <c:pt idx="262">
                  <c:v>1996</c:v>
                </c:pt>
                <c:pt idx="263">
                  <c:v>1996</c:v>
                </c:pt>
                <c:pt idx="264">
                  <c:v>1997</c:v>
                </c:pt>
                <c:pt idx="265">
                  <c:v>1997</c:v>
                </c:pt>
                <c:pt idx="266">
                  <c:v>1997</c:v>
                </c:pt>
                <c:pt idx="267">
                  <c:v>1997</c:v>
                </c:pt>
                <c:pt idx="268">
                  <c:v>1997</c:v>
                </c:pt>
                <c:pt idx="269">
                  <c:v>1997</c:v>
                </c:pt>
                <c:pt idx="270">
                  <c:v>1997</c:v>
                </c:pt>
                <c:pt idx="271">
                  <c:v>1997</c:v>
                </c:pt>
                <c:pt idx="272">
                  <c:v>1997</c:v>
                </c:pt>
                <c:pt idx="273">
                  <c:v>1997</c:v>
                </c:pt>
                <c:pt idx="274">
                  <c:v>1997</c:v>
                </c:pt>
                <c:pt idx="275">
                  <c:v>1997</c:v>
                </c:pt>
                <c:pt idx="276">
                  <c:v>1998</c:v>
                </c:pt>
                <c:pt idx="277">
                  <c:v>1998</c:v>
                </c:pt>
                <c:pt idx="278">
                  <c:v>1998</c:v>
                </c:pt>
                <c:pt idx="279">
                  <c:v>1998</c:v>
                </c:pt>
                <c:pt idx="280">
                  <c:v>1998</c:v>
                </c:pt>
                <c:pt idx="281">
                  <c:v>1998</c:v>
                </c:pt>
                <c:pt idx="282">
                  <c:v>1998</c:v>
                </c:pt>
                <c:pt idx="283">
                  <c:v>1998</c:v>
                </c:pt>
                <c:pt idx="284">
                  <c:v>1998</c:v>
                </c:pt>
                <c:pt idx="285">
                  <c:v>1998</c:v>
                </c:pt>
                <c:pt idx="286">
                  <c:v>1998</c:v>
                </c:pt>
                <c:pt idx="287">
                  <c:v>1998</c:v>
                </c:pt>
                <c:pt idx="288">
                  <c:v>1999</c:v>
                </c:pt>
                <c:pt idx="289">
                  <c:v>1999</c:v>
                </c:pt>
                <c:pt idx="290">
                  <c:v>1999</c:v>
                </c:pt>
                <c:pt idx="291">
                  <c:v>1999</c:v>
                </c:pt>
                <c:pt idx="292">
                  <c:v>1999</c:v>
                </c:pt>
                <c:pt idx="293">
                  <c:v>1999</c:v>
                </c:pt>
                <c:pt idx="294">
                  <c:v>1999</c:v>
                </c:pt>
                <c:pt idx="295">
                  <c:v>1999</c:v>
                </c:pt>
                <c:pt idx="296">
                  <c:v>1999</c:v>
                </c:pt>
                <c:pt idx="297">
                  <c:v>1999</c:v>
                </c:pt>
                <c:pt idx="298">
                  <c:v>1999</c:v>
                </c:pt>
                <c:pt idx="299">
                  <c:v>1999</c:v>
                </c:pt>
                <c:pt idx="300">
                  <c:v>2000</c:v>
                </c:pt>
                <c:pt idx="301">
                  <c:v>2000</c:v>
                </c:pt>
                <c:pt idx="302">
                  <c:v>2000</c:v>
                </c:pt>
                <c:pt idx="303">
                  <c:v>2000</c:v>
                </c:pt>
                <c:pt idx="304">
                  <c:v>2000</c:v>
                </c:pt>
                <c:pt idx="305">
                  <c:v>2000</c:v>
                </c:pt>
                <c:pt idx="306">
                  <c:v>2000</c:v>
                </c:pt>
                <c:pt idx="307">
                  <c:v>2000</c:v>
                </c:pt>
                <c:pt idx="308">
                  <c:v>2000</c:v>
                </c:pt>
                <c:pt idx="309">
                  <c:v>2000</c:v>
                </c:pt>
                <c:pt idx="310">
                  <c:v>2000</c:v>
                </c:pt>
                <c:pt idx="311">
                  <c:v>2000</c:v>
                </c:pt>
                <c:pt idx="312">
                  <c:v>2001</c:v>
                </c:pt>
                <c:pt idx="313">
                  <c:v>2001</c:v>
                </c:pt>
                <c:pt idx="314">
                  <c:v>2001</c:v>
                </c:pt>
                <c:pt idx="315">
                  <c:v>2001</c:v>
                </c:pt>
                <c:pt idx="316">
                  <c:v>2001</c:v>
                </c:pt>
                <c:pt idx="317">
                  <c:v>2001</c:v>
                </c:pt>
                <c:pt idx="318">
                  <c:v>2001</c:v>
                </c:pt>
                <c:pt idx="319">
                  <c:v>2001</c:v>
                </c:pt>
                <c:pt idx="320">
                  <c:v>2001</c:v>
                </c:pt>
                <c:pt idx="321">
                  <c:v>2001</c:v>
                </c:pt>
                <c:pt idx="322">
                  <c:v>2001</c:v>
                </c:pt>
                <c:pt idx="323">
                  <c:v>2001</c:v>
                </c:pt>
                <c:pt idx="324">
                  <c:v>2002</c:v>
                </c:pt>
                <c:pt idx="325">
                  <c:v>2002</c:v>
                </c:pt>
                <c:pt idx="326">
                  <c:v>2002</c:v>
                </c:pt>
                <c:pt idx="327">
                  <c:v>2002</c:v>
                </c:pt>
                <c:pt idx="328">
                  <c:v>2002</c:v>
                </c:pt>
                <c:pt idx="329">
                  <c:v>2002</c:v>
                </c:pt>
                <c:pt idx="330">
                  <c:v>2002</c:v>
                </c:pt>
                <c:pt idx="331">
                  <c:v>2002</c:v>
                </c:pt>
                <c:pt idx="332">
                  <c:v>2002</c:v>
                </c:pt>
                <c:pt idx="333">
                  <c:v>2002</c:v>
                </c:pt>
                <c:pt idx="334">
                  <c:v>2002</c:v>
                </c:pt>
                <c:pt idx="335">
                  <c:v>2002</c:v>
                </c:pt>
                <c:pt idx="336">
                  <c:v>2003</c:v>
                </c:pt>
                <c:pt idx="337">
                  <c:v>2003</c:v>
                </c:pt>
                <c:pt idx="338">
                  <c:v>2003</c:v>
                </c:pt>
                <c:pt idx="339">
                  <c:v>2003</c:v>
                </c:pt>
                <c:pt idx="340">
                  <c:v>2003</c:v>
                </c:pt>
                <c:pt idx="341">
                  <c:v>2003</c:v>
                </c:pt>
                <c:pt idx="342">
                  <c:v>2003</c:v>
                </c:pt>
                <c:pt idx="343">
                  <c:v>2003</c:v>
                </c:pt>
                <c:pt idx="344">
                  <c:v>2003</c:v>
                </c:pt>
                <c:pt idx="345">
                  <c:v>2003</c:v>
                </c:pt>
                <c:pt idx="346">
                  <c:v>2003</c:v>
                </c:pt>
                <c:pt idx="347">
                  <c:v>2003</c:v>
                </c:pt>
                <c:pt idx="348">
                  <c:v>2004</c:v>
                </c:pt>
                <c:pt idx="349">
                  <c:v>2004</c:v>
                </c:pt>
                <c:pt idx="350">
                  <c:v>2004</c:v>
                </c:pt>
                <c:pt idx="351">
                  <c:v>2004</c:v>
                </c:pt>
                <c:pt idx="352">
                  <c:v>2004</c:v>
                </c:pt>
                <c:pt idx="353">
                  <c:v>2004</c:v>
                </c:pt>
                <c:pt idx="354">
                  <c:v>2004</c:v>
                </c:pt>
                <c:pt idx="355">
                  <c:v>2004</c:v>
                </c:pt>
                <c:pt idx="356">
                  <c:v>2004</c:v>
                </c:pt>
                <c:pt idx="357">
                  <c:v>2004</c:v>
                </c:pt>
                <c:pt idx="358">
                  <c:v>2004</c:v>
                </c:pt>
                <c:pt idx="359">
                  <c:v>2004</c:v>
                </c:pt>
                <c:pt idx="360">
                  <c:v>2005</c:v>
                </c:pt>
                <c:pt idx="361">
                  <c:v>2005</c:v>
                </c:pt>
                <c:pt idx="362">
                  <c:v>2005</c:v>
                </c:pt>
                <c:pt idx="363">
                  <c:v>2005</c:v>
                </c:pt>
                <c:pt idx="364">
                  <c:v>2005</c:v>
                </c:pt>
                <c:pt idx="365">
                  <c:v>2005</c:v>
                </c:pt>
                <c:pt idx="366">
                  <c:v>2005</c:v>
                </c:pt>
                <c:pt idx="367">
                  <c:v>2005</c:v>
                </c:pt>
                <c:pt idx="368">
                  <c:v>2005</c:v>
                </c:pt>
                <c:pt idx="369">
                  <c:v>2005</c:v>
                </c:pt>
                <c:pt idx="370">
                  <c:v>2005</c:v>
                </c:pt>
                <c:pt idx="371">
                  <c:v>2005</c:v>
                </c:pt>
                <c:pt idx="372">
                  <c:v>2006</c:v>
                </c:pt>
                <c:pt idx="373">
                  <c:v>2006</c:v>
                </c:pt>
                <c:pt idx="374">
                  <c:v>2006</c:v>
                </c:pt>
                <c:pt idx="375">
                  <c:v>2006</c:v>
                </c:pt>
                <c:pt idx="376">
                  <c:v>2006</c:v>
                </c:pt>
                <c:pt idx="377">
                  <c:v>2006</c:v>
                </c:pt>
                <c:pt idx="378">
                  <c:v>2006</c:v>
                </c:pt>
                <c:pt idx="379">
                  <c:v>2006</c:v>
                </c:pt>
                <c:pt idx="380">
                  <c:v>2006</c:v>
                </c:pt>
                <c:pt idx="381">
                  <c:v>2006</c:v>
                </c:pt>
                <c:pt idx="382">
                  <c:v>2006</c:v>
                </c:pt>
                <c:pt idx="383">
                  <c:v>2006</c:v>
                </c:pt>
                <c:pt idx="384">
                  <c:v>2007</c:v>
                </c:pt>
                <c:pt idx="385">
                  <c:v>2007</c:v>
                </c:pt>
                <c:pt idx="386">
                  <c:v>2007</c:v>
                </c:pt>
                <c:pt idx="387">
                  <c:v>2007</c:v>
                </c:pt>
                <c:pt idx="388">
                  <c:v>2007</c:v>
                </c:pt>
                <c:pt idx="389">
                  <c:v>2007</c:v>
                </c:pt>
                <c:pt idx="390">
                  <c:v>2007</c:v>
                </c:pt>
                <c:pt idx="391">
                  <c:v>2007</c:v>
                </c:pt>
                <c:pt idx="392">
                  <c:v>2007</c:v>
                </c:pt>
                <c:pt idx="393">
                  <c:v>2007</c:v>
                </c:pt>
                <c:pt idx="394">
                  <c:v>2007</c:v>
                </c:pt>
                <c:pt idx="395">
                  <c:v>2007</c:v>
                </c:pt>
                <c:pt idx="396">
                  <c:v>2008</c:v>
                </c:pt>
                <c:pt idx="397">
                  <c:v>2008</c:v>
                </c:pt>
                <c:pt idx="398">
                  <c:v>2008</c:v>
                </c:pt>
                <c:pt idx="399">
                  <c:v>2008</c:v>
                </c:pt>
                <c:pt idx="400">
                  <c:v>2008</c:v>
                </c:pt>
                <c:pt idx="401">
                  <c:v>2008</c:v>
                </c:pt>
                <c:pt idx="402">
                  <c:v>2008</c:v>
                </c:pt>
                <c:pt idx="403">
                  <c:v>2008</c:v>
                </c:pt>
                <c:pt idx="404">
                  <c:v>2008</c:v>
                </c:pt>
                <c:pt idx="405">
                  <c:v>2008</c:v>
                </c:pt>
                <c:pt idx="406">
                  <c:v>2008</c:v>
                </c:pt>
                <c:pt idx="407">
                  <c:v>2008</c:v>
                </c:pt>
                <c:pt idx="408">
                  <c:v>2009</c:v>
                </c:pt>
                <c:pt idx="409">
                  <c:v>2009</c:v>
                </c:pt>
                <c:pt idx="410">
                  <c:v>2009</c:v>
                </c:pt>
                <c:pt idx="411">
                  <c:v>2009</c:v>
                </c:pt>
                <c:pt idx="412">
                  <c:v>2009</c:v>
                </c:pt>
                <c:pt idx="413">
                  <c:v>2009</c:v>
                </c:pt>
                <c:pt idx="414">
                  <c:v>2009</c:v>
                </c:pt>
                <c:pt idx="415">
                  <c:v>2009</c:v>
                </c:pt>
                <c:pt idx="416">
                  <c:v>2009</c:v>
                </c:pt>
                <c:pt idx="417">
                  <c:v>2009</c:v>
                </c:pt>
                <c:pt idx="418">
                  <c:v>2009</c:v>
                </c:pt>
                <c:pt idx="419">
                  <c:v>2009</c:v>
                </c:pt>
                <c:pt idx="420">
                  <c:v>2010</c:v>
                </c:pt>
                <c:pt idx="421">
                  <c:v>2010</c:v>
                </c:pt>
                <c:pt idx="422">
                  <c:v>2010</c:v>
                </c:pt>
                <c:pt idx="423">
                  <c:v>2010</c:v>
                </c:pt>
                <c:pt idx="424">
                  <c:v>2010</c:v>
                </c:pt>
                <c:pt idx="425">
                  <c:v>2010</c:v>
                </c:pt>
                <c:pt idx="426">
                  <c:v>2010</c:v>
                </c:pt>
                <c:pt idx="427">
                  <c:v>2010</c:v>
                </c:pt>
                <c:pt idx="428">
                  <c:v>2010</c:v>
                </c:pt>
                <c:pt idx="429">
                  <c:v>2010</c:v>
                </c:pt>
                <c:pt idx="430">
                  <c:v>2010</c:v>
                </c:pt>
                <c:pt idx="431">
                  <c:v>2010</c:v>
                </c:pt>
                <c:pt idx="432">
                  <c:v>2011</c:v>
                </c:pt>
                <c:pt idx="433">
                  <c:v>2011</c:v>
                </c:pt>
                <c:pt idx="434">
                  <c:v>2011</c:v>
                </c:pt>
                <c:pt idx="435">
                  <c:v>2011</c:v>
                </c:pt>
                <c:pt idx="436">
                  <c:v>2011</c:v>
                </c:pt>
                <c:pt idx="437">
                  <c:v>2011</c:v>
                </c:pt>
                <c:pt idx="438">
                  <c:v>2011</c:v>
                </c:pt>
                <c:pt idx="439">
                  <c:v>2011</c:v>
                </c:pt>
                <c:pt idx="440">
                  <c:v>2011</c:v>
                </c:pt>
                <c:pt idx="441">
                  <c:v>2011</c:v>
                </c:pt>
                <c:pt idx="442">
                  <c:v>2011</c:v>
                </c:pt>
                <c:pt idx="443">
                  <c:v>2011</c:v>
                </c:pt>
                <c:pt idx="444">
                  <c:v>2012</c:v>
                </c:pt>
                <c:pt idx="445">
                  <c:v>2012</c:v>
                </c:pt>
                <c:pt idx="446">
                  <c:v>2012</c:v>
                </c:pt>
                <c:pt idx="447">
                  <c:v>2012</c:v>
                </c:pt>
                <c:pt idx="448">
                  <c:v>2012</c:v>
                </c:pt>
                <c:pt idx="449">
                  <c:v>2012</c:v>
                </c:pt>
                <c:pt idx="450">
                  <c:v>2012</c:v>
                </c:pt>
                <c:pt idx="451">
                  <c:v>2012</c:v>
                </c:pt>
                <c:pt idx="452">
                  <c:v>2012</c:v>
                </c:pt>
                <c:pt idx="453">
                  <c:v>2012</c:v>
                </c:pt>
                <c:pt idx="454">
                  <c:v>2012</c:v>
                </c:pt>
                <c:pt idx="455">
                  <c:v>2012</c:v>
                </c:pt>
                <c:pt idx="456">
                  <c:v>2013</c:v>
                </c:pt>
                <c:pt idx="457">
                  <c:v>2013</c:v>
                </c:pt>
                <c:pt idx="458">
                  <c:v>2013</c:v>
                </c:pt>
                <c:pt idx="459">
                  <c:v>2013</c:v>
                </c:pt>
                <c:pt idx="460">
                  <c:v>2013</c:v>
                </c:pt>
                <c:pt idx="461">
                  <c:v>2013</c:v>
                </c:pt>
                <c:pt idx="462">
                  <c:v>2013</c:v>
                </c:pt>
                <c:pt idx="463">
                  <c:v>2013</c:v>
                </c:pt>
                <c:pt idx="464">
                  <c:v>2013</c:v>
                </c:pt>
                <c:pt idx="465">
                  <c:v>2013</c:v>
                </c:pt>
                <c:pt idx="466">
                  <c:v>2013</c:v>
                </c:pt>
                <c:pt idx="467">
                  <c:v>2013</c:v>
                </c:pt>
                <c:pt idx="468">
                  <c:v>2014</c:v>
                </c:pt>
                <c:pt idx="469">
                  <c:v>2014</c:v>
                </c:pt>
                <c:pt idx="470">
                  <c:v>2014</c:v>
                </c:pt>
                <c:pt idx="471">
                  <c:v>2014</c:v>
                </c:pt>
                <c:pt idx="472">
                  <c:v>2014</c:v>
                </c:pt>
                <c:pt idx="473">
                  <c:v>2014</c:v>
                </c:pt>
                <c:pt idx="474">
                  <c:v>2014</c:v>
                </c:pt>
                <c:pt idx="475">
                  <c:v>2014</c:v>
                </c:pt>
                <c:pt idx="476">
                  <c:v>2014</c:v>
                </c:pt>
                <c:pt idx="477">
                  <c:v>2014</c:v>
                </c:pt>
                <c:pt idx="478">
                  <c:v>2014</c:v>
                </c:pt>
                <c:pt idx="479">
                  <c:v>2014</c:v>
                </c:pt>
                <c:pt idx="480">
                  <c:v>2015</c:v>
                </c:pt>
                <c:pt idx="481">
                  <c:v>2015</c:v>
                </c:pt>
                <c:pt idx="482">
                  <c:v>2015</c:v>
                </c:pt>
                <c:pt idx="483">
                  <c:v>2015</c:v>
                </c:pt>
                <c:pt idx="484">
                  <c:v>2015</c:v>
                </c:pt>
                <c:pt idx="485">
                  <c:v>2015</c:v>
                </c:pt>
                <c:pt idx="486">
                  <c:v>2015</c:v>
                </c:pt>
                <c:pt idx="487">
                  <c:v>2015</c:v>
                </c:pt>
                <c:pt idx="488">
                  <c:v>2015</c:v>
                </c:pt>
                <c:pt idx="489">
                  <c:v>2015</c:v>
                </c:pt>
                <c:pt idx="490">
                  <c:v>2015</c:v>
                </c:pt>
                <c:pt idx="491">
                  <c:v>2015</c:v>
                </c:pt>
                <c:pt idx="492">
                  <c:v>2016</c:v>
                </c:pt>
                <c:pt idx="493">
                  <c:v>2016</c:v>
                </c:pt>
                <c:pt idx="494">
                  <c:v>2016</c:v>
                </c:pt>
                <c:pt idx="495">
                  <c:v>2016</c:v>
                </c:pt>
                <c:pt idx="496">
                  <c:v>2016</c:v>
                </c:pt>
                <c:pt idx="497">
                  <c:v>2016</c:v>
                </c:pt>
                <c:pt idx="498">
                  <c:v>2016</c:v>
                </c:pt>
                <c:pt idx="499">
                  <c:v>2016</c:v>
                </c:pt>
                <c:pt idx="500">
                  <c:v>2016</c:v>
                </c:pt>
                <c:pt idx="501">
                  <c:v>2016</c:v>
                </c:pt>
                <c:pt idx="502">
                  <c:v>2016</c:v>
                </c:pt>
                <c:pt idx="503">
                  <c:v>2016</c:v>
                </c:pt>
                <c:pt idx="504">
                  <c:v>2017</c:v>
                </c:pt>
                <c:pt idx="505">
                  <c:v>2017</c:v>
                </c:pt>
                <c:pt idx="506">
                  <c:v>2017</c:v>
                </c:pt>
                <c:pt idx="507">
                  <c:v>2017</c:v>
                </c:pt>
                <c:pt idx="508">
                  <c:v>2017</c:v>
                </c:pt>
                <c:pt idx="509">
                  <c:v>2017</c:v>
                </c:pt>
                <c:pt idx="510">
                  <c:v>2017</c:v>
                </c:pt>
                <c:pt idx="511">
                  <c:v>2017</c:v>
                </c:pt>
                <c:pt idx="512">
                  <c:v>2017</c:v>
                </c:pt>
                <c:pt idx="513">
                  <c:v>2017</c:v>
                </c:pt>
                <c:pt idx="514">
                  <c:v>2017</c:v>
                </c:pt>
                <c:pt idx="515">
                  <c:v>2017</c:v>
                </c:pt>
                <c:pt idx="516">
                  <c:v>2018</c:v>
                </c:pt>
                <c:pt idx="517">
                  <c:v>2018</c:v>
                </c:pt>
                <c:pt idx="518">
                  <c:v>2018</c:v>
                </c:pt>
                <c:pt idx="519">
                  <c:v>2018</c:v>
                </c:pt>
                <c:pt idx="520">
                  <c:v>2018</c:v>
                </c:pt>
                <c:pt idx="521">
                  <c:v>2018</c:v>
                </c:pt>
                <c:pt idx="522">
                  <c:v>2018</c:v>
                </c:pt>
                <c:pt idx="523">
                  <c:v>2018</c:v>
                </c:pt>
                <c:pt idx="524">
                  <c:v>2018</c:v>
                </c:pt>
                <c:pt idx="525">
                  <c:v>2018</c:v>
                </c:pt>
                <c:pt idx="526">
                  <c:v>2018</c:v>
                </c:pt>
                <c:pt idx="527">
                  <c:v>2018</c:v>
                </c:pt>
                <c:pt idx="528">
                  <c:v>2019</c:v>
                </c:pt>
                <c:pt idx="529">
                  <c:v>2019</c:v>
                </c:pt>
                <c:pt idx="530">
                  <c:v>2019</c:v>
                </c:pt>
                <c:pt idx="531">
                  <c:v>2019</c:v>
                </c:pt>
                <c:pt idx="532">
                  <c:v>2019</c:v>
                </c:pt>
                <c:pt idx="533">
                  <c:v>2019</c:v>
                </c:pt>
                <c:pt idx="534">
                  <c:v>2019</c:v>
                </c:pt>
                <c:pt idx="535">
                  <c:v>2019</c:v>
                </c:pt>
                <c:pt idx="536">
                  <c:v>2019</c:v>
                </c:pt>
                <c:pt idx="537">
                  <c:v>2019</c:v>
                </c:pt>
                <c:pt idx="538">
                  <c:v>2019</c:v>
                </c:pt>
                <c:pt idx="539">
                  <c:v>2019</c:v>
                </c:pt>
                <c:pt idx="540">
                  <c:v>2020</c:v>
                </c:pt>
                <c:pt idx="541">
                  <c:v>2020</c:v>
                </c:pt>
                <c:pt idx="542">
                  <c:v>2020</c:v>
                </c:pt>
                <c:pt idx="543">
                  <c:v>2020</c:v>
                </c:pt>
                <c:pt idx="544">
                  <c:v>2020</c:v>
                </c:pt>
                <c:pt idx="545">
                  <c:v>2020</c:v>
                </c:pt>
              </c:numCache>
            </c:numRef>
          </c:cat>
          <c:val>
            <c:numRef>
              <c:f>Data!$W$304:$W$851</c:f>
              <c:numCache>
                <c:formatCode>0.00</c:formatCode>
                <c:ptCount val="548"/>
                <c:pt idx="0">
                  <c:v>1.4193197126405082</c:v>
                </c:pt>
                <c:pt idx="1">
                  <c:v>1.3771184758667072</c:v>
                </c:pt>
                <c:pt idx="2">
                  <c:v>1.2486359952675599</c:v>
                </c:pt>
                <c:pt idx="3">
                  <c:v>1.1889478856459852</c:v>
                </c:pt>
                <c:pt idx="4">
                  <c:v>1.2004263693440402</c:v>
                </c:pt>
                <c:pt idx="5">
                  <c:v>1.2041861835691423</c:v>
                </c:pt>
                <c:pt idx="6">
                  <c:v>1.212241883858703</c:v>
                </c:pt>
                <c:pt idx="7">
                  <c:v>1.2385943725601438</c:v>
                </c:pt>
                <c:pt idx="8">
                  <c:v>1.269902335582769</c:v>
                </c:pt>
                <c:pt idx="9">
                  <c:v>1.1975889176400376</c:v>
                </c:pt>
                <c:pt idx="10">
                  <c:v>1.1997187593527079</c:v>
                </c:pt>
                <c:pt idx="11">
                  <c:v>1.2158146648558616</c:v>
                </c:pt>
                <c:pt idx="12">
                  <c:v>1.2266812921376795</c:v>
                </c:pt>
                <c:pt idx="13">
                  <c:v>1.2363956241824359</c:v>
                </c:pt>
                <c:pt idx="14">
                  <c:v>1.2405933287143787</c:v>
                </c:pt>
                <c:pt idx="15">
                  <c:v>1.2442947526798285</c:v>
                </c:pt>
                <c:pt idx="16">
                  <c:v>1.2491842041102978</c:v>
                </c:pt>
                <c:pt idx="17">
                  <c:v>1.2730065009322034</c:v>
                </c:pt>
                <c:pt idx="18">
                  <c:v>1.2917280366016928</c:v>
                </c:pt>
                <c:pt idx="19">
                  <c:v>1.300104548376442</c:v>
                </c:pt>
                <c:pt idx="20">
                  <c:v>1.3065250535154564</c:v>
                </c:pt>
                <c:pt idx="21">
                  <c:v>1.261078901419397</c:v>
                </c:pt>
                <c:pt idx="22">
                  <c:v>1.0655534491555383</c:v>
                </c:pt>
                <c:pt idx="23">
                  <c:v>1.1008747804516363</c:v>
                </c:pt>
                <c:pt idx="24">
                  <c:v>1.1014051997455787</c:v>
                </c:pt>
                <c:pt idx="25">
                  <c:v>1.079015974116031</c:v>
                </c:pt>
                <c:pt idx="26">
                  <c:v>1.0682978698635592</c:v>
                </c:pt>
                <c:pt idx="27">
                  <c:v>1.0687594393664135</c:v>
                </c:pt>
                <c:pt idx="28">
                  <c:v>1.0655193649635417</c:v>
                </c:pt>
                <c:pt idx="29">
                  <c:v>1.0702783356353969</c:v>
                </c:pt>
                <c:pt idx="30">
                  <c:v>1.0719932932391201</c:v>
                </c:pt>
                <c:pt idx="31">
                  <c:v>1.0621436570119231</c:v>
                </c:pt>
                <c:pt idx="32">
                  <c:v>1.0166311539972206</c:v>
                </c:pt>
                <c:pt idx="33">
                  <c:v>0.99971794992884144</c:v>
                </c:pt>
                <c:pt idx="34">
                  <c:v>1.0130441896114715</c:v>
                </c:pt>
                <c:pt idx="35">
                  <c:v>1.0524417822576606</c:v>
                </c:pt>
                <c:pt idx="36">
                  <c:v>1.0546003130491395</c:v>
                </c:pt>
                <c:pt idx="37">
                  <c:v>1.0636608120264028</c:v>
                </c:pt>
                <c:pt idx="38">
                  <c:v>1.0700403591875534</c:v>
                </c:pt>
                <c:pt idx="39">
                  <c:v>1.0787864908257299</c:v>
                </c:pt>
                <c:pt idx="40">
                  <c:v>1.0631969796616723</c:v>
                </c:pt>
                <c:pt idx="41">
                  <c:v>1.127364091240441</c:v>
                </c:pt>
                <c:pt idx="42">
                  <c:v>1.1588928063125914</c:v>
                </c:pt>
                <c:pt idx="43">
                  <c:v>1.1567400569617592</c:v>
                </c:pt>
                <c:pt idx="44">
                  <c:v>1.1484305092736384</c:v>
                </c:pt>
                <c:pt idx="45">
                  <c:v>1.1692427154284994</c:v>
                </c:pt>
                <c:pt idx="46">
                  <c:v>1.1607075375371605</c:v>
                </c:pt>
                <c:pt idx="47">
                  <c:v>1.1253201808839506</c:v>
                </c:pt>
                <c:pt idx="48">
                  <c:v>0.81403667177855954</c:v>
                </c:pt>
                <c:pt idx="49">
                  <c:v>0.76844626136378003</c:v>
                </c:pt>
                <c:pt idx="50">
                  <c:v>0.79277771190826718</c:v>
                </c:pt>
                <c:pt idx="51">
                  <c:v>0.77856846507814093</c:v>
                </c:pt>
                <c:pt idx="52">
                  <c:v>0.78357620301592179</c:v>
                </c:pt>
                <c:pt idx="53">
                  <c:v>0.80355499169364908</c:v>
                </c:pt>
                <c:pt idx="54">
                  <c:v>0.79707924093873828</c:v>
                </c:pt>
                <c:pt idx="55">
                  <c:v>0.77579537787300767</c:v>
                </c:pt>
                <c:pt idx="56">
                  <c:v>0.75091539934641105</c:v>
                </c:pt>
                <c:pt idx="57">
                  <c:v>0.76509857871166709</c:v>
                </c:pt>
                <c:pt idx="58">
                  <c:v>0.74490981425390457</c:v>
                </c:pt>
                <c:pt idx="59">
                  <c:v>0.73070878637671621</c:v>
                </c:pt>
                <c:pt idx="60">
                  <c:v>0.73864118927732225</c:v>
                </c:pt>
                <c:pt idx="61">
                  <c:v>0.76613194031759402</c:v>
                </c:pt>
                <c:pt idx="62">
                  <c:v>0.82024001093071464</c:v>
                </c:pt>
                <c:pt idx="63">
                  <c:v>0.86335313686424875</c:v>
                </c:pt>
                <c:pt idx="64">
                  <c:v>0.87662945700242778</c:v>
                </c:pt>
                <c:pt idx="65">
                  <c:v>0.86891425008623957</c:v>
                </c:pt>
                <c:pt idx="66">
                  <c:v>0.90261523873729266</c:v>
                </c:pt>
                <c:pt idx="67">
                  <c:v>0.929683027324959</c:v>
                </c:pt>
                <c:pt idx="68">
                  <c:v>0.98784921651184332</c:v>
                </c:pt>
                <c:pt idx="69">
                  <c:v>1.0282513094972368</c:v>
                </c:pt>
                <c:pt idx="70">
                  <c:v>1.0350085798782711</c:v>
                </c:pt>
                <c:pt idx="71">
                  <c:v>1.0017255108583483</c:v>
                </c:pt>
                <c:pt idx="72">
                  <c:v>1.0444806199062755</c:v>
                </c:pt>
                <c:pt idx="73">
                  <c:v>1.0790575311990616</c:v>
                </c:pt>
                <c:pt idx="74">
                  <c:v>1.0963215201375183</c:v>
                </c:pt>
                <c:pt idx="75">
                  <c:v>1.276872008414772</c:v>
                </c:pt>
                <c:pt idx="76">
                  <c:v>1.2894196442854184</c:v>
                </c:pt>
                <c:pt idx="77">
                  <c:v>1.308531382337081</c:v>
                </c:pt>
                <c:pt idx="78">
                  <c:v>1.3011211333761297</c:v>
                </c:pt>
                <c:pt idx="79">
                  <c:v>1.2747953300704988</c:v>
                </c:pt>
                <c:pt idx="80">
                  <c:v>1.2838800114521136</c:v>
                </c:pt>
                <c:pt idx="81">
                  <c:v>1.2979514142392095</c:v>
                </c:pt>
                <c:pt idx="82">
                  <c:v>1.3364441088025678</c:v>
                </c:pt>
                <c:pt idx="83">
                  <c:v>1.3004358991237497</c:v>
                </c:pt>
                <c:pt idx="84">
                  <c:v>1.3192210115319505</c:v>
                </c:pt>
                <c:pt idx="85">
                  <c:v>1.31785900277573</c:v>
                </c:pt>
                <c:pt idx="86">
                  <c:v>1.37591320602907</c:v>
                </c:pt>
                <c:pt idx="87">
                  <c:v>1.3824811568082656</c:v>
                </c:pt>
                <c:pt idx="88">
                  <c:v>1.4415247787037362</c:v>
                </c:pt>
                <c:pt idx="89">
                  <c:v>1.41256090669975</c:v>
                </c:pt>
                <c:pt idx="90">
                  <c:v>1.425187604469178</c:v>
                </c:pt>
                <c:pt idx="91">
                  <c:v>1.5332769321484163</c:v>
                </c:pt>
                <c:pt idx="92">
                  <c:v>1.5578841734105391</c:v>
                </c:pt>
                <c:pt idx="93">
                  <c:v>1.5695997511455719</c:v>
                </c:pt>
                <c:pt idx="94">
                  <c:v>1.5699509547169075</c:v>
                </c:pt>
                <c:pt idx="95">
                  <c:v>1.6158272840557373</c:v>
                </c:pt>
                <c:pt idx="96">
                  <c:v>1.6588376396364926</c:v>
                </c:pt>
                <c:pt idx="97">
                  <c:v>1.7025125840207405</c:v>
                </c:pt>
                <c:pt idx="98">
                  <c:v>1.8825550738319541</c:v>
                </c:pt>
                <c:pt idx="99">
                  <c:v>2.0112680283412536</c:v>
                </c:pt>
                <c:pt idx="100">
                  <c:v>2.1131314229857403</c:v>
                </c:pt>
                <c:pt idx="101">
                  <c:v>2.1417901668926045</c:v>
                </c:pt>
                <c:pt idx="102">
                  <c:v>2.1764138159440813</c:v>
                </c:pt>
                <c:pt idx="103">
                  <c:v>2.2673325172766083</c:v>
                </c:pt>
                <c:pt idx="104">
                  <c:v>2.292520752786523</c:v>
                </c:pt>
                <c:pt idx="105">
                  <c:v>2.3299408907277743</c:v>
                </c:pt>
                <c:pt idx="106">
                  <c:v>2.3634209607979515</c:v>
                </c:pt>
                <c:pt idx="107">
                  <c:v>2.4394129044523414</c:v>
                </c:pt>
                <c:pt idx="108">
                  <c:v>2.4311459575891323</c:v>
                </c:pt>
                <c:pt idx="109">
                  <c:v>2.4420868910606441</c:v>
                </c:pt>
                <c:pt idx="110">
                  <c:v>2.3898672959592404</c:v>
                </c:pt>
                <c:pt idx="111">
                  <c:v>2.366725829662224</c:v>
                </c:pt>
                <c:pt idx="112">
                  <c:v>2.3903351779815392</c:v>
                </c:pt>
                <c:pt idx="113">
                  <c:v>2.3894605858924476</c:v>
                </c:pt>
                <c:pt idx="114">
                  <c:v>2.4503888209817117</c:v>
                </c:pt>
                <c:pt idx="115">
                  <c:v>2.5961689603988258</c:v>
                </c:pt>
                <c:pt idx="116">
                  <c:v>2.5938668780382685</c:v>
                </c:pt>
                <c:pt idx="117">
                  <c:v>2.5799551841384472</c:v>
                </c:pt>
                <c:pt idx="118">
                  <c:v>2.6031971319017781</c:v>
                </c:pt>
                <c:pt idx="119">
                  <c:v>2.6191983996531465</c:v>
                </c:pt>
                <c:pt idx="120">
                  <c:v>2.613312662078394</c:v>
                </c:pt>
                <c:pt idx="121">
                  <c:v>2.5793893156853289</c:v>
                </c:pt>
                <c:pt idx="122">
                  <c:v>2.5645440212668982</c:v>
                </c:pt>
                <c:pt idx="123">
                  <c:v>2.4283708131019965</c:v>
                </c:pt>
                <c:pt idx="124">
                  <c:v>2.4624813786147555</c:v>
                </c:pt>
                <c:pt idx="125">
                  <c:v>2.4459906596430145</c:v>
                </c:pt>
                <c:pt idx="126">
                  <c:v>2.4535013501468765</c:v>
                </c:pt>
                <c:pt idx="127">
                  <c:v>2.4757429443794332</c:v>
                </c:pt>
                <c:pt idx="128">
                  <c:v>2.4691220705990342</c:v>
                </c:pt>
                <c:pt idx="129">
                  <c:v>2.5078507718399874</c:v>
                </c:pt>
                <c:pt idx="130">
                  <c:v>2.4845374886856999</c:v>
                </c:pt>
                <c:pt idx="131">
                  <c:v>2.5633403320019021</c:v>
                </c:pt>
                <c:pt idx="132">
                  <c:v>2.5982445927916924</c:v>
                </c:pt>
                <c:pt idx="133">
                  <c:v>2.5908009573728714</c:v>
                </c:pt>
                <c:pt idx="134">
                  <c:v>2.527680590714847</c:v>
                </c:pt>
                <c:pt idx="135">
                  <c:v>2.5463800698877197</c:v>
                </c:pt>
                <c:pt idx="136">
                  <c:v>2.5279692989861138</c:v>
                </c:pt>
                <c:pt idx="137">
                  <c:v>2.5680149301733248</c:v>
                </c:pt>
                <c:pt idx="138">
                  <c:v>2.5932426667390209</c:v>
                </c:pt>
                <c:pt idx="139">
                  <c:v>2.5007093270543197</c:v>
                </c:pt>
                <c:pt idx="140">
                  <c:v>2.4911956796425945</c:v>
                </c:pt>
                <c:pt idx="141">
                  <c:v>2.4919844976486001</c:v>
                </c:pt>
                <c:pt idx="142">
                  <c:v>2.5254445710579119</c:v>
                </c:pt>
                <c:pt idx="143">
                  <c:v>2.5670493949055335</c:v>
                </c:pt>
                <c:pt idx="144">
                  <c:v>2.5467523524687627</c:v>
                </c:pt>
                <c:pt idx="145">
                  <c:v>2.5071764815384738</c:v>
                </c:pt>
                <c:pt idx="146">
                  <c:v>2.3294170201134654</c:v>
                </c:pt>
                <c:pt idx="147">
                  <c:v>2.3001366527768883</c:v>
                </c:pt>
                <c:pt idx="148">
                  <c:v>2.2112367466556795</c:v>
                </c:pt>
                <c:pt idx="149">
                  <c:v>2.2442311159111572</c:v>
                </c:pt>
                <c:pt idx="150">
                  <c:v>2.2553039322371413</c:v>
                </c:pt>
                <c:pt idx="151">
                  <c:v>2.1636135333902691</c:v>
                </c:pt>
                <c:pt idx="152">
                  <c:v>2.1457348943587697</c:v>
                </c:pt>
                <c:pt idx="153">
                  <c:v>2.1183433236013802</c:v>
                </c:pt>
                <c:pt idx="154">
                  <c:v>2.0852048684807118</c:v>
                </c:pt>
                <c:pt idx="155">
                  <c:v>2.0280926241544259</c:v>
                </c:pt>
                <c:pt idx="156">
                  <c:v>2.0261040711001783</c:v>
                </c:pt>
                <c:pt idx="157">
                  <c:v>1.9880920657915728</c:v>
                </c:pt>
                <c:pt idx="158">
                  <c:v>2.043265061590422</c:v>
                </c:pt>
                <c:pt idx="159">
                  <c:v>2.0305442287076301</c:v>
                </c:pt>
                <c:pt idx="160">
                  <c:v>2.0113777562809489</c:v>
                </c:pt>
                <c:pt idx="161">
                  <c:v>2.0023369388832051</c:v>
                </c:pt>
                <c:pt idx="162">
                  <c:v>1.9332469156775058</c:v>
                </c:pt>
                <c:pt idx="163">
                  <c:v>1.7787359764910307</c:v>
                </c:pt>
                <c:pt idx="164">
                  <c:v>1.7539834529801617</c:v>
                </c:pt>
                <c:pt idx="165">
                  <c:v>1.7658414020575506</c:v>
                </c:pt>
                <c:pt idx="166">
                  <c:v>1.7680288590395625</c:v>
                </c:pt>
                <c:pt idx="167">
                  <c:v>1.8220207493068454</c:v>
                </c:pt>
                <c:pt idx="168">
                  <c:v>1.7869792650010383</c:v>
                </c:pt>
                <c:pt idx="169">
                  <c:v>1.810816824733066</c:v>
                </c:pt>
                <c:pt idx="170">
                  <c:v>1.8042887711964111</c:v>
                </c:pt>
                <c:pt idx="171">
                  <c:v>1.7752239801784988</c:v>
                </c:pt>
                <c:pt idx="172">
                  <c:v>1.7258295471080254</c:v>
                </c:pt>
                <c:pt idx="173">
                  <c:v>1.7288257049297489</c:v>
                </c:pt>
                <c:pt idx="174">
                  <c:v>1.7594797180927901</c:v>
                </c:pt>
                <c:pt idx="175">
                  <c:v>1.7614426450678111</c:v>
                </c:pt>
                <c:pt idx="176">
                  <c:v>1.7883058449923181</c:v>
                </c:pt>
                <c:pt idx="177">
                  <c:v>1.7585713640960658</c:v>
                </c:pt>
                <c:pt idx="178">
                  <c:v>1.7239104377727255</c:v>
                </c:pt>
                <c:pt idx="179">
                  <c:v>1.6613189003013245</c:v>
                </c:pt>
                <c:pt idx="180">
                  <c:v>1.6283018868793244</c:v>
                </c:pt>
                <c:pt idx="181">
                  <c:v>1.6902291175653874</c:v>
                </c:pt>
                <c:pt idx="182">
                  <c:v>1.6943634480499929</c:v>
                </c:pt>
                <c:pt idx="183">
                  <c:v>1.6617445437540057</c:v>
                </c:pt>
                <c:pt idx="184">
                  <c:v>1.6292820327628608</c:v>
                </c:pt>
                <c:pt idx="185">
                  <c:v>1.5644458136050412</c:v>
                </c:pt>
                <c:pt idx="186">
                  <c:v>1.4866295056188237</c:v>
                </c:pt>
                <c:pt idx="187">
                  <c:v>1.4903336985822646</c:v>
                </c:pt>
                <c:pt idx="188">
                  <c:v>1.529282680262362</c:v>
                </c:pt>
                <c:pt idx="189">
                  <c:v>1.5036472293333143</c:v>
                </c:pt>
                <c:pt idx="190">
                  <c:v>1.4819047807218704</c:v>
                </c:pt>
                <c:pt idx="191">
                  <c:v>1.4601836074992061</c:v>
                </c:pt>
                <c:pt idx="192">
                  <c:v>1.4384005751178668</c:v>
                </c:pt>
                <c:pt idx="193">
                  <c:v>1.4600697977948107</c:v>
                </c:pt>
                <c:pt idx="194">
                  <c:v>1.4462359383421324</c:v>
                </c:pt>
                <c:pt idx="195">
                  <c:v>1.4221184868202263</c:v>
                </c:pt>
                <c:pt idx="196">
                  <c:v>1.4056954122996306</c:v>
                </c:pt>
                <c:pt idx="197">
                  <c:v>1.361824151583362</c:v>
                </c:pt>
                <c:pt idx="198">
                  <c:v>1.3772688744797967</c:v>
                </c:pt>
                <c:pt idx="199">
                  <c:v>1.3729860604135471</c:v>
                </c:pt>
                <c:pt idx="200">
                  <c:v>1.3625370320017467</c:v>
                </c:pt>
                <c:pt idx="201">
                  <c:v>1.4202204404084344</c:v>
                </c:pt>
                <c:pt idx="202">
                  <c:v>1.4426472769443255</c:v>
                </c:pt>
                <c:pt idx="203">
                  <c:v>1.4564704072236303</c:v>
                </c:pt>
                <c:pt idx="204">
                  <c:v>1.4479268769586635</c:v>
                </c:pt>
                <c:pt idx="205">
                  <c:v>1.5060823323128067</c:v>
                </c:pt>
                <c:pt idx="206">
                  <c:v>1.5043987222280426</c:v>
                </c:pt>
                <c:pt idx="207">
                  <c:v>1.5063508484348256</c:v>
                </c:pt>
                <c:pt idx="208">
                  <c:v>1.4977236073340012</c:v>
                </c:pt>
                <c:pt idx="209">
                  <c:v>1.5132801172029773</c:v>
                </c:pt>
                <c:pt idx="210">
                  <c:v>1.4953412358916873</c:v>
                </c:pt>
                <c:pt idx="211">
                  <c:v>1.4625334492082283</c:v>
                </c:pt>
                <c:pt idx="212">
                  <c:v>1.4370132396631929</c:v>
                </c:pt>
                <c:pt idx="213">
                  <c:v>1.3983938690434823</c:v>
                </c:pt>
                <c:pt idx="214">
                  <c:v>1.3487820143048468</c:v>
                </c:pt>
                <c:pt idx="215">
                  <c:v>1.3170452845632976</c:v>
                </c:pt>
                <c:pt idx="216">
                  <c:v>1.3589841995578542</c:v>
                </c:pt>
                <c:pt idx="217">
                  <c:v>1.35642106002303</c:v>
                </c:pt>
                <c:pt idx="218">
                  <c:v>1.4001576342363211</c:v>
                </c:pt>
                <c:pt idx="219">
                  <c:v>1.3937105253355251</c:v>
                </c:pt>
                <c:pt idx="220">
                  <c:v>1.3735164750187996</c:v>
                </c:pt>
                <c:pt idx="221">
                  <c:v>1.3850981401018878</c:v>
                </c:pt>
                <c:pt idx="222">
                  <c:v>1.368241206108135</c:v>
                </c:pt>
                <c:pt idx="223">
                  <c:v>1.3603718441228538</c:v>
                </c:pt>
                <c:pt idx="224">
                  <c:v>1.3704826075283065</c:v>
                </c:pt>
                <c:pt idx="225">
                  <c:v>1.3800927292694529</c:v>
                </c:pt>
                <c:pt idx="226">
                  <c:v>1.3869857501090566</c:v>
                </c:pt>
                <c:pt idx="227">
                  <c:v>1.4012593571921075</c:v>
                </c:pt>
                <c:pt idx="228">
                  <c:v>1.3754420433270231</c:v>
                </c:pt>
                <c:pt idx="229">
                  <c:v>1.3102155893767173</c:v>
                </c:pt>
                <c:pt idx="230">
                  <c:v>1.3381440969389538</c:v>
                </c:pt>
                <c:pt idx="231">
                  <c:v>1.361973391201829</c:v>
                </c:pt>
                <c:pt idx="232">
                  <c:v>1.3922186848079081</c:v>
                </c:pt>
                <c:pt idx="233">
                  <c:v>1.4011508532707009</c:v>
                </c:pt>
                <c:pt idx="234">
                  <c:v>1.4145658490290121</c:v>
                </c:pt>
                <c:pt idx="235">
                  <c:v>1.390956462778308</c:v>
                </c:pt>
                <c:pt idx="236">
                  <c:v>1.3510141546851886</c:v>
                </c:pt>
                <c:pt idx="237">
                  <c:v>1.3680019546958144</c:v>
                </c:pt>
                <c:pt idx="238">
                  <c:v>1.3514912402420007</c:v>
                </c:pt>
                <c:pt idx="239">
                  <c:v>1.2853012938739621</c:v>
                </c:pt>
                <c:pt idx="240">
                  <c:v>1.2880940444611844</c:v>
                </c:pt>
                <c:pt idx="241">
                  <c:v>1.2898042184441683</c:v>
                </c:pt>
                <c:pt idx="242">
                  <c:v>1.3002931115386633</c:v>
                </c:pt>
                <c:pt idx="243">
                  <c:v>1.2810159178769718</c:v>
                </c:pt>
                <c:pt idx="244">
                  <c:v>1.2943327151476636</c:v>
                </c:pt>
                <c:pt idx="245">
                  <c:v>1.2627766347241094</c:v>
                </c:pt>
                <c:pt idx="246">
                  <c:v>1.2604131787671053</c:v>
                </c:pt>
                <c:pt idx="247">
                  <c:v>1.2910231621565813</c:v>
                </c:pt>
                <c:pt idx="248">
                  <c:v>1.2913853466715659</c:v>
                </c:pt>
                <c:pt idx="249">
                  <c:v>1.2575224736102404</c:v>
                </c:pt>
                <c:pt idx="250">
                  <c:v>1.2345327897354219</c:v>
                </c:pt>
                <c:pt idx="251">
                  <c:v>1.2773482331211126</c:v>
                </c:pt>
                <c:pt idx="252">
                  <c:v>1.3821653891180157</c:v>
                </c:pt>
                <c:pt idx="253">
                  <c:v>1.3384973728890248</c:v>
                </c:pt>
                <c:pt idx="254">
                  <c:v>1.3376775272937353</c:v>
                </c:pt>
                <c:pt idx="255">
                  <c:v>1.3354905783646156</c:v>
                </c:pt>
                <c:pt idx="256">
                  <c:v>1.3755198636089701</c:v>
                </c:pt>
                <c:pt idx="257">
                  <c:v>1.4254897288585295</c:v>
                </c:pt>
                <c:pt idx="258">
                  <c:v>1.4962606917010701</c:v>
                </c:pt>
                <c:pt idx="259">
                  <c:v>1.5423631016253589</c:v>
                </c:pt>
                <c:pt idx="260">
                  <c:v>1.625269564356121</c:v>
                </c:pt>
                <c:pt idx="261">
                  <c:v>1.6274797038229958</c:v>
                </c:pt>
                <c:pt idx="262">
                  <c:v>1.7163337439394117</c:v>
                </c:pt>
                <c:pt idx="263">
                  <c:v>1.72656443630821</c:v>
                </c:pt>
                <c:pt idx="264">
                  <c:v>1.7256654243301071</c:v>
                </c:pt>
                <c:pt idx="265">
                  <c:v>1.7445307380945678</c:v>
                </c:pt>
                <c:pt idx="266">
                  <c:v>1.7169636386446669</c:v>
                </c:pt>
                <c:pt idx="267">
                  <c:v>1.7226302857033253</c:v>
                </c:pt>
                <c:pt idx="268">
                  <c:v>1.7599700010085755</c:v>
                </c:pt>
                <c:pt idx="269">
                  <c:v>1.8003046175522632</c:v>
                </c:pt>
                <c:pt idx="270">
                  <c:v>1.7961017653246534</c:v>
                </c:pt>
                <c:pt idx="271">
                  <c:v>1.7811103378297688</c:v>
                </c:pt>
                <c:pt idx="272">
                  <c:v>1.7810619743175249</c:v>
                </c:pt>
                <c:pt idx="273">
                  <c:v>1.7562788341772653</c:v>
                </c:pt>
                <c:pt idx="274">
                  <c:v>1.7544358715531321</c:v>
                </c:pt>
                <c:pt idx="275">
                  <c:v>1.7594206801145218</c:v>
                </c:pt>
                <c:pt idx="276">
                  <c:v>1.7502670486136196</c:v>
                </c:pt>
                <c:pt idx="277">
                  <c:v>1.803627078955528</c:v>
                </c:pt>
                <c:pt idx="278">
                  <c:v>1.8607215116511568</c:v>
                </c:pt>
                <c:pt idx="279">
                  <c:v>1.8844275816980947</c:v>
                </c:pt>
                <c:pt idx="280">
                  <c:v>1.8846409690359824</c:v>
                </c:pt>
                <c:pt idx="281">
                  <c:v>1.9282636186333555</c:v>
                </c:pt>
                <c:pt idx="282">
                  <c:v>1.9676516879255026</c:v>
                </c:pt>
                <c:pt idx="283">
                  <c:v>1.9793238165492937</c:v>
                </c:pt>
                <c:pt idx="284">
                  <c:v>1.988974153877898</c:v>
                </c:pt>
                <c:pt idx="285">
                  <c:v>2.066966111710804</c:v>
                </c:pt>
                <c:pt idx="286">
                  <c:v>2.1669171339498283</c:v>
                </c:pt>
                <c:pt idx="287">
                  <c:v>2.1769743302459248</c:v>
                </c:pt>
                <c:pt idx="288">
                  <c:v>2.2688128753708909</c:v>
                </c:pt>
                <c:pt idx="289">
                  <c:v>2.2491071970932435</c:v>
                </c:pt>
                <c:pt idx="290">
                  <c:v>2.2972677889492537</c:v>
                </c:pt>
                <c:pt idx="291">
                  <c:v>2.3638238260827054</c:v>
                </c:pt>
                <c:pt idx="292">
                  <c:v>2.3534559563462785</c:v>
                </c:pt>
                <c:pt idx="293">
                  <c:v>2.4195155884747561</c:v>
                </c:pt>
                <c:pt idx="294">
                  <c:v>2.3665672783084952</c:v>
                </c:pt>
                <c:pt idx="295">
                  <c:v>2.368541138806926</c:v>
                </c:pt>
                <c:pt idx="296">
                  <c:v>2.4230666146512609</c:v>
                </c:pt>
                <c:pt idx="297">
                  <c:v>2.4487514361756468</c:v>
                </c:pt>
                <c:pt idx="298">
                  <c:v>2.44756144967613</c:v>
                </c:pt>
                <c:pt idx="299">
                  <c:v>2.4184983598075438</c:v>
                </c:pt>
                <c:pt idx="300">
                  <c:v>2.3248257089558488</c:v>
                </c:pt>
                <c:pt idx="301">
                  <c:v>2.3107218166928054</c:v>
                </c:pt>
                <c:pt idx="302">
                  <c:v>2.2668321321278855</c:v>
                </c:pt>
                <c:pt idx="303">
                  <c:v>2.3023207426606613</c:v>
                </c:pt>
                <c:pt idx="304">
                  <c:v>2.2899128815349172</c:v>
                </c:pt>
                <c:pt idx="305">
                  <c:v>2.2726243157165724</c:v>
                </c:pt>
                <c:pt idx="306">
                  <c:v>2.2481422603163401</c:v>
                </c:pt>
                <c:pt idx="307">
                  <c:v>2.2546729835911603</c:v>
                </c:pt>
                <c:pt idx="308">
                  <c:v>2.2033731342272569</c:v>
                </c:pt>
                <c:pt idx="309">
                  <c:v>2.2171532883586247</c:v>
                </c:pt>
                <c:pt idx="310">
                  <c:v>2.1293031390789499</c:v>
                </c:pt>
                <c:pt idx="311">
                  <c:v>2.118493243412892</c:v>
                </c:pt>
                <c:pt idx="312">
                  <c:v>2.0728641269240602</c:v>
                </c:pt>
                <c:pt idx="313">
                  <c:v>2.1002357888266361</c:v>
                </c:pt>
                <c:pt idx="314">
                  <c:v>2.1118025980684965</c:v>
                </c:pt>
                <c:pt idx="315">
                  <c:v>2.1071919849856675</c:v>
                </c:pt>
                <c:pt idx="316">
                  <c:v>2.0956022299849892</c:v>
                </c:pt>
                <c:pt idx="317">
                  <c:v>2.1507931806207932</c:v>
                </c:pt>
                <c:pt idx="318">
                  <c:v>2.1854682024205605</c:v>
                </c:pt>
                <c:pt idx="319">
                  <c:v>2.1871215205541157</c:v>
                </c:pt>
                <c:pt idx="320">
                  <c:v>2.1819024631860686</c:v>
                </c:pt>
                <c:pt idx="321">
                  <c:v>2.2035787354116763</c:v>
                </c:pt>
                <c:pt idx="322">
                  <c:v>2.291675843457162</c:v>
                </c:pt>
                <c:pt idx="323">
                  <c:v>2.3171883515748717</c:v>
                </c:pt>
                <c:pt idx="324">
                  <c:v>2.3781096637225514</c:v>
                </c:pt>
                <c:pt idx="325">
                  <c:v>2.4062794273647339</c:v>
                </c:pt>
                <c:pt idx="326">
                  <c:v>2.3353547386757181</c:v>
                </c:pt>
                <c:pt idx="327">
                  <c:v>2.3463035130362817</c:v>
                </c:pt>
                <c:pt idx="328">
                  <c:v>2.3163905884446261</c:v>
                </c:pt>
                <c:pt idx="329">
                  <c:v>2.3654667249083405</c:v>
                </c:pt>
                <c:pt idx="330">
                  <c:v>2.3455965535539627</c:v>
                </c:pt>
                <c:pt idx="331">
                  <c:v>2.3925871052858194</c:v>
                </c:pt>
                <c:pt idx="332">
                  <c:v>2.385240104378282</c:v>
                </c:pt>
                <c:pt idx="333">
                  <c:v>2.3064624609576811</c:v>
                </c:pt>
                <c:pt idx="334">
                  <c:v>2.2930865974136969</c:v>
                </c:pt>
                <c:pt idx="335">
                  <c:v>2.3694717009041604</c:v>
                </c:pt>
                <c:pt idx="336">
                  <c:v>2.276347065467013</c:v>
                </c:pt>
                <c:pt idx="337">
                  <c:v>2.2515702245128271</c:v>
                </c:pt>
                <c:pt idx="338">
                  <c:v>2.2109197775522325</c:v>
                </c:pt>
                <c:pt idx="339">
                  <c:v>2.0974916893078706</c:v>
                </c:pt>
                <c:pt idx="340">
                  <c:v>2.1141333519541976</c:v>
                </c:pt>
                <c:pt idx="341">
                  <c:v>2.0557682590300779</c:v>
                </c:pt>
                <c:pt idx="342">
                  <c:v>2.0495720115610547</c:v>
                </c:pt>
                <c:pt idx="343">
                  <c:v>2.0562478760102771</c:v>
                </c:pt>
                <c:pt idx="344">
                  <c:v>2.0221028895743935</c:v>
                </c:pt>
                <c:pt idx="345">
                  <c:v>1.9568827580865638</c:v>
                </c:pt>
                <c:pt idx="346">
                  <c:v>1.9814645485630751</c:v>
                </c:pt>
                <c:pt idx="347">
                  <c:v>1.9331144878125963</c:v>
                </c:pt>
                <c:pt idx="348">
                  <c:v>1.9567456333633408</c:v>
                </c:pt>
                <c:pt idx="349">
                  <c:v>1.9663063457353098</c:v>
                </c:pt>
                <c:pt idx="350">
                  <c:v>1.9724630894266708</c:v>
                </c:pt>
                <c:pt idx="351">
                  <c:v>1.9660118412488627</c:v>
                </c:pt>
                <c:pt idx="352">
                  <c:v>1.9451018430478915</c:v>
                </c:pt>
                <c:pt idx="353">
                  <c:v>1.967839847146025</c:v>
                </c:pt>
                <c:pt idx="354">
                  <c:v>1.9595550189920317</c:v>
                </c:pt>
                <c:pt idx="355">
                  <c:v>1.9327440620896967</c:v>
                </c:pt>
                <c:pt idx="356">
                  <c:v>1.9170783950640058</c:v>
                </c:pt>
                <c:pt idx="357">
                  <c:v>1.9157790307253224</c:v>
                </c:pt>
                <c:pt idx="358">
                  <c:v>1.9141249810245877</c:v>
                </c:pt>
                <c:pt idx="359">
                  <c:v>1.921600074850792</c:v>
                </c:pt>
                <c:pt idx="360">
                  <c:v>1.9510715161940881</c:v>
                </c:pt>
                <c:pt idx="361">
                  <c:v>1.8882162793021344</c:v>
                </c:pt>
                <c:pt idx="362">
                  <c:v>1.8515814599415548</c:v>
                </c:pt>
                <c:pt idx="363">
                  <c:v>1.8483484646560842</c:v>
                </c:pt>
                <c:pt idx="364">
                  <c:v>1.9060168702973777</c:v>
                </c:pt>
                <c:pt idx="365">
                  <c:v>1.7876077330553484</c:v>
                </c:pt>
                <c:pt idx="366">
                  <c:v>1.7739649852562438</c:v>
                </c:pt>
                <c:pt idx="367">
                  <c:v>1.8279815869746638</c:v>
                </c:pt>
                <c:pt idx="368">
                  <c:v>1.8885293781112906</c:v>
                </c:pt>
                <c:pt idx="369">
                  <c:v>1.8945470088947338</c:v>
                </c:pt>
                <c:pt idx="370">
                  <c:v>1.9225453364605898</c:v>
                </c:pt>
                <c:pt idx="371">
                  <c:v>1.8600642909958713</c:v>
                </c:pt>
                <c:pt idx="372">
                  <c:v>1.8571304075061217</c:v>
                </c:pt>
                <c:pt idx="373">
                  <c:v>1.7955843164104148</c:v>
                </c:pt>
                <c:pt idx="374">
                  <c:v>1.8437547955840616</c:v>
                </c:pt>
                <c:pt idx="375">
                  <c:v>1.7929857984840147</c:v>
                </c:pt>
                <c:pt idx="376">
                  <c:v>1.7944283872556461</c:v>
                </c:pt>
                <c:pt idx="377">
                  <c:v>1.7156977374055289</c:v>
                </c:pt>
                <c:pt idx="378">
                  <c:v>1.6857458868667206</c:v>
                </c:pt>
                <c:pt idx="379">
                  <c:v>1.6465244444779279</c:v>
                </c:pt>
                <c:pt idx="380">
                  <c:v>1.7448338668504257</c:v>
                </c:pt>
                <c:pt idx="381">
                  <c:v>1.9497027097949955</c:v>
                </c:pt>
                <c:pt idx="382">
                  <c:v>2.242185366109005</c:v>
                </c:pt>
                <c:pt idx="383">
                  <c:v>2.2642879186853406</c:v>
                </c:pt>
                <c:pt idx="384">
                  <c:v>2.3049951706620724</c:v>
                </c:pt>
                <c:pt idx="385">
                  <c:v>2.3241963362371041</c:v>
                </c:pt>
                <c:pt idx="386">
                  <c:v>2.3765145418361429</c:v>
                </c:pt>
                <c:pt idx="387">
                  <c:v>2.4146385910852275</c:v>
                </c:pt>
                <c:pt idx="388">
                  <c:v>2.5210024560715341</c:v>
                </c:pt>
                <c:pt idx="389">
                  <c:v>2.6412188243213874</c:v>
                </c:pt>
                <c:pt idx="390">
                  <c:v>2.7432834022560075</c:v>
                </c:pt>
                <c:pt idx="391">
                  <c:v>2.7073911514583404</c:v>
                </c:pt>
                <c:pt idx="392">
                  <c:v>2.7594837783416275</c:v>
                </c:pt>
                <c:pt idx="393">
                  <c:v>2.8137446437102098</c:v>
                </c:pt>
                <c:pt idx="394">
                  <c:v>2.8892177221413271</c:v>
                </c:pt>
                <c:pt idx="395">
                  <c:v>2.9186880554746684</c:v>
                </c:pt>
                <c:pt idx="396">
                  <c:v>2.9285320594887896</c:v>
                </c:pt>
                <c:pt idx="397">
                  <c:v>2.9373326135778512</c:v>
                </c:pt>
                <c:pt idx="398">
                  <c:v>2.9805202194934899</c:v>
                </c:pt>
                <c:pt idx="399">
                  <c:v>2.9995626591416742</c:v>
                </c:pt>
                <c:pt idx="400">
                  <c:v>3.0088711340769625</c:v>
                </c:pt>
                <c:pt idx="401">
                  <c:v>3.060559331079896</c:v>
                </c:pt>
                <c:pt idx="402">
                  <c:v>3.042471295385742</c:v>
                </c:pt>
                <c:pt idx="403">
                  <c:v>3.0639120130892867</c:v>
                </c:pt>
                <c:pt idx="404">
                  <c:v>3.0920059789794228</c:v>
                </c:pt>
                <c:pt idx="405">
                  <c:v>3.1542575313486876</c:v>
                </c:pt>
                <c:pt idx="406">
                  <c:v>3.2408167121374514</c:v>
                </c:pt>
                <c:pt idx="407">
                  <c:v>3.2111925583884986</c:v>
                </c:pt>
                <c:pt idx="408">
                  <c:v>3.1780653995735868</c:v>
                </c:pt>
                <c:pt idx="409">
                  <c:v>3.1791435593517399</c:v>
                </c:pt>
                <c:pt idx="410">
                  <c:v>3.2020479742047172</c:v>
                </c:pt>
                <c:pt idx="411">
                  <c:v>3.1801032716588717</c:v>
                </c:pt>
                <c:pt idx="412">
                  <c:v>3.1912789837051743</c:v>
                </c:pt>
                <c:pt idx="413">
                  <c:v>3.2106766480710243</c:v>
                </c:pt>
                <c:pt idx="414">
                  <c:v>3.1867423159991848</c:v>
                </c:pt>
                <c:pt idx="415">
                  <c:v>3.1567273512371128</c:v>
                </c:pt>
                <c:pt idx="416">
                  <c:v>3.1127514442541222</c:v>
                </c:pt>
                <c:pt idx="417">
                  <c:v>3.1282169211456003</c:v>
                </c:pt>
                <c:pt idx="418">
                  <c:v>3.0281540792551493</c:v>
                </c:pt>
                <c:pt idx="419">
                  <c:v>3.0295209119757174</c:v>
                </c:pt>
                <c:pt idx="420">
                  <c:v>2.9726276376427809</c:v>
                </c:pt>
                <c:pt idx="421">
                  <c:v>3.0040057329455681</c:v>
                </c:pt>
                <c:pt idx="422">
                  <c:v>2.9988487544113784</c:v>
                </c:pt>
                <c:pt idx="423">
                  <c:v>3.0080926628180236</c:v>
                </c:pt>
                <c:pt idx="424">
                  <c:v>3.0360696692459612</c:v>
                </c:pt>
                <c:pt idx="425">
                  <c:v>3.0679702240270257</c:v>
                </c:pt>
                <c:pt idx="426">
                  <c:v>3.0671345104025129</c:v>
                </c:pt>
                <c:pt idx="427">
                  <c:v>3.1050210769816426</c:v>
                </c:pt>
                <c:pt idx="428">
                  <c:v>3.022647047590453</c:v>
                </c:pt>
                <c:pt idx="429">
                  <c:v>2.8071964028837031</c:v>
                </c:pt>
                <c:pt idx="430">
                  <c:v>2.4444719800749426</c:v>
                </c:pt>
                <c:pt idx="431">
                  <c:v>2.3467973815470295</c:v>
                </c:pt>
                <c:pt idx="432">
                  <c:v>2.3134063456238048</c:v>
                </c:pt>
                <c:pt idx="433">
                  <c:v>2.2951209882795935</c:v>
                </c:pt>
                <c:pt idx="434">
                  <c:v>2.2381757173722638</c:v>
                </c:pt>
                <c:pt idx="435">
                  <c:v>2.1921514553722572</c:v>
                </c:pt>
                <c:pt idx="436">
                  <c:v>2.0631736479202401</c:v>
                </c:pt>
                <c:pt idx="437">
                  <c:v>2.0225632718753741</c:v>
                </c:pt>
                <c:pt idx="438">
                  <c:v>2.0261306346177341</c:v>
                </c:pt>
                <c:pt idx="439">
                  <c:v>2.0826508216503776</c:v>
                </c:pt>
                <c:pt idx="440">
                  <c:v>2.0364433958172414</c:v>
                </c:pt>
                <c:pt idx="441">
                  <c:v>2.0240327735696075</c:v>
                </c:pt>
                <c:pt idx="442">
                  <c:v>1.9709466056732587</c:v>
                </c:pt>
                <c:pt idx="443">
                  <c:v>1.9834434116475155</c:v>
                </c:pt>
                <c:pt idx="444">
                  <c:v>2.0196192728106497</c:v>
                </c:pt>
                <c:pt idx="445">
                  <c:v>2.0191000593141433</c:v>
                </c:pt>
                <c:pt idx="446">
                  <c:v>1.979088108179069</c:v>
                </c:pt>
                <c:pt idx="447">
                  <c:v>1.9444048438716086</c:v>
                </c:pt>
                <c:pt idx="448">
                  <c:v>1.9686035281197285</c:v>
                </c:pt>
                <c:pt idx="449">
                  <c:v>1.8406901414826129</c:v>
                </c:pt>
                <c:pt idx="450">
                  <c:v>1.8072064391511882</c:v>
                </c:pt>
                <c:pt idx="451">
                  <c:v>1.7609962431934461</c:v>
                </c:pt>
                <c:pt idx="452">
                  <c:v>1.7212699631727417</c:v>
                </c:pt>
                <c:pt idx="453">
                  <c:v>1.6971391924468062</c:v>
                </c:pt>
                <c:pt idx="454">
                  <c:v>1.6679787266616266</c:v>
                </c:pt>
                <c:pt idx="455">
                  <c:v>1.6798341323545187</c:v>
                </c:pt>
                <c:pt idx="456">
                  <c:v>1.778798930365463</c:v>
                </c:pt>
                <c:pt idx="457">
                  <c:v>1.8192897693263854</c:v>
                </c:pt>
                <c:pt idx="458">
                  <c:v>1.8642307083281666</c:v>
                </c:pt>
                <c:pt idx="459">
                  <c:v>1.8771107834488532</c:v>
                </c:pt>
                <c:pt idx="460">
                  <c:v>1.783015805787679</c:v>
                </c:pt>
                <c:pt idx="461">
                  <c:v>1.8094710424645879</c:v>
                </c:pt>
                <c:pt idx="462">
                  <c:v>1.8412101386102577</c:v>
                </c:pt>
                <c:pt idx="463">
                  <c:v>1.8936220562279766</c:v>
                </c:pt>
                <c:pt idx="464">
                  <c:v>1.879169531425035</c:v>
                </c:pt>
                <c:pt idx="465">
                  <c:v>1.8939201333933182</c:v>
                </c:pt>
                <c:pt idx="466">
                  <c:v>1.9105569465181758</c:v>
                </c:pt>
                <c:pt idx="467">
                  <c:v>1.9210528729683849</c:v>
                </c:pt>
                <c:pt idx="468">
                  <c:v>1.9441144866611337</c:v>
                </c:pt>
                <c:pt idx="469">
                  <c:v>1.9567768173398379</c:v>
                </c:pt>
                <c:pt idx="470">
                  <c:v>1.9191840198523789</c:v>
                </c:pt>
                <c:pt idx="471">
                  <c:v>1.9822017802977268</c:v>
                </c:pt>
                <c:pt idx="472">
                  <c:v>1.9898612330481196</c:v>
                </c:pt>
                <c:pt idx="473">
                  <c:v>2.0139392328618562</c:v>
                </c:pt>
                <c:pt idx="474">
                  <c:v>2.0319265021310176</c:v>
                </c:pt>
                <c:pt idx="475">
                  <c:v>2.0043167966417701</c:v>
                </c:pt>
                <c:pt idx="476">
                  <c:v>1.9963742274581691</c:v>
                </c:pt>
                <c:pt idx="477">
                  <c:v>1.989845135190883</c:v>
                </c:pt>
                <c:pt idx="478">
                  <c:v>1.9766256080433502</c:v>
                </c:pt>
                <c:pt idx="479">
                  <c:v>1.9768939752315386</c:v>
                </c:pt>
                <c:pt idx="480">
                  <c:v>2.0199684497052788</c:v>
                </c:pt>
                <c:pt idx="481">
                  <c:v>2.0413812363599955</c:v>
                </c:pt>
                <c:pt idx="482">
                  <c:v>2.0655536181216045</c:v>
                </c:pt>
                <c:pt idx="483">
                  <c:v>2.07464607037672</c:v>
                </c:pt>
                <c:pt idx="484">
                  <c:v>2.0877481274816483</c:v>
                </c:pt>
                <c:pt idx="485">
                  <c:v>2.0202970004818543</c:v>
                </c:pt>
                <c:pt idx="486">
                  <c:v>1.9477145912964613</c:v>
                </c:pt>
                <c:pt idx="487">
                  <c:v>1.9506972588292359</c:v>
                </c:pt>
                <c:pt idx="488">
                  <c:v>1.9536462404289254</c:v>
                </c:pt>
                <c:pt idx="489">
                  <c:v>1.9149432695921533</c:v>
                </c:pt>
                <c:pt idx="490">
                  <c:v>1.9107846302109381</c:v>
                </c:pt>
                <c:pt idx="491">
                  <c:v>1.9140360701383272</c:v>
                </c:pt>
                <c:pt idx="492">
                  <c:v>1.8387036821744642</c:v>
                </c:pt>
                <c:pt idx="493">
                  <c:v>1.8885407295135128</c:v>
                </c:pt>
                <c:pt idx="494">
                  <c:v>1.8811286991645988</c:v>
                </c:pt>
                <c:pt idx="495">
                  <c:v>1.8875940503717432</c:v>
                </c:pt>
                <c:pt idx="496">
                  <c:v>1.851820372377748</c:v>
                </c:pt>
                <c:pt idx="497">
                  <c:v>1.8981303233365308</c:v>
                </c:pt>
                <c:pt idx="498">
                  <c:v>1.8945399202736048</c:v>
                </c:pt>
                <c:pt idx="499">
                  <c:v>1.913720002671256</c:v>
                </c:pt>
                <c:pt idx="500">
                  <c:v>1.9166109203279149</c:v>
                </c:pt>
                <c:pt idx="501">
                  <c:v>1.8965778226089813</c:v>
                </c:pt>
                <c:pt idx="502">
                  <c:v>1.8601629332906338</c:v>
                </c:pt>
                <c:pt idx="503">
                  <c:v>1.869124462593887</c:v>
                </c:pt>
                <c:pt idx="504">
                  <c:v>1.7836372064065706</c:v>
                </c:pt>
                <c:pt idx="505">
                  <c:v>1.7488294559869242</c:v>
                </c:pt>
                <c:pt idx="506">
                  <c:v>1.6763403216355355</c:v>
                </c:pt>
                <c:pt idx="507">
                  <c:v>1.6791106342168007</c:v>
                </c:pt>
                <c:pt idx="508">
                  <c:v>1.6877644886843095</c:v>
                </c:pt>
                <c:pt idx="509">
                  <c:v>1.6911140949580377</c:v>
                </c:pt>
                <c:pt idx="510">
                  <c:v>1.6425372090417687</c:v>
                </c:pt>
                <c:pt idx="511">
                  <c:v>1.5699637887489326</c:v>
                </c:pt>
                <c:pt idx="512">
                  <c:v>1.5990336639465985</c:v>
                </c:pt>
                <c:pt idx="513">
                  <c:v>1.5411094576063429</c:v>
                </c:pt>
                <c:pt idx="514">
                  <c:v>1.5034438639745786</c:v>
                </c:pt>
                <c:pt idx="515">
                  <c:v>1.4997913370715337</c:v>
                </c:pt>
                <c:pt idx="516">
                  <c:v>1.4871555879671199</c:v>
                </c:pt>
                <c:pt idx="517">
                  <c:v>1.4239794471863609</c:v>
                </c:pt>
                <c:pt idx="518">
                  <c:v>1.4564893504110925</c:v>
                </c:pt>
                <c:pt idx="519">
                  <c:v>1.5059887921494062</c:v>
                </c:pt>
                <c:pt idx="520">
                  <c:v>1.480488417310023</c:v>
                </c:pt>
                <c:pt idx="521">
                  <c:v>1.4518273597512634</c:v>
                </c:pt>
                <c:pt idx="522">
                  <c:v>1.546396063401809</c:v>
                </c:pt>
                <c:pt idx="523">
                  <c:v>1.5511648533894027</c:v>
                </c:pt>
                <c:pt idx="524">
                  <c:v>1.5727019786463272</c:v>
                </c:pt>
                <c:pt idx="525">
                  <c:v>1.597719976804985</c:v>
                </c:pt>
                <c:pt idx="526">
                  <c:v>1.6261871749173464</c:v>
                </c:pt>
                <c:pt idx="527">
                  <c:v>1.6384251823155738</c:v>
                </c:pt>
                <c:pt idx="528">
                  <c:v>1.617352809822598</c:v>
                </c:pt>
                <c:pt idx="529">
                  <c:v>1.6237379954236359</c:v>
                </c:pt>
                <c:pt idx="530">
                  <c:v>1.5941201676241903</c:v>
                </c:pt>
                <c:pt idx="531">
                  <c:v>1.6190753698880167</c:v>
                </c:pt>
                <c:pt idx="532">
                  <c:v>1.6318258455852253</c:v>
                </c:pt>
                <c:pt idx="533">
                  <c:v>1.636973651675226</c:v>
                </c:pt>
                <c:pt idx="534">
                  <c:v>1.636772761614665</c:v>
                </c:pt>
                <c:pt idx="535">
                  <c:v>1.5994300671804726</c:v>
                </c:pt>
                <c:pt idx="536">
                  <c:v>1.6000381346431478</c:v>
                </c:pt>
                <c:pt idx="537">
                  <c:v>1.6262997244014397</c:v>
                </c:pt>
                <c:pt idx="538">
                  <c:v>1.605519809494304</c:v>
                </c:pt>
                <c:pt idx="539">
                  <c:v>1.5883994460462711</c:v>
                </c:pt>
                <c:pt idx="540">
                  <c:v>1.6298422368711989</c:v>
                </c:pt>
                <c:pt idx="541">
                  <c:v>1.5613390960007976</c:v>
                </c:pt>
                <c:pt idx="542">
                  <c:v>1.5865254865812841</c:v>
                </c:pt>
                <c:pt idx="543">
                  <c:v>1.5906192202156577</c:v>
                </c:pt>
                <c:pt idx="544">
                  <c:v>1.6158390835647709</c:v>
                </c:pt>
                <c:pt idx="545">
                  <c:v>1.5916809664076605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7C3-47C0-BF19-2F4BAFF43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150480"/>
        <c:axId val="344150872"/>
      </c:lineChart>
      <c:catAx>
        <c:axId val="344150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4150872"/>
        <c:crosses val="autoZero"/>
        <c:auto val="1"/>
        <c:lblAlgn val="ctr"/>
        <c:lblOffset val="100"/>
        <c:tickLblSkip val="36"/>
        <c:tickMarkSkip val="24"/>
        <c:noMultiLvlLbl val="0"/>
      </c:catAx>
      <c:valAx>
        <c:axId val="344150872"/>
        <c:scaling>
          <c:orientation val="minMax"/>
          <c:max val="3.5"/>
          <c:min val="0.5"/>
        </c:scaling>
        <c:delete val="0"/>
        <c:axPos val="l"/>
        <c:numFmt formatCode="0.00" sourceLinked="1"/>
        <c:majorTickMark val="out"/>
        <c:minorTickMark val="none"/>
        <c:tickLblPos val="nextTo"/>
        <c:crossAx val="344150480"/>
        <c:crosses val="autoZero"/>
        <c:crossBetween val="between"/>
      </c:valAx>
      <c:valAx>
        <c:axId val="344151264"/>
        <c:scaling>
          <c:orientation val="minMax"/>
          <c:max val="1"/>
        </c:scaling>
        <c:delete val="0"/>
        <c:axPos val="r"/>
        <c:numFmt formatCode="0" sourceLinked="1"/>
        <c:majorTickMark val="none"/>
        <c:minorTickMark val="none"/>
        <c:tickLblPos val="none"/>
        <c:crossAx val="344151656"/>
        <c:crosses val="max"/>
        <c:crossBetween val="between"/>
      </c:valAx>
      <c:catAx>
        <c:axId val="344151656"/>
        <c:scaling>
          <c:orientation val="minMax"/>
        </c:scaling>
        <c:delete val="1"/>
        <c:axPos val="b"/>
        <c:majorTickMark val="out"/>
        <c:minorTickMark val="none"/>
        <c:tickLblPos val="nextTo"/>
        <c:crossAx val="3441512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Georgia" panose="02040502050405020303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solidFill>
                <a:schemeClr val="dk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Data!$A$604:$A$851</c:f>
              <c:numCache>
                <c:formatCode>mmm\-yyyy</c:formatCode>
                <c:ptCount val="248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</c:numCache>
            </c:numRef>
          </c:xVal>
          <c:yVal>
            <c:numRef>
              <c:f>Data!$AJ$604:$AJ$851</c:f>
              <c:numCache>
                <c:formatCode>0.00</c:formatCode>
                <c:ptCount val="248"/>
                <c:pt idx="0">
                  <c:v>1.4377735654238322</c:v>
                </c:pt>
                <c:pt idx="1">
                  <c:v>1.447403369943207</c:v>
                </c:pt>
                <c:pt idx="2">
                  <c:v>1.4189278939516172</c:v>
                </c:pt>
                <c:pt idx="3">
                  <c:v>1.3964690357249834</c:v>
                </c:pt>
                <c:pt idx="4">
                  <c:v>1.3613230154803926</c:v>
                </c:pt>
                <c:pt idx="5">
                  <c:v>1.3965333264669313</c:v>
                </c:pt>
                <c:pt idx="6">
                  <c:v>1.4221784054260334</c:v>
                </c:pt>
                <c:pt idx="7">
                  <c:v>1.4683273280560998</c:v>
                </c:pt>
                <c:pt idx="8">
                  <c:v>1.445637006658401</c:v>
                </c:pt>
                <c:pt idx="9">
                  <c:v>1.4163620116829005</c:v>
                </c:pt>
                <c:pt idx="10">
                  <c:v>1.4024035774161023</c:v>
                </c:pt>
                <c:pt idx="11">
                  <c:v>1.3832967149356179</c:v>
                </c:pt>
                <c:pt idx="12">
                  <c:v>1.3713921236491222</c:v>
                </c:pt>
                <c:pt idx="13">
                  <c:v>1.400739243774102</c:v>
                </c:pt>
                <c:pt idx="14">
                  <c:v>1.3811096371252802</c:v>
                </c:pt>
                <c:pt idx="15">
                  <c:v>1.3534795189341453</c:v>
                </c:pt>
                <c:pt idx="16">
                  <c:v>1.3316040934052373</c:v>
                </c:pt>
                <c:pt idx="17">
                  <c:v>1.3707264885277659</c:v>
                </c:pt>
                <c:pt idx="18">
                  <c:v>1.3512732002689236</c:v>
                </c:pt>
                <c:pt idx="19">
                  <c:v>1.3419674057800799</c:v>
                </c:pt>
                <c:pt idx="20">
                  <c:v>1.3280378354851146</c:v>
                </c:pt>
                <c:pt idx="21">
                  <c:v>1.3273306244086363</c:v>
                </c:pt>
                <c:pt idx="22">
                  <c:v>1.3662842340692634</c:v>
                </c:pt>
                <c:pt idx="23">
                  <c:v>1.3401722538664258</c:v>
                </c:pt>
                <c:pt idx="24">
                  <c:v>1.3553761414386363</c:v>
                </c:pt>
                <c:pt idx="25">
                  <c:v>1.364831082514671</c:v>
                </c:pt>
                <c:pt idx="26">
                  <c:v>1.3198141301659334</c:v>
                </c:pt>
                <c:pt idx="27">
                  <c:v>1.3237754468000344</c:v>
                </c:pt>
                <c:pt idx="28">
                  <c:v>1.3272176012433272</c:v>
                </c:pt>
                <c:pt idx="29">
                  <c:v>1.3132418458047641</c:v>
                </c:pt>
                <c:pt idx="30">
                  <c:v>1.2952952737364469</c:v>
                </c:pt>
                <c:pt idx="31">
                  <c:v>1.2853253641852873</c:v>
                </c:pt>
                <c:pt idx="32">
                  <c:v>1.2692284626535764</c:v>
                </c:pt>
                <c:pt idx="33">
                  <c:v>1.2405952232552984</c:v>
                </c:pt>
                <c:pt idx="34">
                  <c:v>1.2388396846550018</c:v>
                </c:pt>
                <c:pt idx="35">
                  <c:v>1.2887909860845637</c:v>
                </c:pt>
                <c:pt idx="36">
                  <c:v>1.2631008178306908</c:v>
                </c:pt>
                <c:pt idx="37">
                  <c:v>1.2096748527678556</c:v>
                </c:pt>
                <c:pt idx="38">
                  <c:v>1.2094266659234731</c:v>
                </c:pt>
                <c:pt idx="39">
                  <c:v>1.1831246608504249</c:v>
                </c:pt>
                <c:pt idx="40">
                  <c:v>1.1811183299829231</c:v>
                </c:pt>
                <c:pt idx="41">
                  <c:v>1.172527404608021</c:v>
                </c:pt>
                <c:pt idx="42">
                  <c:v>1.1945395737228781</c:v>
                </c:pt>
                <c:pt idx="43">
                  <c:v>1.2063362660207713</c:v>
                </c:pt>
                <c:pt idx="44">
                  <c:v>1.1900453238372313</c:v>
                </c:pt>
                <c:pt idx="45">
                  <c:v>1.1715077980422837</c:v>
                </c:pt>
                <c:pt idx="46">
                  <c:v>1.1909193361925854</c:v>
                </c:pt>
                <c:pt idx="47">
                  <c:v>1.2064110488577293</c:v>
                </c:pt>
                <c:pt idx="48">
                  <c:v>1.1819091632753778</c:v>
                </c:pt>
                <c:pt idx="49">
                  <c:v>1.1813540974202663</c:v>
                </c:pt>
                <c:pt idx="50">
                  <c:v>1.191831493571559</c:v>
                </c:pt>
                <c:pt idx="51">
                  <c:v>1.1842788433642351</c:v>
                </c:pt>
                <c:pt idx="52">
                  <c:v>1.1930480519594882</c:v>
                </c:pt>
                <c:pt idx="53">
                  <c:v>1.2059947637391697</c:v>
                </c:pt>
                <c:pt idx="54">
                  <c:v>1.1858192436878814</c:v>
                </c:pt>
                <c:pt idx="55">
                  <c:v>1.1364805326923146</c:v>
                </c:pt>
                <c:pt idx="56">
                  <c:v>1.1307907830841595</c:v>
                </c:pt>
                <c:pt idx="57">
                  <c:v>1.1352805960398378</c:v>
                </c:pt>
                <c:pt idx="58">
                  <c:v>1.1345537488343007</c:v>
                </c:pt>
                <c:pt idx="59">
                  <c:v>1.1451028119777837</c:v>
                </c:pt>
                <c:pt idx="60">
                  <c:v>1.1481637069050636</c:v>
                </c:pt>
                <c:pt idx="61">
                  <c:v>1.1311562862121169</c:v>
                </c:pt>
                <c:pt idx="62">
                  <c:v>1.1254327608308963</c:v>
                </c:pt>
                <c:pt idx="63">
                  <c:v>1.1481955998867781</c:v>
                </c:pt>
                <c:pt idx="64">
                  <c:v>1.1631017481477817</c:v>
                </c:pt>
                <c:pt idx="65">
                  <c:v>1.1175550545915447</c:v>
                </c:pt>
                <c:pt idx="66">
                  <c:v>1.1251522146453665</c:v>
                </c:pt>
                <c:pt idx="67">
                  <c:v>1.1314533668635325</c:v>
                </c:pt>
                <c:pt idx="68">
                  <c:v>1.1503342573912516</c:v>
                </c:pt>
                <c:pt idx="69">
                  <c:v>1.1522101746575688</c:v>
                </c:pt>
                <c:pt idx="70">
                  <c:v>1.110406138713367</c:v>
                </c:pt>
                <c:pt idx="71">
                  <c:v>1.1652125005241467</c:v>
                </c:pt>
                <c:pt idx="72">
                  <c:v>1.1382057135200736</c:v>
                </c:pt>
                <c:pt idx="73">
                  <c:v>1.1585370003930386</c:v>
                </c:pt>
                <c:pt idx="74">
                  <c:v>1.1689572038675315</c:v>
                </c:pt>
                <c:pt idx="75">
                  <c:v>1.2238380104965616</c:v>
                </c:pt>
                <c:pt idx="76">
                  <c:v>1.2284847118986237</c:v>
                </c:pt>
                <c:pt idx="77">
                  <c:v>1.217710628253774</c:v>
                </c:pt>
                <c:pt idx="78">
                  <c:v>1.2158153526426563</c:v>
                </c:pt>
                <c:pt idx="79">
                  <c:v>1.2243121648777777</c:v>
                </c:pt>
                <c:pt idx="80">
                  <c:v>1.2653188397410624</c:v>
                </c:pt>
                <c:pt idx="81">
                  <c:v>1.3072507095422756</c:v>
                </c:pt>
                <c:pt idx="82">
                  <c:v>1.3807847242469655</c:v>
                </c:pt>
                <c:pt idx="83">
                  <c:v>1.3827047641667856</c:v>
                </c:pt>
                <c:pt idx="84">
                  <c:v>1.4457146664367782</c:v>
                </c:pt>
                <c:pt idx="85">
                  <c:v>1.4646058403321229</c:v>
                </c:pt>
                <c:pt idx="86">
                  <c:v>1.4855196263532566</c:v>
                </c:pt>
                <c:pt idx="87">
                  <c:v>1.5274034106858696</c:v>
                </c:pt>
                <c:pt idx="88">
                  <c:v>1.5155243028455059</c:v>
                </c:pt>
                <c:pt idx="89">
                  <c:v>1.5427080734919407</c:v>
                </c:pt>
                <c:pt idx="90">
                  <c:v>1.525013331718017</c:v>
                </c:pt>
                <c:pt idx="91">
                  <c:v>1.5118424767413938</c:v>
                </c:pt>
                <c:pt idx="92">
                  <c:v>1.4900878379666562</c:v>
                </c:pt>
                <c:pt idx="93">
                  <c:v>1.5249657086184751</c:v>
                </c:pt>
                <c:pt idx="94">
                  <c:v>1.5100003557773605</c:v>
                </c:pt>
                <c:pt idx="95">
                  <c:v>1.4884189840420614</c:v>
                </c:pt>
                <c:pt idx="96">
                  <c:v>1.4997529878619071</c:v>
                </c:pt>
                <c:pt idx="97">
                  <c:v>1.4932301257459442</c:v>
                </c:pt>
                <c:pt idx="98">
                  <c:v>1.5032791550364311</c:v>
                </c:pt>
                <c:pt idx="99">
                  <c:v>1.5004138461644796</c:v>
                </c:pt>
                <c:pt idx="100">
                  <c:v>1.5137918990745198</c:v>
                </c:pt>
                <c:pt idx="101">
                  <c:v>1.5075027384146045</c:v>
                </c:pt>
                <c:pt idx="102">
                  <c:v>1.5095565866450513</c:v>
                </c:pt>
                <c:pt idx="103">
                  <c:v>1.5613554562941119</c:v>
                </c:pt>
                <c:pt idx="104">
                  <c:v>1.5771154164129315</c:v>
                </c:pt>
                <c:pt idx="105">
                  <c:v>1.5861138388789644</c:v>
                </c:pt>
                <c:pt idx="106">
                  <c:v>1.6396794605967075</c:v>
                </c:pt>
                <c:pt idx="107">
                  <c:v>1.6329461181611942</c:v>
                </c:pt>
                <c:pt idx="108">
                  <c:v>1.6402567827617778</c:v>
                </c:pt>
                <c:pt idx="109">
                  <c:v>1.6255928675851949</c:v>
                </c:pt>
                <c:pt idx="110">
                  <c:v>1.6356849823136042</c:v>
                </c:pt>
                <c:pt idx="111">
                  <c:v>1.632261489637316</c:v>
                </c:pt>
                <c:pt idx="112">
                  <c:v>1.6462255007099138</c:v>
                </c:pt>
                <c:pt idx="113">
                  <c:v>1.6561625961164861</c:v>
                </c:pt>
                <c:pt idx="114">
                  <c:v>1.6477244809174367</c:v>
                </c:pt>
                <c:pt idx="115">
                  <c:v>1.6397521814497091</c:v>
                </c:pt>
                <c:pt idx="116">
                  <c:v>1.6353238232687188</c:v>
                </c:pt>
                <c:pt idx="117">
                  <c:v>1.6414973690504022</c:v>
                </c:pt>
                <c:pt idx="118">
                  <c:v>1.6239306424351392</c:v>
                </c:pt>
                <c:pt idx="119">
                  <c:v>1.582945464324198</c:v>
                </c:pt>
                <c:pt idx="120">
                  <c:v>1.5897900608898088</c:v>
                </c:pt>
                <c:pt idx="121">
                  <c:v>1.565693279117969</c:v>
                </c:pt>
                <c:pt idx="122">
                  <c:v>1.5845942094812615</c:v>
                </c:pt>
                <c:pt idx="123">
                  <c:v>1.5314720686449397</c:v>
                </c:pt>
                <c:pt idx="124">
                  <c:v>1.5139300588916111</c:v>
                </c:pt>
                <c:pt idx="125">
                  <c:v>1.5278608048719082</c:v>
                </c:pt>
                <c:pt idx="126">
                  <c:v>1.521264600647507</c:v>
                </c:pt>
                <c:pt idx="127">
                  <c:v>1.5219200291583868</c:v>
                </c:pt>
                <c:pt idx="128">
                  <c:v>1.4807409611811371</c:v>
                </c:pt>
                <c:pt idx="129">
                  <c:v>1.4642920967788866</c:v>
                </c:pt>
                <c:pt idx="130">
                  <c:v>1.3846139478929038</c:v>
                </c:pt>
                <c:pt idx="131">
                  <c:v>1.3536269216272971</c:v>
                </c:pt>
                <c:pt idx="132">
                  <c:v>1.3023686514376902</c:v>
                </c:pt>
                <c:pt idx="133">
                  <c:v>1.3296210179538059</c:v>
                </c:pt>
                <c:pt idx="134">
                  <c:v>1.3244815531969141</c:v>
                </c:pt>
                <c:pt idx="135">
                  <c:v>1.3038270904782339</c:v>
                </c:pt>
                <c:pt idx="136">
                  <c:v>1.3162866834948663</c:v>
                </c:pt>
                <c:pt idx="137">
                  <c:v>1.3040645005580414</c:v>
                </c:pt>
                <c:pt idx="138">
                  <c:v>1.3227783263338744</c:v>
                </c:pt>
                <c:pt idx="139">
                  <c:v>1.3269519604374578</c:v>
                </c:pt>
                <c:pt idx="140">
                  <c:v>1.3411907461804604</c:v>
                </c:pt>
                <c:pt idx="141">
                  <c:v>1.314492666424854</c:v>
                </c:pt>
                <c:pt idx="142">
                  <c:v>1.3201941327920717</c:v>
                </c:pt>
                <c:pt idx="143">
                  <c:v>1.3282239617060216</c:v>
                </c:pt>
                <c:pt idx="144">
                  <c:v>1.3481406793160764</c:v>
                </c:pt>
                <c:pt idx="145">
                  <c:v>1.3300313837426534</c:v>
                </c:pt>
                <c:pt idx="146">
                  <c:v>1.3104316577594985</c:v>
                </c:pt>
                <c:pt idx="147">
                  <c:v>1.315735291218725</c:v>
                </c:pt>
                <c:pt idx="148">
                  <c:v>1.2895315921371193</c:v>
                </c:pt>
                <c:pt idx="149">
                  <c:v>1.2434686983030052</c:v>
                </c:pt>
                <c:pt idx="150">
                  <c:v>1.2260680186200945</c:v>
                </c:pt>
                <c:pt idx="151">
                  <c:v>1.1730551424811979</c:v>
                </c:pt>
                <c:pt idx="152">
                  <c:v>1.1609299496273011</c:v>
                </c:pt>
                <c:pt idx="153">
                  <c:v>1.1878164199391164</c:v>
                </c:pt>
                <c:pt idx="154">
                  <c:v>1.1337884782868579</c:v>
                </c:pt>
                <c:pt idx="155">
                  <c:v>1.1744402109129652</c:v>
                </c:pt>
                <c:pt idx="156">
                  <c:v>1.1723463606750399</c:v>
                </c:pt>
                <c:pt idx="157">
                  <c:v>1.1990675420181749</c:v>
                </c:pt>
                <c:pt idx="158">
                  <c:v>1.1995376266047471</c:v>
                </c:pt>
                <c:pt idx="159">
                  <c:v>1.2175534476680476</c:v>
                </c:pt>
                <c:pt idx="160">
                  <c:v>1.1897043980119462</c:v>
                </c:pt>
                <c:pt idx="161">
                  <c:v>1.1963863292368846</c:v>
                </c:pt>
                <c:pt idx="162">
                  <c:v>1.2070188910353046</c:v>
                </c:pt>
                <c:pt idx="163">
                  <c:v>1.2052355139063848</c:v>
                </c:pt>
                <c:pt idx="164">
                  <c:v>1.2061224225278158</c:v>
                </c:pt>
                <c:pt idx="165">
                  <c:v>1.2002247900140601</c:v>
                </c:pt>
                <c:pt idx="166">
                  <c:v>1.1989765570754432</c:v>
                </c:pt>
                <c:pt idx="167">
                  <c:v>1.2287569057228616</c:v>
                </c:pt>
                <c:pt idx="168">
                  <c:v>1.2280458374061223</c:v>
                </c:pt>
                <c:pt idx="169">
                  <c:v>1.2390113409476919</c:v>
                </c:pt>
                <c:pt idx="170">
                  <c:v>1.2442522463261085</c:v>
                </c:pt>
                <c:pt idx="171">
                  <c:v>1.2246803999964122</c:v>
                </c:pt>
                <c:pt idx="172">
                  <c:v>1.2500362288355671</c:v>
                </c:pt>
                <c:pt idx="173">
                  <c:v>1.2267234067664297</c:v>
                </c:pt>
                <c:pt idx="174">
                  <c:v>1.2425503410052527</c:v>
                </c:pt>
                <c:pt idx="175">
                  <c:v>1.2542756519437488</c:v>
                </c:pt>
                <c:pt idx="176">
                  <c:v>1.2731117697829359</c:v>
                </c:pt>
                <c:pt idx="177">
                  <c:v>1.2500979258053224</c:v>
                </c:pt>
                <c:pt idx="178">
                  <c:v>1.2664139779893246</c:v>
                </c:pt>
                <c:pt idx="179">
                  <c:v>1.2896460462561914</c:v>
                </c:pt>
                <c:pt idx="180">
                  <c:v>1.3293531806919876</c:v>
                </c:pt>
                <c:pt idx="181">
                  <c:v>1.2896565635818895</c:v>
                </c:pt>
                <c:pt idx="182">
                  <c:v>1.2699859530058026</c:v>
                </c:pt>
                <c:pt idx="183">
                  <c:v>1.2420290318961527</c:v>
                </c:pt>
                <c:pt idx="184">
                  <c:v>1.2361466270873829</c:v>
                </c:pt>
                <c:pt idx="185">
                  <c:v>1.2401413807273272</c:v>
                </c:pt>
                <c:pt idx="186">
                  <c:v>1.2265218661956014</c:v>
                </c:pt>
                <c:pt idx="187">
                  <c:v>1.2338642079650359</c:v>
                </c:pt>
                <c:pt idx="188">
                  <c:v>1.2512104704050173</c:v>
                </c:pt>
                <c:pt idx="189">
                  <c:v>1.2600218195962751</c:v>
                </c:pt>
                <c:pt idx="190">
                  <c:v>1.2613109521206529</c:v>
                </c:pt>
                <c:pt idx="191">
                  <c:v>1.2422043556308726</c:v>
                </c:pt>
                <c:pt idx="192">
                  <c:v>1.2140902051854654</c:v>
                </c:pt>
                <c:pt idx="193">
                  <c:v>1.2556902145640365</c:v>
                </c:pt>
                <c:pt idx="194">
                  <c:v>1.2788707476970345</c:v>
                </c:pt>
                <c:pt idx="195">
                  <c:v>1.2805999674518695</c:v>
                </c:pt>
                <c:pt idx="196">
                  <c:v>1.2916044854804642</c:v>
                </c:pt>
                <c:pt idx="197">
                  <c:v>1.3309748404987527</c:v>
                </c:pt>
                <c:pt idx="198">
                  <c:v>1.3413477957833102</c:v>
                </c:pt>
                <c:pt idx="199">
                  <c:v>1.368905844293866</c:v>
                </c:pt>
                <c:pt idx="200">
                  <c:v>1.3796955819053061</c:v>
                </c:pt>
                <c:pt idx="201">
                  <c:v>1.3419020641379147</c:v>
                </c:pt>
                <c:pt idx="202">
                  <c:v>1.3472546943794874</c:v>
                </c:pt>
                <c:pt idx="203">
                  <c:v>1.2988533705219727</c:v>
                </c:pt>
                <c:pt idx="204">
                  <c:v>1.2822381896075157</c:v>
                </c:pt>
                <c:pt idx="205">
                  <c:v>1.2703538388034687</c:v>
                </c:pt>
                <c:pt idx="206">
                  <c:v>1.2702841578840005</c:v>
                </c:pt>
                <c:pt idx="207">
                  <c:v>1.2374713533624739</c:v>
                </c:pt>
                <c:pt idx="208">
                  <c:v>1.2338326329287128</c:v>
                </c:pt>
                <c:pt idx="209">
                  <c:v>1.2320731612819003</c:v>
                </c:pt>
                <c:pt idx="210">
                  <c:v>1.2319374520499313</c:v>
                </c:pt>
                <c:pt idx="211">
                  <c:v>1.2238042537405647</c:v>
                </c:pt>
                <c:pt idx="212">
                  <c:v>1.2302969294827968</c:v>
                </c:pt>
                <c:pt idx="213">
                  <c:v>1.2220484705657102</c:v>
                </c:pt>
                <c:pt idx="214">
                  <c:v>1.2280805108526731</c:v>
                </c:pt>
                <c:pt idx="215">
                  <c:v>1.1923405854236797</c:v>
                </c:pt>
                <c:pt idx="216">
                  <c:v>1.17652268322444</c:v>
                </c:pt>
                <c:pt idx="217">
                  <c:v>1.153260068355382</c:v>
                </c:pt>
                <c:pt idx="218">
                  <c:v>1.1413395020794288</c:v>
                </c:pt>
                <c:pt idx="219">
                  <c:v>1.1534866801176793</c:v>
                </c:pt>
                <c:pt idx="220">
                  <c:v>1.1363589474800966</c:v>
                </c:pt>
                <c:pt idx="221">
                  <c:v>1.1314566228033958</c:v>
                </c:pt>
                <c:pt idx="222">
                  <c:v>1.1211600349240245</c:v>
                </c:pt>
                <c:pt idx="223">
                  <c:v>1.1181667701329929</c:v>
                </c:pt>
                <c:pt idx="224">
                  <c:v>1.1214738717705228</c:v>
                </c:pt>
                <c:pt idx="225">
                  <c:v>1.1380971696429856</c:v>
                </c:pt>
                <c:pt idx="226">
                  <c:v>1.1289928198501107</c:v>
                </c:pt>
                <c:pt idx="227">
                  <c:v>1.1020662276418494</c:v>
                </c:pt>
                <c:pt idx="228">
                  <c:v>1.0406693487902794</c:v>
                </c:pt>
                <c:pt idx="229">
                  <c:v>1.0492723437374638</c:v>
                </c:pt>
                <c:pt idx="230">
                  <c:v>1.0576751237842554</c:v>
                </c:pt>
                <c:pt idx="231">
                  <c:v>1.0770036489314476</c:v>
                </c:pt>
                <c:pt idx="232">
                  <c:v>1.0785231286719015</c:v>
                </c:pt>
                <c:pt idx="233">
                  <c:v>1.0630354392865007</c:v>
                </c:pt>
                <c:pt idx="234">
                  <c:v>1.0565939549057795</c:v>
                </c:pt>
                <c:pt idx="235">
                  <c:v>1.046187225073544</c:v>
                </c:pt>
                <c:pt idx="236">
                  <c:v>1.0178988446639528</c:v>
                </c:pt>
                <c:pt idx="237">
                  <c:v>1.0167188516067298</c:v>
                </c:pt>
                <c:pt idx="238">
                  <c:v>1.0062846920397208</c:v>
                </c:pt>
                <c:pt idx="239">
                  <c:v>1.0337007408735956</c:v>
                </c:pt>
                <c:pt idx="240">
                  <c:v>1.0519384597612562</c:v>
                </c:pt>
                <c:pt idx="241">
                  <c:v>1.0063128488360154</c:v>
                </c:pt>
                <c:pt idx="242">
                  <c:v>0.97771700517855642</c:v>
                </c:pt>
                <c:pt idx="243">
                  <c:v>0.98901574189842922</c:v>
                </c:pt>
                <c:pt idx="244">
                  <c:v>0.99769886373101768</c:v>
                </c:pt>
                <c:pt idx="245">
                  <c:v>0.94647502073293865</c:v>
                </c:pt>
                <c:pt idx="246">
                  <c:v>0.94600426473348698</c:v>
                </c:pt>
                <c:pt idx="247">
                  <c:v>0.91388239947620931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52A-4F4D-8565-D3D737E3F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152832"/>
        <c:axId val="344153224"/>
      </c:scatterChart>
      <c:scatterChart>
        <c:scatterStyle val="lineMarker"/>
        <c:varyColors val="0"/>
        <c:ser>
          <c:idx val="2"/>
          <c:order val="1"/>
          <c:tx>
            <c:v>DEM</c:v>
          </c:tx>
          <c:spPr>
            <a:ln w="12700" cap="flat" cmpd="sng" algn="ctr">
              <a:solidFill>
                <a:schemeClr val="dk1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Data!$A$4:$A$243</c:f>
              <c:numCache>
                <c:formatCode>mmm\-yyyy</c:formatCode>
                <c:ptCount val="240"/>
                <c:pt idx="0">
                  <c:v>18264</c:v>
                </c:pt>
                <c:pt idx="1">
                  <c:v>18295</c:v>
                </c:pt>
                <c:pt idx="2">
                  <c:v>18323</c:v>
                </c:pt>
                <c:pt idx="3">
                  <c:v>18354</c:v>
                </c:pt>
                <c:pt idx="4">
                  <c:v>18384</c:v>
                </c:pt>
                <c:pt idx="5">
                  <c:v>18415</c:v>
                </c:pt>
                <c:pt idx="6">
                  <c:v>18445</c:v>
                </c:pt>
                <c:pt idx="7">
                  <c:v>18476</c:v>
                </c:pt>
                <c:pt idx="8">
                  <c:v>18507</c:v>
                </c:pt>
                <c:pt idx="9">
                  <c:v>18537</c:v>
                </c:pt>
                <c:pt idx="10">
                  <c:v>18568</c:v>
                </c:pt>
                <c:pt idx="11">
                  <c:v>18598</c:v>
                </c:pt>
                <c:pt idx="12">
                  <c:v>18629</c:v>
                </c:pt>
                <c:pt idx="13">
                  <c:v>18660</c:v>
                </c:pt>
                <c:pt idx="14">
                  <c:v>18688</c:v>
                </c:pt>
                <c:pt idx="15">
                  <c:v>18719</c:v>
                </c:pt>
                <c:pt idx="16">
                  <c:v>18749</c:v>
                </c:pt>
                <c:pt idx="17">
                  <c:v>18780</c:v>
                </c:pt>
                <c:pt idx="18">
                  <c:v>18810</c:v>
                </c:pt>
                <c:pt idx="19">
                  <c:v>18841</c:v>
                </c:pt>
                <c:pt idx="20">
                  <c:v>18872</c:v>
                </c:pt>
                <c:pt idx="21">
                  <c:v>18902</c:v>
                </c:pt>
                <c:pt idx="22">
                  <c:v>18933</c:v>
                </c:pt>
                <c:pt idx="23">
                  <c:v>18963</c:v>
                </c:pt>
                <c:pt idx="24">
                  <c:v>18994</c:v>
                </c:pt>
                <c:pt idx="25">
                  <c:v>19025</c:v>
                </c:pt>
                <c:pt idx="26">
                  <c:v>19054</c:v>
                </c:pt>
                <c:pt idx="27">
                  <c:v>19085</c:v>
                </c:pt>
                <c:pt idx="28">
                  <c:v>19115</c:v>
                </c:pt>
                <c:pt idx="29">
                  <c:v>19146</c:v>
                </c:pt>
                <c:pt idx="30">
                  <c:v>19176</c:v>
                </c:pt>
                <c:pt idx="31">
                  <c:v>19207</c:v>
                </c:pt>
                <c:pt idx="32">
                  <c:v>19238</c:v>
                </c:pt>
                <c:pt idx="33">
                  <c:v>19268</c:v>
                </c:pt>
                <c:pt idx="34">
                  <c:v>19299</c:v>
                </c:pt>
                <c:pt idx="35">
                  <c:v>19329</c:v>
                </c:pt>
                <c:pt idx="36">
                  <c:v>19360</c:v>
                </c:pt>
                <c:pt idx="37">
                  <c:v>19391</c:v>
                </c:pt>
                <c:pt idx="38">
                  <c:v>19419</c:v>
                </c:pt>
                <c:pt idx="39">
                  <c:v>19450</c:v>
                </c:pt>
                <c:pt idx="40">
                  <c:v>19480</c:v>
                </c:pt>
                <c:pt idx="41">
                  <c:v>19511</c:v>
                </c:pt>
                <c:pt idx="42">
                  <c:v>19541</c:v>
                </c:pt>
                <c:pt idx="43">
                  <c:v>19572</c:v>
                </c:pt>
                <c:pt idx="44">
                  <c:v>19603</c:v>
                </c:pt>
                <c:pt idx="45">
                  <c:v>19633</c:v>
                </c:pt>
                <c:pt idx="46">
                  <c:v>19664</c:v>
                </c:pt>
                <c:pt idx="47">
                  <c:v>19694</c:v>
                </c:pt>
                <c:pt idx="48">
                  <c:v>19725</c:v>
                </c:pt>
                <c:pt idx="49">
                  <c:v>19756</c:v>
                </c:pt>
                <c:pt idx="50">
                  <c:v>19784</c:v>
                </c:pt>
                <c:pt idx="51">
                  <c:v>19815</c:v>
                </c:pt>
                <c:pt idx="52">
                  <c:v>19845</c:v>
                </c:pt>
                <c:pt idx="53">
                  <c:v>19876</c:v>
                </c:pt>
                <c:pt idx="54">
                  <c:v>19906</c:v>
                </c:pt>
                <c:pt idx="55">
                  <c:v>19937</c:v>
                </c:pt>
                <c:pt idx="56">
                  <c:v>19968</c:v>
                </c:pt>
                <c:pt idx="57">
                  <c:v>19998</c:v>
                </c:pt>
                <c:pt idx="58">
                  <c:v>20029</c:v>
                </c:pt>
                <c:pt idx="59">
                  <c:v>20059</c:v>
                </c:pt>
                <c:pt idx="60">
                  <c:v>20090</c:v>
                </c:pt>
                <c:pt idx="61">
                  <c:v>20121</c:v>
                </c:pt>
                <c:pt idx="62">
                  <c:v>20149</c:v>
                </c:pt>
                <c:pt idx="63">
                  <c:v>20180</c:v>
                </c:pt>
                <c:pt idx="64">
                  <c:v>20210</c:v>
                </c:pt>
                <c:pt idx="65">
                  <c:v>20241</c:v>
                </c:pt>
                <c:pt idx="66">
                  <c:v>20271</c:v>
                </c:pt>
                <c:pt idx="67">
                  <c:v>20302</c:v>
                </c:pt>
                <c:pt idx="68">
                  <c:v>20333</c:v>
                </c:pt>
                <c:pt idx="69">
                  <c:v>20363</c:v>
                </c:pt>
                <c:pt idx="70">
                  <c:v>20394</c:v>
                </c:pt>
                <c:pt idx="71">
                  <c:v>20424</c:v>
                </c:pt>
                <c:pt idx="72">
                  <c:v>20455</c:v>
                </c:pt>
                <c:pt idx="73">
                  <c:v>20486</c:v>
                </c:pt>
                <c:pt idx="74">
                  <c:v>20515</c:v>
                </c:pt>
                <c:pt idx="75">
                  <c:v>20546</c:v>
                </c:pt>
                <c:pt idx="76">
                  <c:v>20576</c:v>
                </c:pt>
                <c:pt idx="77">
                  <c:v>20607</c:v>
                </c:pt>
                <c:pt idx="78">
                  <c:v>20637</c:v>
                </c:pt>
                <c:pt idx="79">
                  <c:v>20668</c:v>
                </c:pt>
                <c:pt idx="80">
                  <c:v>20699</c:v>
                </c:pt>
                <c:pt idx="81">
                  <c:v>20729</c:v>
                </c:pt>
                <c:pt idx="82">
                  <c:v>20760</c:v>
                </c:pt>
                <c:pt idx="83">
                  <c:v>20790</c:v>
                </c:pt>
                <c:pt idx="84">
                  <c:v>20821</c:v>
                </c:pt>
                <c:pt idx="85">
                  <c:v>20852</c:v>
                </c:pt>
                <c:pt idx="86">
                  <c:v>20880</c:v>
                </c:pt>
                <c:pt idx="87">
                  <c:v>20911</c:v>
                </c:pt>
                <c:pt idx="88">
                  <c:v>20941</c:v>
                </c:pt>
                <c:pt idx="89">
                  <c:v>20972</c:v>
                </c:pt>
                <c:pt idx="90">
                  <c:v>21002</c:v>
                </c:pt>
                <c:pt idx="91">
                  <c:v>21033</c:v>
                </c:pt>
                <c:pt idx="92">
                  <c:v>21064</c:v>
                </c:pt>
                <c:pt idx="93">
                  <c:v>21094</c:v>
                </c:pt>
                <c:pt idx="94">
                  <c:v>21125</c:v>
                </c:pt>
                <c:pt idx="95">
                  <c:v>21155</c:v>
                </c:pt>
                <c:pt idx="96">
                  <c:v>21186</c:v>
                </c:pt>
                <c:pt idx="97">
                  <c:v>21217</c:v>
                </c:pt>
                <c:pt idx="98">
                  <c:v>21245</c:v>
                </c:pt>
                <c:pt idx="99">
                  <c:v>21276</c:v>
                </c:pt>
                <c:pt idx="100">
                  <c:v>21306</c:v>
                </c:pt>
                <c:pt idx="101">
                  <c:v>21337</c:v>
                </c:pt>
                <c:pt idx="102">
                  <c:v>21367</c:v>
                </c:pt>
                <c:pt idx="103">
                  <c:v>21398</c:v>
                </c:pt>
                <c:pt idx="104">
                  <c:v>21429</c:v>
                </c:pt>
                <c:pt idx="105">
                  <c:v>21459</c:v>
                </c:pt>
                <c:pt idx="106">
                  <c:v>21490</c:v>
                </c:pt>
                <c:pt idx="107">
                  <c:v>21520</c:v>
                </c:pt>
                <c:pt idx="108">
                  <c:v>21551</c:v>
                </c:pt>
                <c:pt idx="109">
                  <c:v>21582</c:v>
                </c:pt>
                <c:pt idx="110">
                  <c:v>21610</c:v>
                </c:pt>
                <c:pt idx="111">
                  <c:v>21641</c:v>
                </c:pt>
                <c:pt idx="112">
                  <c:v>21671</c:v>
                </c:pt>
                <c:pt idx="113">
                  <c:v>21702</c:v>
                </c:pt>
                <c:pt idx="114">
                  <c:v>21732</c:v>
                </c:pt>
                <c:pt idx="115">
                  <c:v>21763</c:v>
                </c:pt>
                <c:pt idx="116">
                  <c:v>21794</c:v>
                </c:pt>
                <c:pt idx="117">
                  <c:v>21824</c:v>
                </c:pt>
                <c:pt idx="118">
                  <c:v>21855</c:v>
                </c:pt>
                <c:pt idx="119">
                  <c:v>21885</c:v>
                </c:pt>
                <c:pt idx="120">
                  <c:v>21916</c:v>
                </c:pt>
                <c:pt idx="121">
                  <c:v>21947</c:v>
                </c:pt>
                <c:pt idx="122">
                  <c:v>21976</c:v>
                </c:pt>
                <c:pt idx="123">
                  <c:v>22007</c:v>
                </c:pt>
                <c:pt idx="124">
                  <c:v>22037</c:v>
                </c:pt>
                <c:pt idx="125">
                  <c:v>22068</c:v>
                </c:pt>
                <c:pt idx="126">
                  <c:v>22098</c:v>
                </c:pt>
                <c:pt idx="127">
                  <c:v>22129</c:v>
                </c:pt>
                <c:pt idx="128">
                  <c:v>22160</c:v>
                </c:pt>
                <c:pt idx="129">
                  <c:v>22190</c:v>
                </c:pt>
                <c:pt idx="130">
                  <c:v>22221</c:v>
                </c:pt>
                <c:pt idx="131">
                  <c:v>22251</c:v>
                </c:pt>
                <c:pt idx="132">
                  <c:v>22282</c:v>
                </c:pt>
                <c:pt idx="133">
                  <c:v>22313</c:v>
                </c:pt>
                <c:pt idx="134">
                  <c:v>22341</c:v>
                </c:pt>
                <c:pt idx="135">
                  <c:v>22372</c:v>
                </c:pt>
                <c:pt idx="136">
                  <c:v>22402</c:v>
                </c:pt>
                <c:pt idx="137">
                  <c:v>22433</c:v>
                </c:pt>
                <c:pt idx="138">
                  <c:v>22463</c:v>
                </c:pt>
                <c:pt idx="139">
                  <c:v>22494</c:v>
                </c:pt>
                <c:pt idx="140">
                  <c:v>22525</c:v>
                </c:pt>
                <c:pt idx="141">
                  <c:v>22555</c:v>
                </c:pt>
                <c:pt idx="142">
                  <c:v>22586</c:v>
                </c:pt>
                <c:pt idx="143">
                  <c:v>22616</c:v>
                </c:pt>
                <c:pt idx="144">
                  <c:v>22647</c:v>
                </c:pt>
                <c:pt idx="145">
                  <c:v>22678</c:v>
                </c:pt>
                <c:pt idx="146">
                  <c:v>22706</c:v>
                </c:pt>
                <c:pt idx="147">
                  <c:v>22737</c:v>
                </c:pt>
                <c:pt idx="148">
                  <c:v>22767</c:v>
                </c:pt>
                <c:pt idx="149">
                  <c:v>22798</c:v>
                </c:pt>
                <c:pt idx="150">
                  <c:v>22828</c:v>
                </c:pt>
                <c:pt idx="151">
                  <c:v>22859</c:v>
                </c:pt>
                <c:pt idx="152">
                  <c:v>22890</c:v>
                </c:pt>
                <c:pt idx="153">
                  <c:v>22920</c:v>
                </c:pt>
                <c:pt idx="154">
                  <c:v>22951</c:v>
                </c:pt>
                <c:pt idx="155">
                  <c:v>22981</c:v>
                </c:pt>
                <c:pt idx="156">
                  <c:v>23012</c:v>
                </c:pt>
                <c:pt idx="157">
                  <c:v>23043</c:v>
                </c:pt>
                <c:pt idx="158">
                  <c:v>23071</c:v>
                </c:pt>
                <c:pt idx="159">
                  <c:v>23102</c:v>
                </c:pt>
                <c:pt idx="160">
                  <c:v>23132</c:v>
                </c:pt>
                <c:pt idx="161">
                  <c:v>23163</c:v>
                </c:pt>
                <c:pt idx="162">
                  <c:v>23193</c:v>
                </c:pt>
                <c:pt idx="163">
                  <c:v>23224</c:v>
                </c:pt>
                <c:pt idx="164">
                  <c:v>23255</c:v>
                </c:pt>
                <c:pt idx="165">
                  <c:v>23285</c:v>
                </c:pt>
                <c:pt idx="166">
                  <c:v>23316</c:v>
                </c:pt>
                <c:pt idx="167">
                  <c:v>23346</c:v>
                </c:pt>
                <c:pt idx="168">
                  <c:v>23377</c:v>
                </c:pt>
                <c:pt idx="169">
                  <c:v>23408</c:v>
                </c:pt>
                <c:pt idx="170">
                  <c:v>23437</c:v>
                </c:pt>
                <c:pt idx="171">
                  <c:v>23468</c:v>
                </c:pt>
                <c:pt idx="172">
                  <c:v>23498</c:v>
                </c:pt>
                <c:pt idx="173">
                  <c:v>23529</c:v>
                </c:pt>
                <c:pt idx="174">
                  <c:v>23559</c:v>
                </c:pt>
                <c:pt idx="175">
                  <c:v>23590</c:v>
                </c:pt>
                <c:pt idx="176">
                  <c:v>23621</c:v>
                </c:pt>
                <c:pt idx="177">
                  <c:v>23651</c:v>
                </c:pt>
                <c:pt idx="178">
                  <c:v>23682</c:v>
                </c:pt>
                <c:pt idx="179">
                  <c:v>23712</c:v>
                </c:pt>
                <c:pt idx="180">
                  <c:v>23743</c:v>
                </c:pt>
                <c:pt idx="181">
                  <c:v>23774</c:v>
                </c:pt>
                <c:pt idx="182">
                  <c:v>23802</c:v>
                </c:pt>
                <c:pt idx="183">
                  <c:v>23833</c:v>
                </c:pt>
                <c:pt idx="184">
                  <c:v>23863</c:v>
                </c:pt>
                <c:pt idx="185">
                  <c:v>23894</c:v>
                </c:pt>
                <c:pt idx="186">
                  <c:v>23924</c:v>
                </c:pt>
                <c:pt idx="187">
                  <c:v>23955</c:v>
                </c:pt>
                <c:pt idx="188">
                  <c:v>23986</c:v>
                </c:pt>
                <c:pt idx="189">
                  <c:v>24016</c:v>
                </c:pt>
                <c:pt idx="190">
                  <c:v>24047</c:v>
                </c:pt>
                <c:pt idx="191">
                  <c:v>24077</c:v>
                </c:pt>
                <c:pt idx="192">
                  <c:v>24108</c:v>
                </c:pt>
                <c:pt idx="193">
                  <c:v>24139</c:v>
                </c:pt>
                <c:pt idx="194">
                  <c:v>24167</c:v>
                </c:pt>
                <c:pt idx="195">
                  <c:v>24198</c:v>
                </c:pt>
                <c:pt idx="196">
                  <c:v>24228</c:v>
                </c:pt>
                <c:pt idx="197">
                  <c:v>24259</c:v>
                </c:pt>
                <c:pt idx="198">
                  <c:v>24289</c:v>
                </c:pt>
                <c:pt idx="199">
                  <c:v>24320</c:v>
                </c:pt>
                <c:pt idx="200">
                  <c:v>24351</c:v>
                </c:pt>
                <c:pt idx="201">
                  <c:v>24381</c:v>
                </c:pt>
                <c:pt idx="202">
                  <c:v>24412</c:v>
                </c:pt>
                <c:pt idx="203">
                  <c:v>24442</c:v>
                </c:pt>
                <c:pt idx="204">
                  <c:v>24473</c:v>
                </c:pt>
                <c:pt idx="205">
                  <c:v>24504</c:v>
                </c:pt>
                <c:pt idx="206">
                  <c:v>24532</c:v>
                </c:pt>
                <c:pt idx="207">
                  <c:v>24563</c:v>
                </c:pt>
                <c:pt idx="208">
                  <c:v>24593</c:v>
                </c:pt>
                <c:pt idx="209">
                  <c:v>24624</c:v>
                </c:pt>
                <c:pt idx="210">
                  <c:v>24654</c:v>
                </c:pt>
                <c:pt idx="211">
                  <c:v>24685</c:v>
                </c:pt>
                <c:pt idx="212">
                  <c:v>24716</c:v>
                </c:pt>
                <c:pt idx="213">
                  <c:v>24746</c:v>
                </c:pt>
                <c:pt idx="214">
                  <c:v>24777</c:v>
                </c:pt>
                <c:pt idx="215">
                  <c:v>24807</c:v>
                </c:pt>
                <c:pt idx="216">
                  <c:v>24838</c:v>
                </c:pt>
                <c:pt idx="217">
                  <c:v>24869</c:v>
                </c:pt>
                <c:pt idx="218">
                  <c:v>24898</c:v>
                </c:pt>
                <c:pt idx="219">
                  <c:v>24929</c:v>
                </c:pt>
                <c:pt idx="220">
                  <c:v>24959</c:v>
                </c:pt>
                <c:pt idx="221">
                  <c:v>24990</c:v>
                </c:pt>
                <c:pt idx="222">
                  <c:v>25020</c:v>
                </c:pt>
                <c:pt idx="223">
                  <c:v>25051</c:v>
                </c:pt>
                <c:pt idx="224">
                  <c:v>25082</c:v>
                </c:pt>
                <c:pt idx="225">
                  <c:v>25112</c:v>
                </c:pt>
                <c:pt idx="226">
                  <c:v>25143</c:v>
                </c:pt>
                <c:pt idx="227">
                  <c:v>25173</c:v>
                </c:pt>
                <c:pt idx="228">
                  <c:v>25204</c:v>
                </c:pt>
                <c:pt idx="229">
                  <c:v>25235</c:v>
                </c:pt>
                <c:pt idx="230">
                  <c:v>25263</c:v>
                </c:pt>
                <c:pt idx="231">
                  <c:v>25294</c:v>
                </c:pt>
                <c:pt idx="232">
                  <c:v>25324</c:v>
                </c:pt>
                <c:pt idx="233">
                  <c:v>25355</c:v>
                </c:pt>
                <c:pt idx="234">
                  <c:v>25385</c:v>
                </c:pt>
                <c:pt idx="235">
                  <c:v>25416</c:v>
                </c:pt>
                <c:pt idx="236">
                  <c:v>25447</c:v>
                </c:pt>
                <c:pt idx="237">
                  <c:v>25477</c:v>
                </c:pt>
                <c:pt idx="238">
                  <c:v>25508</c:v>
                </c:pt>
                <c:pt idx="239">
                  <c:v>25538</c:v>
                </c:pt>
              </c:numCache>
            </c:numRef>
          </c:xVal>
          <c:yVal>
            <c:numRef>
              <c:f>Data!$AI$4:$AI$240</c:f>
              <c:numCache>
                <c:formatCode>General</c:formatCode>
                <c:ptCount val="237"/>
                <c:pt idx="24" formatCode="0.00">
                  <c:v>2.1045382054106105</c:v>
                </c:pt>
                <c:pt idx="25" formatCode="0.00">
                  <c:v>2.0056500743100782</c:v>
                </c:pt>
                <c:pt idx="26" formatCode="0.00">
                  <c:v>1.999823400974001</c:v>
                </c:pt>
                <c:pt idx="27" formatCode="0.00">
                  <c:v>1.9533529078291751</c:v>
                </c:pt>
                <c:pt idx="28" formatCode="0.00">
                  <c:v>1.9452345310359755</c:v>
                </c:pt>
                <c:pt idx="29" formatCode="0.00">
                  <c:v>1.9257872286719764</c:v>
                </c:pt>
                <c:pt idx="30" formatCode="0.00">
                  <c:v>1.9210951129901874</c:v>
                </c:pt>
                <c:pt idx="31" formatCode="0.00">
                  <c:v>1.8678639451541272</c:v>
                </c:pt>
                <c:pt idx="32" formatCode="0.00">
                  <c:v>1.8570270464567564</c:v>
                </c:pt>
                <c:pt idx="33" formatCode="0.00">
                  <c:v>1.8507097066940383</c:v>
                </c:pt>
                <c:pt idx="34" formatCode="0.00">
                  <c:v>1.836138655339318</c:v>
                </c:pt>
                <c:pt idx="35" formatCode="0.00">
                  <c:v>1.8365985925950019</c:v>
                </c:pt>
                <c:pt idx="36" formatCode="0.00">
                  <c:v>1.8305009719441436</c:v>
                </c:pt>
                <c:pt idx="37" formatCode="0.00">
                  <c:v>1.8020236401013261</c:v>
                </c:pt>
                <c:pt idx="38" formatCode="0.00">
                  <c:v>1.7896163429634921</c:v>
                </c:pt>
                <c:pt idx="39" formatCode="0.00">
                  <c:v>1.7569348400128924</c:v>
                </c:pt>
                <c:pt idx="40" formatCode="0.00">
                  <c:v>1.745353282245766</c:v>
                </c:pt>
                <c:pt idx="41" formatCode="0.00">
                  <c:v>1.7155431830312777</c:v>
                </c:pt>
                <c:pt idx="42" formatCode="0.00">
                  <c:v>1.6582061501192411</c:v>
                </c:pt>
                <c:pt idx="43" formatCode="0.00">
                  <c:v>1.6445054128781529</c:v>
                </c:pt>
                <c:pt idx="44" formatCode="0.00">
                  <c:v>1.5936561397325197</c:v>
                </c:pt>
                <c:pt idx="45" formatCode="0.00">
                  <c:v>1.578985992442419</c:v>
                </c:pt>
                <c:pt idx="46" formatCode="0.00">
                  <c:v>1.5179487881656375</c:v>
                </c:pt>
                <c:pt idx="47" formatCode="0.00">
                  <c:v>1.4870069055624551</c:v>
                </c:pt>
                <c:pt idx="48" formatCode="0.00">
                  <c:v>1.4657543906900539</c:v>
                </c:pt>
                <c:pt idx="49" formatCode="0.00">
                  <c:v>1.4135942981434209</c:v>
                </c:pt>
                <c:pt idx="50" formatCode="0.00">
                  <c:v>1.3618879424087238</c:v>
                </c:pt>
                <c:pt idx="51" formatCode="0.00">
                  <c:v>1.290284901479535</c:v>
                </c:pt>
                <c:pt idx="52" formatCode="0.00">
                  <c:v>1.1804637537658056</c:v>
                </c:pt>
                <c:pt idx="53" formatCode="0.00">
                  <c:v>1.1494115493087464</c:v>
                </c:pt>
                <c:pt idx="54" formatCode="0.00">
                  <c:v>1.1512847827829324</c:v>
                </c:pt>
                <c:pt idx="55" formatCode="0.00">
                  <c:v>1.1697330567930468</c:v>
                </c:pt>
                <c:pt idx="56" formatCode="0.00">
                  <c:v>1.1315743154457649</c:v>
                </c:pt>
                <c:pt idx="57" formatCode="0.00">
                  <c:v>1.1090105078680208</c:v>
                </c:pt>
                <c:pt idx="58" formatCode="0.00">
                  <c:v>1.086047386048077</c:v>
                </c:pt>
                <c:pt idx="59" formatCode="0.00">
                  <c:v>1.0571781082999541</c:v>
                </c:pt>
                <c:pt idx="60" formatCode="0.00">
                  <c:v>1.0470046147083774</c:v>
                </c:pt>
                <c:pt idx="61" formatCode="0.00">
                  <c:v>1.0161809034291724</c:v>
                </c:pt>
                <c:pt idx="62" formatCode="0.00">
                  <c:v>0.97148235593810472</c:v>
                </c:pt>
                <c:pt idx="63" formatCode="0.00">
                  <c:v>0.9629232175945055</c:v>
                </c:pt>
                <c:pt idx="64" formatCode="0.00">
                  <c:v>0.92635908031442415</c:v>
                </c:pt>
                <c:pt idx="65" formatCode="0.00">
                  <c:v>0.92291559091740571</c:v>
                </c:pt>
                <c:pt idx="66" formatCode="0.00">
                  <c:v>0.90276786582574087</c:v>
                </c:pt>
                <c:pt idx="67" formatCode="0.00">
                  <c:v>0.89598966028018312</c:v>
                </c:pt>
                <c:pt idx="68" formatCode="0.00">
                  <c:v>0.94525608334229549</c:v>
                </c:pt>
                <c:pt idx="69" formatCode="0.00">
                  <c:v>0.94545353345781002</c:v>
                </c:pt>
                <c:pt idx="70" formatCode="0.00">
                  <c:v>0.95822850296308337</c:v>
                </c:pt>
                <c:pt idx="71" formatCode="0.00">
                  <c:v>0.99352536740548247</c:v>
                </c:pt>
                <c:pt idx="72" formatCode="0.00">
                  <c:v>1.0185795432628642</c:v>
                </c:pt>
                <c:pt idx="73" formatCode="0.00">
                  <c:v>1.0407756258314487</c:v>
                </c:pt>
                <c:pt idx="74" formatCode="0.00">
                  <c:v>1.0315344873387191</c:v>
                </c:pt>
                <c:pt idx="75" formatCode="0.00">
                  <c:v>1.0374997867047548</c:v>
                </c:pt>
                <c:pt idx="76" formatCode="0.00">
                  <c:v>1.0172308243435639</c:v>
                </c:pt>
                <c:pt idx="77" formatCode="0.00">
                  <c:v>1.0158415337032414</c:v>
                </c:pt>
                <c:pt idx="78" formatCode="0.00">
                  <c:v>1.0148821702854314</c:v>
                </c:pt>
                <c:pt idx="79" formatCode="0.00">
                  <c:v>0.99888971086829492</c:v>
                </c:pt>
                <c:pt idx="80" formatCode="0.00">
                  <c:v>0.98505279350976138</c:v>
                </c:pt>
                <c:pt idx="81" formatCode="0.00">
                  <c:v>0.97992967616463711</c:v>
                </c:pt>
                <c:pt idx="82" formatCode="0.00">
                  <c:v>0.96974603029712725</c:v>
                </c:pt>
                <c:pt idx="83" formatCode="0.00">
                  <c:v>0.9605965300530096</c:v>
                </c:pt>
                <c:pt idx="84" formatCode="0.00">
                  <c:v>1.0013184428785562</c:v>
                </c:pt>
                <c:pt idx="85" formatCode="0.00">
                  <c:v>0.99458574342321093</c:v>
                </c:pt>
                <c:pt idx="86" formatCode="0.00">
                  <c:v>0.98059549811819613</c:v>
                </c:pt>
                <c:pt idx="87" formatCode="0.00">
                  <c:v>0.97992556587476309</c:v>
                </c:pt>
                <c:pt idx="88" formatCode="0.00">
                  <c:v>0.97120432367557219</c:v>
                </c:pt>
                <c:pt idx="89" formatCode="0.00">
                  <c:v>0.97144432391602464</c:v>
                </c:pt>
                <c:pt idx="90" formatCode="0.00">
                  <c:v>0.96062363689193686</c:v>
                </c:pt>
                <c:pt idx="91" formatCode="0.00">
                  <c:v>0.95135470678678991</c:v>
                </c:pt>
                <c:pt idx="92" formatCode="0.00">
                  <c:v>0.93309753130354112</c:v>
                </c:pt>
                <c:pt idx="93" formatCode="0.00">
                  <c:v>0.88935146281914579</c:v>
                </c:pt>
                <c:pt idx="94" formatCode="0.00">
                  <c:v>0.86966924989120653</c:v>
                </c:pt>
                <c:pt idx="95" formatCode="0.00">
                  <c:v>0.86008609726030916</c:v>
                </c:pt>
                <c:pt idx="96" formatCode="0.00">
                  <c:v>0.84806806435037485</c:v>
                </c:pt>
                <c:pt idx="97" formatCode="0.00">
                  <c:v>0.84748054104617332</c:v>
                </c:pt>
                <c:pt idx="98" formatCode="0.00">
                  <c:v>0.84523991003399068</c:v>
                </c:pt>
                <c:pt idx="99" formatCode="0.00">
                  <c:v>0.82748090806100427</c:v>
                </c:pt>
                <c:pt idx="100" formatCode="0.00">
                  <c:v>0.83046016810286949</c:v>
                </c:pt>
                <c:pt idx="101" formatCode="0.00">
                  <c:v>0.82248726400974048</c:v>
                </c:pt>
                <c:pt idx="102" formatCode="0.00">
                  <c:v>0.83010801535048062</c:v>
                </c:pt>
                <c:pt idx="103" formatCode="0.00">
                  <c:v>0.7971447734881324</c:v>
                </c:pt>
                <c:pt idx="104" formatCode="0.00">
                  <c:v>0.78575406569409256</c:v>
                </c:pt>
                <c:pt idx="105" formatCode="0.00">
                  <c:v>0.76668153889383295</c:v>
                </c:pt>
                <c:pt idx="106" formatCode="0.00">
                  <c:v>0.74915408140332163</c:v>
                </c:pt>
                <c:pt idx="107" formatCode="0.00">
                  <c:v>0.72420259122856134</c:v>
                </c:pt>
                <c:pt idx="108" formatCode="0.00">
                  <c:v>0.71096472858513993</c:v>
                </c:pt>
                <c:pt idx="109" formatCode="0.00">
                  <c:v>0.71106505723611468</c:v>
                </c:pt>
                <c:pt idx="110" formatCode="0.00">
                  <c:v>0.712537005035348</c:v>
                </c:pt>
                <c:pt idx="111" formatCode="0.00">
                  <c:v>0.73914945779611341</c:v>
                </c:pt>
                <c:pt idx="112" formatCode="0.00">
                  <c:v>0.72834003505871425</c:v>
                </c:pt>
                <c:pt idx="113" formatCode="0.00">
                  <c:v>0.71599954975193425</c:v>
                </c:pt>
                <c:pt idx="114" formatCode="0.00">
                  <c:v>0.70609712742630781</c:v>
                </c:pt>
                <c:pt idx="115" formatCode="0.00">
                  <c:v>0.68513861501958384</c:v>
                </c:pt>
                <c:pt idx="116" formatCode="0.00">
                  <c:v>0.61379691517670742</c:v>
                </c:pt>
                <c:pt idx="117" formatCode="0.00">
                  <c:v>0.60351004015006726</c:v>
                </c:pt>
                <c:pt idx="118" formatCode="0.00">
                  <c:v>0.56740626955721518</c:v>
                </c:pt>
                <c:pt idx="119" formatCode="0.00">
                  <c:v>0.50875836469577118</c:v>
                </c:pt>
                <c:pt idx="120" formatCode="0.00">
                  <c:v>0.4595009384005882</c:v>
                </c:pt>
                <c:pt idx="121" formatCode="0.00">
                  <c:v>0.42490503515618072</c:v>
                </c:pt>
                <c:pt idx="122" formatCode="0.00">
                  <c:v>0.40973129756232329</c:v>
                </c:pt>
                <c:pt idx="123" formatCode="0.00">
                  <c:v>0.40165868101612784</c:v>
                </c:pt>
                <c:pt idx="124" formatCode="0.00">
                  <c:v>0.39515720061983023</c:v>
                </c:pt>
                <c:pt idx="125" formatCode="0.00">
                  <c:v>0.38830588066554267</c:v>
                </c:pt>
                <c:pt idx="126" formatCode="0.00">
                  <c:v>0.38835368150715754</c:v>
                </c:pt>
                <c:pt idx="127" formatCode="0.00">
                  <c:v>0.39463910599630853</c:v>
                </c:pt>
                <c:pt idx="128" formatCode="0.00">
                  <c:v>0.38701653813969666</c:v>
                </c:pt>
                <c:pt idx="129" formatCode="0.00">
                  <c:v>0.38124075432629662</c:v>
                </c:pt>
                <c:pt idx="130" formatCode="0.00">
                  <c:v>0.38176409444777287</c:v>
                </c:pt>
                <c:pt idx="131" formatCode="0.00">
                  <c:v>0.37003103759544936</c:v>
                </c:pt>
                <c:pt idx="132" formatCode="0.00">
                  <c:v>0.32036213246332929</c:v>
                </c:pt>
                <c:pt idx="133" formatCode="0.00">
                  <c:v>0.3216576341703955</c:v>
                </c:pt>
                <c:pt idx="134" formatCode="0.00">
                  <c:v>0.32459389335275085</c:v>
                </c:pt>
                <c:pt idx="135" formatCode="0.00">
                  <c:v>0.32221413171842012</c:v>
                </c:pt>
                <c:pt idx="136" formatCode="0.00">
                  <c:v>0.31883197004312608</c:v>
                </c:pt>
                <c:pt idx="137" formatCode="0.00">
                  <c:v>0.30889094344756002</c:v>
                </c:pt>
                <c:pt idx="138" formatCode="0.00">
                  <c:v>0.3091376604364689</c:v>
                </c:pt>
                <c:pt idx="139" formatCode="0.00">
                  <c:v>0.30922726126297245</c:v>
                </c:pt>
                <c:pt idx="140" formatCode="0.00">
                  <c:v>0.31088847014710846</c:v>
                </c:pt>
                <c:pt idx="141" formatCode="0.00">
                  <c:v>0.31233468025164601</c:v>
                </c:pt>
                <c:pt idx="142" formatCode="0.00">
                  <c:v>0.31356474137361495</c:v>
                </c:pt>
                <c:pt idx="143" formatCode="0.00">
                  <c:v>0.31004044928500929</c:v>
                </c:pt>
                <c:pt idx="144" formatCode="0.00">
                  <c:v>0.31037577185430315</c:v>
                </c:pt>
                <c:pt idx="145" formatCode="0.00">
                  <c:v>0.30164894776338835</c:v>
                </c:pt>
                <c:pt idx="146" formatCode="0.00">
                  <c:v>0.30015171920246836</c:v>
                </c:pt>
                <c:pt idx="147" formatCode="0.00">
                  <c:v>0.29776066756952552</c:v>
                </c:pt>
                <c:pt idx="148" formatCode="0.00">
                  <c:v>0.28974909613244987</c:v>
                </c:pt>
                <c:pt idx="149" formatCode="0.00">
                  <c:v>0.28408905574277848</c:v>
                </c:pt>
                <c:pt idx="150" formatCode="0.00">
                  <c:v>0.26935776793771876</c:v>
                </c:pt>
                <c:pt idx="151" formatCode="0.00">
                  <c:v>0.25112434590933824</c:v>
                </c:pt>
                <c:pt idx="152" formatCode="0.00">
                  <c:v>0.24596325502765137</c:v>
                </c:pt>
                <c:pt idx="153" formatCode="0.00">
                  <c:v>0.24077093441199252</c:v>
                </c:pt>
                <c:pt idx="154" formatCode="0.00">
                  <c:v>0.2359744178154041</c:v>
                </c:pt>
                <c:pt idx="155" formatCode="0.00">
                  <c:v>0.23514382140856926</c:v>
                </c:pt>
                <c:pt idx="156" formatCode="0.00">
                  <c:v>0.23336343522696898</c:v>
                </c:pt>
                <c:pt idx="157" formatCode="0.00">
                  <c:v>0.23811768080713339</c:v>
                </c:pt>
                <c:pt idx="158" formatCode="0.00">
                  <c:v>0.24414785111772871</c:v>
                </c:pt>
                <c:pt idx="159" formatCode="0.00">
                  <c:v>0.2077301051737678</c:v>
                </c:pt>
                <c:pt idx="160" formatCode="0.00">
                  <c:v>0.1975805206958173</c:v>
                </c:pt>
                <c:pt idx="161" formatCode="0.00">
                  <c:v>0.1805653251092901</c:v>
                </c:pt>
                <c:pt idx="162" formatCode="0.00">
                  <c:v>0.18463141611702663</c:v>
                </c:pt>
                <c:pt idx="163" formatCode="0.00">
                  <c:v>0.17605637448995423</c:v>
                </c:pt>
                <c:pt idx="164" formatCode="0.00">
                  <c:v>0.16906513030131118</c:v>
                </c:pt>
                <c:pt idx="165" formatCode="0.00">
                  <c:v>0.16702626793750205</c:v>
                </c:pt>
                <c:pt idx="166" formatCode="0.00">
                  <c:v>0.16521710221543637</c:v>
                </c:pt>
                <c:pt idx="167" formatCode="0.00">
                  <c:v>0.16515036349298975</c:v>
                </c:pt>
                <c:pt idx="168" formatCode="0.00">
                  <c:v>0.16568964186898136</c:v>
                </c:pt>
                <c:pt idx="169" formatCode="0.00">
                  <c:v>0.16757149168251328</c:v>
                </c:pt>
                <c:pt idx="170" formatCode="0.00">
                  <c:v>0.16912326032826783</c:v>
                </c:pt>
                <c:pt idx="171" formatCode="0.00">
                  <c:v>0.16703215347578393</c:v>
                </c:pt>
                <c:pt idx="172" formatCode="0.00">
                  <c:v>0.16610022454746029</c:v>
                </c:pt>
                <c:pt idx="173" formatCode="0.00">
                  <c:v>0.16679462316254579</c:v>
                </c:pt>
                <c:pt idx="174" formatCode="0.00">
                  <c:v>0.15052043863909878</c:v>
                </c:pt>
                <c:pt idx="175" formatCode="0.00">
                  <c:v>0.15307949810975138</c:v>
                </c:pt>
                <c:pt idx="176" formatCode="0.00">
                  <c:v>0.15795265510295592</c:v>
                </c:pt>
                <c:pt idx="177" formatCode="0.00">
                  <c:v>0.16341154681557599</c:v>
                </c:pt>
                <c:pt idx="178" formatCode="0.00">
                  <c:v>0.16632225507863427</c:v>
                </c:pt>
                <c:pt idx="179" formatCode="0.00">
                  <c:v>0.16754200659082663</c:v>
                </c:pt>
                <c:pt idx="180" formatCode="0.00">
                  <c:v>0.16634468363723168</c:v>
                </c:pt>
                <c:pt idx="181" formatCode="0.00">
                  <c:v>0.16508179122648706</c:v>
                </c:pt>
                <c:pt idx="182" formatCode="0.00">
                  <c:v>0.16283091985755141</c:v>
                </c:pt>
                <c:pt idx="183" formatCode="0.00">
                  <c:v>0.16041472947533733</c:v>
                </c:pt>
                <c:pt idx="184" formatCode="0.00">
                  <c:v>0.16591408473513997</c:v>
                </c:pt>
                <c:pt idx="185" formatCode="0.00">
                  <c:v>0.17109063033742833</c:v>
                </c:pt>
                <c:pt idx="186" formatCode="0.00">
                  <c:v>0.17575218828858399</c:v>
                </c:pt>
                <c:pt idx="187" formatCode="0.00">
                  <c:v>0.18171378224869017</c:v>
                </c:pt>
                <c:pt idx="188" formatCode="0.00">
                  <c:v>0.18156974477238705</c:v>
                </c:pt>
                <c:pt idx="189" formatCode="0.00">
                  <c:v>0.17985907636510357</c:v>
                </c:pt>
                <c:pt idx="190" formatCode="0.00">
                  <c:v>0.17781176235910803</c:v>
                </c:pt>
                <c:pt idx="191" formatCode="0.00">
                  <c:v>0.28943028490147765</c:v>
                </c:pt>
                <c:pt idx="192" formatCode="0.00">
                  <c:v>0.29220772544652457</c:v>
                </c:pt>
                <c:pt idx="193" formatCode="0.00">
                  <c:v>0.29560252219466127</c:v>
                </c:pt>
                <c:pt idx="194" formatCode="0.00">
                  <c:v>0.3023074665175135</c:v>
                </c:pt>
                <c:pt idx="195" formatCode="0.00">
                  <c:v>0.30555539810788507</c:v>
                </c:pt>
                <c:pt idx="196" formatCode="0.00">
                  <c:v>0.3064645918265651</c:v>
                </c:pt>
                <c:pt idx="197" formatCode="0.00">
                  <c:v>0.36046105786861243</c:v>
                </c:pt>
                <c:pt idx="198" formatCode="0.00">
                  <c:v>0.38996037647501386</c:v>
                </c:pt>
                <c:pt idx="199" formatCode="0.00">
                  <c:v>0.42788348157845751</c:v>
                </c:pt>
                <c:pt idx="200" formatCode="0.00">
                  <c:v>0.43984252345133229</c:v>
                </c:pt>
                <c:pt idx="201" formatCode="0.00">
                  <c:v>0.52438956516355884</c:v>
                </c:pt>
                <c:pt idx="202" formatCode="0.00">
                  <c:v>0.52704059964822914</c:v>
                </c:pt>
                <c:pt idx="203" formatCode="0.00">
                  <c:v>0.54768883579744598</c:v>
                </c:pt>
                <c:pt idx="204" formatCode="0.00">
                  <c:v>0.55992613249658973</c:v>
                </c:pt>
                <c:pt idx="205" formatCode="0.00">
                  <c:v>0.56960415584250523</c:v>
                </c:pt>
                <c:pt idx="206" formatCode="0.00">
                  <c:v>0.57461336674652208</c:v>
                </c:pt>
                <c:pt idx="207" formatCode="0.00">
                  <c:v>0.58241073353794848</c:v>
                </c:pt>
                <c:pt idx="208" formatCode="0.00">
                  <c:v>0.61621435118364254</c:v>
                </c:pt>
                <c:pt idx="209" formatCode="0.00">
                  <c:v>0.63345370248179111</c:v>
                </c:pt>
                <c:pt idx="210" formatCode="0.00">
                  <c:v>0.66542628288990324</c:v>
                </c:pt>
                <c:pt idx="211" formatCode="0.00">
                  <c:v>0.67782547269787363</c:v>
                </c:pt>
                <c:pt idx="212" formatCode="0.00">
                  <c:v>0.73396739318176074</c:v>
                </c:pt>
                <c:pt idx="213" formatCode="0.00">
                  <c:v>0.76623693240865165</c:v>
                </c:pt>
                <c:pt idx="214" formatCode="0.00">
                  <c:v>0.81400311703149519</c:v>
                </c:pt>
                <c:pt idx="215" formatCode="0.00">
                  <c:v>0.83001360240140498</c:v>
                </c:pt>
                <c:pt idx="216" formatCode="0.00">
                  <c:v>0.85559561113504445</c:v>
                </c:pt>
                <c:pt idx="217" formatCode="0.00">
                  <c:v>0.87052873178003043</c:v>
                </c:pt>
                <c:pt idx="218" formatCode="0.00">
                  <c:v>0.88572491416295063</c:v>
                </c:pt>
                <c:pt idx="219" formatCode="0.00">
                  <c:v>0.9006350476316235</c:v>
                </c:pt>
                <c:pt idx="220" formatCode="0.00">
                  <c:v>0.91913458661273895</c:v>
                </c:pt>
                <c:pt idx="221" formatCode="0.00">
                  <c:v>0.93779182531700178</c:v>
                </c:pt>
                <c:pt idx="222" formatCode="0.00">
                  <c:v>0.95664920921841112</c:v>
                </c:pt>
                <c:pt idx="223" formatCode="0.00">
                  <c:v>0.95719285076647664</c:v>
                </c:pt>
                <c:pt idx="224" formatCode="0.00">
                  <c:v>0.96847932123439318</c:v>
                </c:pt>
                <c:pt idx="225" formatCode="0.00">
                  <c:v>0.97962153087278525</c:v>
                </c:pt>
                <c:pt idx="226" formatCode="0.00">
                  <c:v>0.9961512834941133</c:v>
                </c:pt>
                <c:pt idx="227" formatCode="0.00">
                  <c:v>1.0169038448059098</c:v>
                </c:pt>
                <c:pt idx="228" formatCode="0.00">
                  <c:v>1.0413939208869225</c:v>
                </c:pt>
                <c:pt idx="229" formatCode="0.00">
                  <c:v>1.0662305075796219</c:v>
                </c:pt>
                <c:pt idx="230" formatCode="0.00">
                  <c:v>1.0966226220659594</c:v>
                </c:pt>
                <c:pt idx="231" formatCode="0.00">
                  <c:v>1.1275917552843802</c:v>
                </c:pt>
                <c:pt idx="232" formatCode="0.00">
                  <c:v>1.1539277000844035</c:v>
                </c:pt>
                <c:pt idx="233" formatCode="0.00">
                  <c:v>1.1795939970485174</c:v>
                </c:pt>
                <c:pt idx="234" formatCode="0.00">
                  <c:v>1.2067888765301267</c:v>
                </c:pt>
                <c:pt idx="235" formatCode="0.00">
                  <c:v>1.2351439222365417</c:v>
                </c:pt>
                <c:pt idx="236" formatCode="0.00">
                  <c:v>1.2743708361268076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52A-4F4D-8565-D3D737E3F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154008"/>
        <c:axId val="344153616"/>
      </c:scatterChart>
      <c:valAx>
        <c:axId val="344152832"/>
        <c:scaling>
          <c:orientation val="minMax"/>
          <c:max val="43983"/>
          <c:min val="36526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4153224"/>
        <c:crosses val="autoZero"/>
        <c:crossBetween val="midCat"/>
      </c:valAx>
      <c:valAx>
        <c:axId val="344153224"/>
        <c:scaling>
          <c:orientation val="minMax"/>
          <c:max val="2.2000000000000002"/>
          <c:min val="0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4152832"/>
        <c:crosses val="autoZero"/>
        <c:crossBetween val="midCat"/>
      </c:valAx>
      <c:valAx>
        <c:axId val="344153616"/>
        <c:scaling>
          <c:orientation val="minMax"/>
          <c:max val="2.2000000000000002"/>
          <c:min val="0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4154008"/>
        <c:crosses val="max"/>
        <c:crossBetween val="midCat"/>
      </c:valAx>
      <c:valAx>
        <c:axId val="344154008"/>
        <c:scaling>
          <c:orientation val="minMax"/>
          <c:max val="25538"/>
          <c:min val="18264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4153616"/>
        <c:crossesAt val="-0.5"/>
        <c:crossBetween val="midCat"/>
      </c:valAx>
      <c:spPr>
        <a:noFill/>
        <a:ln>
          <a:noFill/>
        </a:ln>
        <a:effectLst/>
      </c:spPr>
    </c:plotArea>
    <c:plotVisOnly val="1"/>
    <c:dispBlanksAs val="span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367525375657099E-2"/>
          <c:y val="1.9464720194647202E-2"/>
          <c:w val="0.9156999126615244"/>
          <c:h val="0.88802906935903081"/>
        </c:manualLayout>
      </c:layout>
      <c:lineChart>
        <c:grouping val="standard"/>
        <c:varyColors val="0"/>
        <c:ser>
          <c:idx val="0"/>
          <c:order val="0"/>
          <c:spPr>
            <a:ln w="25400" cap="flat" cmpd="sng" algn="ctr">
              <a:solidFill>
                <a:schemeClr val="accent1"/>
              </a:solidFill>
              <a:prstDash val="sysDash"/>
            </a:ln>
            <a:effectLst/>
          </c:spPr>
          <c:marker>
            <c:symbol val="none"/>
          </c:marker>
          <c:cat>
            <c:numRef>
              <c:f>'Inflation  Rate'!$A$3:$A$82</c:f>
              <c:numCache>
                <c:formatCode>General</c:formatCode>
                <c:ptCount val="80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  <c:pt idx="69">
                  <c:v>2014</c:v>
                </c:pt>
                <c:pt idx="70">
                  <c:v>2015</c:v>
                </c:pt>
                <c:pt idx="71">
                  <c:v>2016</c:v>
                </c:pt>
                <c:pt idx="72">
                  <c:v>2017</c:v>
                </c:pt>
                <c:pt idx="73">
                  <c:v>2018</c:v>
                </c:pt>
                <c:pt idx="74">
                  <c:v>2019</c:v>
                </c:pt>
                <c:pt idx="75">
                  <c:v>2020</c:v>
                </c:pt>
                <c:pt idx="76">
                  <c:v>2021</c:v>
                </c:pt>
                <c:pt idx="77">
                  <c:v>2022</c:v>
                </c:pt>
                <c:pt idx="78">
                  <c:v>2023</c:v>
                </c:pt>
                <c:pt idx="79">
                  <c:v>2024</c:v>
                </c:pt>
              </c:numCache>
            </c:numRef>
          </c:cat>
          <c:val>
            <c:numRef>
              <c:f>'Inflation  Rate'!$Z$3:$Z$82</c:f>
              <c:numCache>
                <c:formatCode>0.0</c:formatCode>
                <c:ptCount val="80"/>
                <c:pt idx="0">
                  <c:v>4.7619047619047619</c:v>
                </c:pt>
                <c:pt idx="1">
                  <c:v>13.636363636363637</c:v>
                </c:pt>
                <c:pt idx="2">
                  <c:v>0</c:v>
                </c:pt>
                <c:pt idx="3">
                  <c:v>13.636363636363637</c:v>
                </c:pt>
                <c:pt idx="4">
                  <c:v>9.0909090909090917</c:v>
                </c:pt>
                <c:pt idx="5">
                  <c:v>18.181818181818183</c:v>
                </c:pt>
                <c:pt idx="6">
                  <c:v>0</c:v>
                </c:pt>
                <c:pt idx="7">
                  <c:v>4.5454545454545459</c:v>
                </c:pt>
                <c:pt idx="8">
                  <c:v>27.272727272727273</c:v>
                </c:pt>
                <c:pt idx="9">
                  <c:v>4.5454545454545459</c:v>
                </c:pt>
                <c:pt idx="10">
                  <c:v>13.636363636363637</c:v>
                </c:pt>
                <c:pt idx="11">
                  <c:v>4.5454545454545459</c:v>
                </c:pt>
                <c:pt idx="12">
                  <c:v>4.5454545454545459</c:v>
                </c:pt>
                <c:pt idx="13">
                  <c:v>4.5454545454545459</c:v>
                </c:pt>
                <c:pt idx="14">
                  <c:v>4.5454545454545459</c:v>
                </c:pt>
                <c:pt idx="15">
                  <c:v>4.5454545454545459</c:v>
                </c:pt>
                <c:pt idx="16">
                  <c:v>9.0909090909090917</c:v>
                </c:pt>
                <c:pt idx="17">
                  <c:v>4.5454545454545459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4.5454545454545459</c:v>
                </c:pt>
                <c:pt idx="42">
                  <c:v>4.5454545454545459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4.5454545454545459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9.0909090909090917</c:v>
                </c:pt>
                <c:pt idx="55">
                  <c:v>4.5454545454545459</c:v>
                </c:pt>
                <c:pt idx="56">
                  <c:v>4.5454545454545459</c:v>
                </c:pt>
                <c:pt idx="57">
                  <c:v>4.5454545454545459</c:v>
                </c:pt>
                <c:pt idx="58">
                  <c:v>4.5454545454545459</c:v>
                </c:pt>
                <c:pt idx="59">
                  <c:v>4.5454545454545459</c:v>
                </c:pt>
                <c:pt idx="60">
                  <c:v>4.5454545454545459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31.818181818181817</c:v>
                </c:pt>
                <c:pt idx="65">
                  <c:v>9.0909090909090917</c:v>
                </c:pt>
                <c:pt idx="66">
                  <c:v>4.5454545454545459</c:v>
                </c:pt>
                <c:pt idx="67">
                  <c:v>9.0909090909090917</c:v>
                </c:pt>
                <c:pt idx="68">
                  <c:v>9.0909090909090917</c:v>
                </c:pt>
                <c:pt idx="69">
                  <c:v>18.181818181818183</c:v>
                </c:pt>
                <c:pt idx="70">
                  <c:v>22.727272727272727</c:v>
                </c:pt>
                <c:pt idx="71">
                  <c:v>22.727272727272727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18.181818181818183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8DE-4558-9872-5E05B3A74146}"/>
            </c:ext>
          </c:extLst>
        </c:ser>
        <c:ser>
          <c:idx val="1"/>
          <c:order val="1"/>
          <c:tx>
            <c:strRef>
              <c:f>'Inflation  Rate'!$AB$2:$AB$82</c:f>
              <c:strCache>
                <c:ptCount val="81"/>
                <c:pt idx="0">
                  <c:v>share</c:v>
                </c:pt>
                <c:pt idx="1">
                  <c:v>28.6</c:v>
                </c:pt>
                <c:pt idx="2">
                  <c:v>45.5</c:v>
                </c:pt>
                <c:pt idx="3">
                  <c:v>40.9</c:v>
                </c:pt>
                <c:pt idx="4">
                  <c:v>31.8</c:v>
                </c:pt>
                <c:pt idx="5">
                  <c:v>22.7</c:v>
                </c:pt>
                <c:pt idx="6">
                  <c:v>18.2</c:v>
                </c:pt>
                <c:pt idx="7">
                  <c:v>59.1</c:v>
                </c:pt>
                <c:pt idx="8">
                  <c:v>18.2</c:v>
                </c:pt>
                <c:pt idx="9">
                  <c:v>0.0</c:v>
                </c:pt>
                <c:pt idx="10">
                  <c:v>4.5</c:v>
                </c:pt>
                <c:pt idx="11">
                  <c:v>0.0</c:v>
                </c:pt>
                <c:pt idx="12">
                  <c:v>9.1</c:v>
                </c:pt>
                <c:pt idx="13">
                  <c:v>13.6</c:v>
                </c:pt>
                <c:pt idx="14">
                  <c:v>9.1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4.5</c:v>
                </c:pt>
                <c:pt idx="19">
                  <c:v>4.5</c:v>
                </c:pt>
                <c:pt idx="20">
                  <c:v>9.1</c:v>
                </c:pt>
                <c:pt idx="21">
                  <c:v>4.5</c:v>
                </c:pt>
                <c:pt idx="22">
                  <c:v>4.5</c:v>
                </c:pt>
                <c:pt idx="23">
                  <c:v>4.5</c:v>
                </c:pt>
                <c:pt idx="24">
                  <c:v>4.5</c:v>
                </c:pt>
                <c:pt idx="25">
                  <c:v>4.5</c:v>
                </c:pt>
                <c:pt idx="26">
                  <c:v>9.1</c:v>
                </c:pt>
                <c:pt idx="27">
                  <c:v>4.5</c:v>
                </c:pt>
                <c:pt idx="28">
                  <c:v>4.5</c:v>
                </c:pt>
                <c:pt idx="29">
                  <c:v>22.7</c:v>
                </c:pt>
                <c:pt idx="30">
                  <c:v>68.2</c:v>
                </c:pt>
                <c:pt idx="31">
                  <c:v>68.2</c:v>
                </c:pt>
                <c:pt idx="32">
                  <c:v>40.9</c:v>
                </c:pt>
                <c:pt idx="33">
                  <c:v>45.5</c:v>
                </c:pt>
                <c:pt idx="34">
                  <c:v>31.8</c:v>
                </c:pt>
                <c:pt idx="35">
                  <c:v>40.9</c:v>
                </c:pt>
                <c:pt idx="36">
                  <c:v>63.6</c:v>
                </c:pt>
                <c:pt idx="37">
                  <c:v>68.2</c:v>
                </c:pt>
                <c:pt idx="38">
                  <c:v>50.0</c:v>
                </c:pt>
                <c:pt idx="39">
                  <c:v>27.3</c:v>
                </c:pt>
                <c:pt idx="40">
                  <c:v>22.7</c:v>
                </c:pt>
                <c:pt idx="41">
                  <c:v>18.2</c:v>
                </c:pt>
                <c:pt idx="42">
                  <c:v>18.2</c:v>
                </c:pt>
                <c:pt idx="43">
                  <c:v>13.6</c:v>
                </c:pt>
                <c:pt idx="44">
                  <c:v>9.1</c:v>
                </c:pt>
                <c:pt idx="45">
                  <c:v>13.6</c:v>
                </c:pt>
                <c:pt idx="46">
                  <c:v>13.6</c:v>
                </c:pt>
                <c:pt idx="47">
                  <c:v>9.1</c:v>
                </c:pt>
                <c:pt idx="48">
                  <c:v>4.5</c:v>
                </c:pt>
                <c:pt idx="49">
                  <c:v>4.5</c:v>
                </c:pt>
                <c:pt idx="50">
                  <c:v>4.5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4.5</c:v>
                </c:pt>
                <c:pt idx="65">
                  <c:v>4.5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</c:strCache>
            </c:strRef>
          </c:tx>
          <c:spPr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marker>
            <c:symbol val="none"/>
          </c:marker>
          <c:cat>
            <c:numRef>
              <c:f>'Inflation  Rate'!$A$3:$A$82</c:f>
              <c:numCache>
                <c:formatCode>General</c:formatCode>
                <c:ptCount val="80"/>
                <c:pt idx="0">
                  <c:v>1945</c:v>
                </c:pt>
                <c:pt idx="1">
                  <c:v>1946</c:v>
                </c:pt>
                <c:pt idx="2">
                  <c:v>1947</c:v>
                </c:pt>
                <c:pt idx="3">
                  <c:v>1948</c:v>
                </c:pt>
                <c:pt idx="4">
                  <c:v>1949</c:v>
                </c:pt>
                <c:pt idx="5">
                  <c:v>1950</c:v>
                </c:pt>
                <c:pt idx="6">
                  <c:v>1951</c:v>
                </c:pt>
                <c:pt idx="7">
                  <c:v>1952</c:v>
                </c:pt>
                <c:pt idx="8">
                  <c:v>1953</c:v>
                </c:pt>
                <c:pt idx="9">
                  <c:v>1954</c:v>
                </c:pt>
                <c:pt idx="10">
                  <c:v>1955</c:v>
                </c:pt>
                <c:pt idx="11">
                  <c:v>1956</c:v>
                </c:pt>
                <c:pt idx="12">
                  <c:v>1957</c:v>
                </c:pt>
                <c:pt idx="13">
                  <c:v>1958</c:v>
                </c:pt>
                <c:pt idx="14">
                  <c:v>1959</c:v>
                </c:pt>
                <c:pt idx="15">
                  <c:v>1960</c:v>
                </c:pt>
                <c:pt idx="16">
                  <c:v>1961</c:v>
                </c:pt>
                <c:pt idx="17">
                  <c:v>1962</c:v>
                </c:pt>
                <c:pt idx="18">
                  <c:v>1963</c:v>
                </c:pt>
                <c:pt idx="19">
                  <c:v>1964</c:v>
                </c:pt>
                <c:pt idx="20">
                  <c:v>1965</c:v>
                </c:pt>
                <c:pt idx="21">
                  <c:v>1966</c:v>
                </c:pt>
                <c:pt idx="22">
                  <c:v>1967</c:v>
                </c:pt>
                <c:pt idx="23">
                  <c:v>1968</c:v>
                </c:pt>
                <c:pt idx="24">
                  <c:v>1969</c:v>
                </c:pt>
                <c:pt idx="25">
                  <c:v>1970</c:v>
                </c:pt>
                <c:pt idx="26">
                  <c:v>1971</c:v>
                </c:pt>
                <c:pt idx="27">
                  <c:v>1972</c:v>
                </c:pt>
                <c:pt idx="28">
                  <c:v>1973</c:v>
                </c:pt>
                <c:pt idx="29">
                  <c:v>1974</c:v>
                </c:pt>
                <c:pt idx="30">
                  <c:v>1975</c:v>
                </c:pt>
                <c:pt idx="31">
                  <c:v>1976</c:v>
                </c:pt>
                <c:pt idx="32">
                  <c:v>1977</c:v>
                </c:pt>
                <c:pt idx="33">
                  <c:v>1978</c:v>
                </c:pt>
                <c:pt idx="34">
                  <c:v>1979</c:v>
                </c:pt>
                <c:pt idx="35">
                  <c:v>1980</c:v>
                </c:pt>
                <c:pt idx="36">
                  <c:v>1981</c:v>
                </c:pt>
                <c:pt idx="37">
                  <c:v>1982</c:v>
                </c:pt>
                <c:pt idx="38">
                  <c:v>1983</c:v>
                </c:pt>
                <c:pt idx="39">
                  <c:v>1984</c:v>
                </c:pt>
                <c:pt idx="40">
                  <c:v>1985</c:v>
                </c:pt>
                <c:pt idx="41">
                  <c:v>1986</c:v>
                </c:pt>
                <c:pt idx="42">
                  <c:v>1987</c:v>
                </c:pt>
                <c:pt idx="43">
                  <c:v>1988</c:v>
                </c:pt>
                <c:pt idx="44">
                  <c:v>1989</c:v>
                </c:pt>
                <c:pt idx="45">
                  <c:v>1990</c:v>
                </c:pt>
                <c:pt idx="46">
                  <c:v>1991</c:v>
                </c:pt>
                <c:pt idx="47">
                  <c:v>1992</c:v>
                </c:pt>
                <c:pt idx="48">
                  <c:v>1993</c:v>
                </c:pt>
                <c:pt idx="49">
                  <c:v>1994</c:v>
                </c:pt>
                <c:pt idx="50">
                  <c:v>1995</c:v>
                </c:pt>
                <c:pt idx="51">
                  <c:v>1996</c:v>
                </c:pt>
                <c:pt idx="52">
                  <c:v>1997</c:v>
                </c:pt>
                <c:pt idx="53">
                  <c:v>1998</c:v>
                </c:pt>
                <c:pt idx="54">
                  <c:v>1999</c:v>
                </c:pt>
                <c:pt idx="55">
                  <c:v>2000</c:v>
                </c:pt>
                <c:pt idx="56">
                  <c:v>2001</c:v>
                </c:pt>
                <c:pt idx="57">
                  <c:v>2002</c:v>
                </c:pt>
                <c:pt idx="58">
                  <c:v>2003</c:v>
                </c:pt>
                <c:pt idx="59">
                  <c:v>2004</c:v>
                </c:pt>
                <c:pt idx="60">
                  <c:v>2005</c:v>
                </c:pt>
                <c:pt idx="61">
                  <c:v>2006</c:v>
                </c:pt>
                <c:pt idx="62">
                  <c:v>2007</c:v>
                </c:pt>
                <c:pt idx="63">
                  <c:v>2008</c:v>
                </c:pt>
                <c:pt idx="64">
                  <c:v>2009</c:v>
                </c:pt>
                <c:pt idx="65">
                  <c:v>2010</c:v>
                </c:pt>
                <c:pt idx="66">
                  <c:v>2011</c:v>
                </c:pt>
                <c:pt idx="67">
                  <c:v>2012</c:v>
                </c:pt>
                <c:pt idx="68">
                  <c:v>2013</c:v>
                </c:pt>
                <c:pt idx="69">
                  <c:v>2014</c:v>
                </c:pt>
                <c:pt idx="70">
                  <c:v>2015</c:v>
                </c:pt>
                <c:pt idx="71">
                  <c:v>2016</c:v>
                </c:pt>
                <c:pt idx="72">
                  <c:v>2017</c:v>
                </c:pt>
                <c:pt idx="73">
                  <c:v>2018</c:v>
                </c:pt>
                <c:pt idx="74">
                  <c:v>2019</c:v>
                </c:pt>
                <c:pt idx="75">
                  <c:v>2020</c:v>
                </c:pt>
                <c:pt idx="76">
                  <c:v>2021</c:v>
                </c:pt>
                <c:pt idx="77">
                  <c:v>2022</c:v>
                </c:pt>
                <c:pt idx="78">
                  <c:v>2023</c:v>
                </c:pt>
                <c:pt idx="79">
                  <c:v>2024</c:v>
                </c:pt>
              </c:numCache>
            </c:numRef>
          </c:cat>
          <c:val>
            <c:numRef>
              <c:f>'Inflation  Rate'!$AD$1:$AD$82</c:f>
              <c:numCache>
                <c:formatCode>General</c:formatCode>
                <c:ptCount val="82"/>
                <c:pt idx="1">
                  <c:v>0</c:v>
                </c:pt>
                <c:pt idx="2" formatCode="0.0">
                  <c:v>28.571428571428573</c:v>
                </c:pt>
                <c:pt idx="3" formatCode="0.0">
                  <c:v>18.181818181818183</c:v>
                </c:pt>
                <c:pt idx="4" formatCode="0.0">
                  <c:v>4.5454545454545459</c:v>
                </c:pt>
                <c:pt idx="5" formatCode="0.0">
                  <c:v>13.636363636363637</c:v>
                </c:pt>
                <c:pt idx="6" formatCode="0.0">
                  <c:v>27.272727272727273</c:v>
                </c:pt>
                <c:pt idx="7" formatCode="0.0">
                  <c:v>27.272727272727273</c:v>
                </c:pt>
                <c:pt idx="8" formatCode="0.0">
                  <c:v>4.5454545454545459</c:v>
                </c:pt>
                <c:pt idx="9" formatCode="0.0">
                  <c:v>22.727272727272727</c:v>
                </c:pt>
                <c:pt idx="10" formatCode="0.0">
                  <c:v>59.090909090909093</c:v>
                </c:pt>
                <c:pt idx="11" formatCode="0.0">
                  <c:v>63.636363636363633</c:v>
                </c:pt>
                <c:pt idx="12" formatCode="0.0">
                  <c:v>50</c:v>
                </c:pt>
                <c:pt idx="13" formatCode="0.0">
                  <c:v>18.181818181818183</c:v>
                </c:pt>
                <c:pt idx="14" formatCode="0.0">
                  <c:v>22.727272727272727</c:v>
                </c:pt>
                <c:pt idx="15" formatCode="0.0">
                  <c:v>36.363636363636367</c:v>
                </c:pt>
                <c:pt idx="16" formatCode="0.0">
                  <c:v>72.727272727272734</c:v>
                </c:pt>
                <c:pt idx="17" formatCode="0.0">
                  <c:v>54.545454545454547</c:v>
                </c:pt>
                <c:pt idx="18" formatCode="0.0">
                  <c:v>50</c:v>
                </c:pt>
                <c:pt idx="19" formatCode="0.0">
                  <c:v>22.727272727272727</c:v>
                </c:pt>
                <c:pt idx="20" formatCode="0.0">
                  <c:v>22.727272727272727</c:v>
                </c:pt>
                <c:pt idx="21" formatCode="0.0">
                  <c:v>13.636363636363637</c:v>
                </c:pt>
                <c:pt idx="22" formatCode="0.0">
                  <c:v>9.0909090909090917</c:v>
                </c:pt>
                <c:pt idx="23" formatCode="0.0">
                  <c:v>9.0909090909090917</c:v>
                </c:pt>
                <c:pt idx="24" formatCode="0.0">
                  <c:v>13.636363636363637</c:v>
                </c:pt>
                <c:pt idx="25" formatCode="0.0">
                  <c:v>22.727272727272727</c:v>
                </c:pt>
                <c:pt idx="26" formatCode="0.0">
                  <c:v>18.181818181818183</c:v>
                </c:pt>
                <c:pt idx="27" formatCode="0.0">
                  <c:v>0</c:v>
                </c:pt>
                <c:pt idx="28" formatCode="0.0">
                  <c:v>0</c:v>
                </c:pt>
                <c:pt idx="29" formatCode="0.0">
                  <c:v>0</c:v>
                </c:pt>
                <c:pt idx="30" formatCode="0.0">
                  <c:v>0</c:v>
                </c:pt>
                <c:pt idx="31" formatCode="0.0">
                  <c:v>0</c:v>
                </c:pt>
                <c:pt idx="32" formatCode="0.0">
                  <c:v>0</c:v>
                </c:pt>
                <c:pt idx="33" formatCode="0.0">
                  <c:v>4.5454545454545459</c:v>
                </c:pt>
                <c:pt idx="34" formatCode="0.0">
                  <c:v>4.5454545454545459</c:v>
                </c:pt>
                <c:pt idx="35" formatCode="0.0">
                  <c:v>4.5454545454545459</c:v>
                </c:pt>
                <c:pt idx="36" formatCode="0.0">
                  <c:v>0</c:v>
                </c:pt>
                <c:pt idx="37" formatCode="0.0">
                  <c:v>0</c:v>
                </c:pt>
                <c:pt idx="38" formatCode="0.0">
                  <c:v>0</c:v>
                </c:pt>
                <c:pt idx="39" formatCode="0.0">
                  <c:v>0</c:v>
                </c:pt>
                <c:pt idx="40" formatCode="0.0">
                  <c:v>4.5454545454545459</c:v>
                </c:pt>
                <c:pt idx="41" formatCode="0.0">
                  <c:v>9.0909090909090917</c:v>
                </c:pt>
                <c:pt idx="42" formatCode="0.0">
                  <c:v>13.636363636363637</c:v>
                </c:pt>
                <c:pt idx="43" formatCode="0.0">
                  <c:v>31.818181818181817</c:v>
                </c:pt>
                <c:pt idx="44" formatCode="0.0">
                  <c:v>27.272727272727273</c:v>
                </c:pt>
                <c:pt idx="45" formatCode="0.0">
                  <c:v>31.818181818181817</c:v>
                </c:pt>
                <c:pt idx="46" formatCode="0.0">
                  <c:v>13.636363636363637</c:v>
                </c:pt>
                <c:pt idx="47" formatCode="0.0">
                  <c:v>9.0909090909090917</c:v>
                </c:pt>
                <c:pt idx="48" formatCode="0.0">
                  <c:v>4.5454545454545459</c:v>
                </c:pt>
                <c:pt idx="49" formatCode="0.0">
                  <c:v>36.363636363636367</c:v>
                </c:pt>
                <c:pt idx="50" formatCode="0.0">
                  <c:v>36.363636363636367</c:v>
                </c:pt>
                <c:pt idx="51" formatCode="0.0">
                  <c:v>54.545454545454547</c:v>
                </c:pt>
                <c:pt idx="52" formatCode="0.0">
                  <c:v>59.090909090909093</c:v>
                </c:pt>
                <c:pt idx="53" formatCode="0.0">
                  <c:v>72.727272727272734</c:v>
                </c:pt>
                <c:pt idx="54" formatCode="0.0">
                  <c:v>86.36363636363636</c:v>
                </c:pt>
                <c:pt idx="55" formatCode="0.0">
                  <c:v>90.909090909090907</c:v>
                </c:pt>
                <c:pt idx="56" formatCode="0.0">
                  <c:v>90.909090909090907</c:v>
                </c:pt>
                <c:pt idx="57" formatCode="0.0">
                  <c:v>36.363636363636367</c:v>
                </c:pt>
                <c:pt idx="58" formatCode="0.0">
                  <c:v>40.909090909090907</c:v>
                </c:pt>
                <c:pt idx="59" formatCode="0.0">
                  <c:v>59.090909090909093</c:v>
                </c:pt>
                <c:pt idx="60" formatCode="0.0">
                  <c:v>68.181818181818187</c:v>
                </c:pt>
                <c:pt idx="61" formatCode="0.0">
                  <c:v>72.727272727272734</c:v>
                </c:pt>
                <c:pt idx="62" formatCode="0.0">
                  <c:v>68.181818181818187</c:v>
                </c:pt>
                <c:pt idx="63" formatCode="0.0">
                  <c:v>63.636363636363633</c:v>
                </c:pt>
                <c:pt idx="64" formatCode="0.0">
                  <c:v>72.727272727272734</c:v>
                </c:pt>
                <c:pt idx="65" formatCode="0.0">
                  <c:v>18.181818181818183</c:v>
                </c:pt>
                <c:pt idx="66" formatCode="0.0">
                  <c:v>90.909090909090907</c:v>
                </c:pt>
                <c:pt idx="67" formatCode="0.0">
                  <c:v>81.818181818181813</c:v>
                </c:pt>
                <c:pt idx="68" formatCode="0.0">
                  <c:v>36.363636363636367</c:v>
                </c:pt>
                <c:pt idx="69" formatCode="0.0">
                  <c:v>59.090909090909093</c:v>
                </c:pt>
                <c:pt idx="70" formatCode="0.0">
                  <c:v>81.818181818181813</c:v>
                </c:pt>
                <c:pt idx="71" formatCode="0.0">
                  <c:v>90.909090909090907</c:v>
                </c:pt>
                <c:pt idx="72" formatCode="0.0">
                  <c:v>95.454545454545453</c:v>
                </c:pt>
                <c:pt idx="73" formatCode="0.0">
                  <c:v>90.909090909090907</c:v>
                </c:pt>
                <c:pt idx="74" formatCode="0.0">
                  <c:v>90.909090909090907</c:v>
                </c:pt>
                <c:pt idx="75" formatCode="0.0">
                  <c:v>86.36363636363636</c:v>
                </c:pt>
                <c:pt idx="76" formatCode="0.0">
                  <c:v>86.36363636363636</c:v>
                </c:pt>
                <c:pt idx="77" formatCode="0.0">
                  <c:v>95.454545454545453</c:v>
                </c:pt>
                <c:pt idx="78" formatCode="0.0">
                  <c:v>95.454545454545453</c:v>
                </c:pt>
                <c:pt idx="79" formatCode="0.0">
                  <c:v>95.454545454545453</c:v>
                </c:pt>
                <c:pt idx="80" formatCode="0.0">
                  <c:v>95.454545454545453</c:v>
                </c:pt>
                <c:pt idx="81" formatCode="0.0">
                  <c:v>95.454545454545453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78DE-4558-9872-5E05B3A74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154792"/>
        <c:axId val="344155184"/>
      </c:lineChart>
      <c:catAx>
        <c:axId val="344154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44155184"/>
        <c:crosses val="autoZero"/>
        <c:auto val="1"/>
        <c:lblAlgn val="ctr"/>
        <c:lblOffset val="100"/>
        <c:tickLblSkip val="5"/>
        <c:noMultiLvlLbl val="0"/>
      </c:catAx>
      <c:valAx>
        <c:axId val="344155184"/>
        <c:scaling>
          <c:orientation val="minMax"/>
          <c:max val="1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44154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Georgia" panose="02040502050405020303" pitchFamily="18" charset="0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CC!$IL$67:$IL$912</c:f>
              <c:numCache>
                <c:formatCode>General</c:formatCode>
                <c:ptCount val="846"/>
                <c:pt idx="0">
                  <c:v>1951</c:v>
                </c:pt>
                <c:pt idx="1">
                  <c:v>1951</c:v>
                </c:pt>
                <c:pt idx="2">
                  <c:v>1951</c:v>
                </c:pt>
                <c:pt idx="3">
                  <c:v>1951</c:v>
                </c:pt>
                <c:pt idx="4">
                  <c:v>1951</c:v>
                </c:pt>
                <c:pt idx="5">
                  <c:v>1951</c:v>
                </c:pt>
                <c:pt idx="6">
                  <c:v>1951</c:v>
                </c:pt>
                <c:pt idx="7">
                  <c:v>1951</c:v>
                </c:pt>
                <c:pt idx="8">
                  <c:v>1951</c:v>
                </c:pt>
                <c:pt idx="9">
                  <c:v>1951</c:v>
                </c:pt>
                <c:pt idx="10">
                  <c:v>1951</c:v>
                </c:pt>
                <c:pt idx="11">
                  <c:v>1951</c:v>
                </c:pt>
                <c:pt idx="12">
                  <c:v>1952</c:v>
                </c:pt>
                <c:pt idx="13">
                  <c:v>1952</c:v>
                </c:pt>
                <c:pt idx="14">
                  <c:v>1952</c:v>
                </c:pt>
                <c:pt idx="15">
                  <c:v>1952</c:v>
                </c:pt>
                <c:pt idx="16">
                  <c:v>1952</c:v>
                </c:pt>
                <c:pt idx="17">
                  <c:v>1952</c:v>
                </c:pt>
                <c:pt idx="18">
                  <c:v>1952</c:v>
                </c:pt>
                <c:pt idx="19">
                  <c:v>1952</c:v>
                </c:pt>
                <c:pt idx="20">
                  <c:v>1952</c:v>
                </c:pt>
                <c:pt idx="21">
                  <c:v>1952</c:v>
                </c:pt>
                <c:pt idx="22">
                  <c:v>1952</c:v>
                </c:pt>
                <c:pt idx="23">
                  <c:v>1952</c:v>
                </c:pt>
                <c:pt idx="24">
                  <c:v>1953</c:v>
                </c:pt>
                <c:pt idx="25">
                  <c:v>1953</c:v>
                </c:pt>
                <c:pt idx="26">
                  <c:v>1953</c:v>
                </c:pt>
                <c:pt idx="27">
                  <c:v>1953</c:v>
                </c:pt>
                <c:pt idx="28">
                  <c:v>1953</c:v>
                </c:pt>
                <c:pt idx="29">
                  <c:v>1953</c:v>
                </c:pt>
                <c:pt idx="30">
                  <c:v>1953</c:v>
                </c:pt>
                <c:pt idx="31">
                  <c:v>1953</c:v>
                </c:pt>
                <c:pt idx="32">
                  <c:v>1953</c:v>
                </c:pt>
                <c:pt idx="33">
                  <c:v>1953</c:v>
                </c:pt>
                <c:pt idx="34">
                  <c:v>1953</c:v>
                </c:pt>
                <c:pt idx="35">
                  <c:v>1953</c:v>
                </c:pt>
                <c:pt idx="36">
                  <c:v>1954</c:v>
                </c:pt>
                <c:pt idx="37">
                  <c:v>1954</c:v>
                </c:pt>
                <c:pt idx="38">
                  <c:v>1954</c:v>
                </c:pt>
                <c:pt idx="39">
                  <c:v>1954</c:v>
                </c:pt>
                <c:pt idx="40">
                  <c:v>1954</c:v>
                </c:pt>
                <c:pt idx="41">
                  <c:v>1954</c:v>
                </c:pt>
                <c:pt idx="42">
                  <c:v>1954</c:v>
                </c:pt>
                <c:pt idx="43">
                  <c:v>1954</c:v>
                </c:pt>
                <c:pt idx="44">
                  <c:v>1954</c:v>
                </c:pt>
                <c:pt idx="45">
                  <c:v>1954</c:v>
                </c:pt>
                <c:pt idx="46">
                  <c:v>1954</c:v>
                </c:pt>
                <c:pt idx="47">
                  <c:v>1954</c:v>
                </c:pt>
                <c:pt idx="48">
                  <c:v>1955</c:v>
                </c:pt>
                <c:pt idx="49">
                  <c:v>1955</c:v>
                </c:pt>
                <c:pt idx="50">
                  <c:v>1955</c:v>
                </c:pt>
                <c:pt idx="51">
                  <c:v>1955</c:v>
                </c:pt>
                <c:pt idx="52">
                  <c:v>1955</c:v>
                </c:pt>
                <c:pt idx="53">
                  <c:v>1955</c:v>
                </c:pt>
                <c:pt idx="54">
                  <c:v>1955</c:v>
                </c:pt>
                <c:pt idx="55">
                  <c:v>1955</c:v>
                </c:pt>
                <c:pt idx="56">
                  <c:v>1955</c:v>
                </c:pt>
                <c:pt idx="57">
                  <c:v>1955</c:v>
                </c:pt>
                <c:pt idx="58">
                  <c:v>1955</c:v>
                </c:pt>
                <c:pt idx="59">
                  <c:v>1955</c:v>
                </c:pt>
                <c:pt idx="60">
                  <c:v>1956</c:v>
                </c:pt>
                <c:pt idx="61">
                  <c:v>1956</c:v>
                </c:pt>
                <c:pt idx="62">
                  <c:v>1956</c:v>
                </c:pt>
                <c:pt idx="63">
                  <c:v>1956</c:v>
                </c:pt>
                <c:pt idx="64">
                  <c:v>1956</c:v>
                </c:pt>
                <c:pt idx="65">
                  <c:v>1956</c:v>
                </c:pt>
                <c:pt idx="66">
                  <c:v>1956</c:v>
                </c:pt>
                <c:pt idx="67">
                  <c:v>1956</c:v>
                </c:pt>
                <c:pt idx="68">
                  <c:v>1956</c:v>
                </c:pt>
                <c:pt idx="69">
                  <c:v>1956</c:v>
                </c:pt>
                <c:pt idx="70">
                  <c:v>1956</c:v>
                </c:pt>
                <c:pt idx="71">
                  <c:v>1956</c:v>
                </c:pt>
                <c:pt idx="72">
                  <c:v>1957</c:v>
                </c:pt>
                <c:pt idx="73">
                  <c:v>1957</c:v>
                </c:pt>
                <c:pt idx="74">
                  <c:v>1957</c:v>
                </c:pt>
                <c:pt idx="75">
                  <c:v>1957</c:v>
                </c:pt>
                <c:pt idx="76">
                  <c:v>1957</c:v>
                </c:pt>
                <c:pt idx="77">
                  <c:v>1957</c:v>
                </c:pt>
                <c:pt idx="78">
                  <c:v>1957</c:v>
                </c:pt>
                <c:pt idx="79">
                  <c:v>1957</c:v>
                </c:pt>
                <c:pt idx="80">
                  <c:v>1957</c:v>
                </c:pt>
                <c:pt idx="81">
                  <c:v>1957</c:v>
                </c:pt>
                <c:pt idx="82">
                  <c:v>1957</c:v>
                </c:pt>
                <c:pt idx="83">
                  <c:v>1957</c:v>
                </c:pt>
                <c:pt idx="84">
                  <c:v>1958</c:v>
                </c:pt>
                <c:pt idx="85">
                  <c:v>1958</c:v>
                </c:pt>
                <c:pt idx="86">
                  <c:v>1958</c:v>
                </c:pt>
                <c:pt idx="87">
                  <c:v>1958</c:v>
                </c:pt>
                <c:pt idx="88">
                  <c:v>1958</c:v>
                </c:pt>
                <c:pt idx="89">
                  <c:v>1958</c:v>
                </c:pt>
                <c:pt idx="90">
                  <c:v>1958</c:v>
                </c:pt>
                <c:pt idx="91">
                  <c:v>1958</c:v>
                </c:pt>
                <c:pt idx="92">
                  <c:v>1958</c:v>
                </c:pt>
                <c:pt idx="93">
                  <c:v>1958</c:v>
                </c:pt>
                <c:pt idx="94">
                  <c:v>1958</c:v>
                </c:pt>
                <c:pt idx="95">
                  <c:v>1958</c:v>
                </c:pt>
                <c:pt idx="96">
                  <c:v>1959</c:v>
                </c:pt>
                <c:pt idx="97">
                  <c:v>1959</c:v>
                </c:pt>
                <c:pt idx="98">
                  <c:v>1959</c:v>
                </c:pt>
                <c:pt idx="99">
                  <c:v>1959</c:v>
                </c:pt>
                <c:pt idx="100">
                  <c:v>1959</c:v>
                </c:pt>
                <c:pt idx="101">
                  <c:v>1959</c:v>
                </c:pt>
                <c:pt idx="102">
                  <c:v>1959</c:v>
                </c:pt>
                <c:pt idx="103">
                  <c:v>1959</c:v>
                </c:pt>
                <c:pt idx="104">
                  <c:v>1959</c:v>
                </c:pt>
                <c:pt idx="105">
                  <c:v>1959</c:v>
                </c:pt>
                <c:pt idx="106">
                  <c:v>1959</c:v>
                </c:pt>
                <c:pt idx="107">
                  <c:v>1959</c:v>
                </c:pt>
                <c:pt idx="108">
                  <c:v>1960</c:v>
                </c:pt>
                <c:pt idx="109">
                  <c:v>1960</c:v>
                </c:pt>
                <c:pt idx="110">
                  <c:v>1960</c:v>
                </c:pt>
                <c:pt idx="111">
                  <c:v>1960</c:v>
                </c:pt>
                <c:pt idx="112">
                  <c:v>1960</c:v>
                </c:pt>
                <c:pt idx="113">
                  <c:v>1960</c:v>
                </c:pt>
                <c:pt idx="114">
                  <c:v>1960</c:v>
                </c:pt>
                <c:pt idx="115">
                  <c:v>1960</c:v>
                </c:pt>
                <c:pt idx="116">
                  <c:v>1960</c:v>
                </c:pt>
                <c:pt idx="117">
                  <c:v>1960</c:v>
                </c:pt>
                <c:pt idx="118">
                  <c:v>1960</c:v>
                </c:pt>
                <c:pt idx="119">
                  <c:v>1960</c:v>
                </c:pt>
                <c:pt idx="120">
                  <c:v>1961</c:v>
                </c:pt>
                <c:pt idx="121">
                  <c:v>1961</c:v>
                </c:pt>
                <c:pt idx="122">
                  <c:v>1961</c:v>
                </c:pt>
                <c:pt idx="123">
                  <c:v>1961</c:v>
                </c:pt>
                <c:pt idx="124">
                  <c:v>1961</c:v>
                </c:pt>
                <c:pt idx="125">
                  <c:v>1961</c:v>
                </c:pt>
                <c:pt idx="126">
                  <c:v>1961</c:v>
                </c:pt>
                <c:pt idx="127">
                  <c:v>1961</c:v>
                </c:pt>
                <c:pt idx="128">
                  <c:v>1961</c:v>
                </c:pt>
                <c:pt idx="129">
                  <c:v>1961</c:v>
                </c:pt>
                <c:pt idx="130">
                  <c:v>1961</c:v>
                </c:pt>
                <c:pt idx="131">
                  <c:v>1961</c:v>
                </c:pt>
                <c:pt idx="132">
                  <c:v>1962</c:v>
                </c:pt>
                <c:pt idx="133">
                  <c:v>1962</c:v>
                </c:pt>
                <c:pt idx="134">
                  <c:v>1962</c:v>
                </c:pt>
                <c:pt idx="135">
                  <c:v>1962</c:v>
                </c:pt>
                <c:pt idx="136">
                  <c:v>1962</c:v>
                </c:pt>
                <c:pt idx="137">
                  <c:v>1962</c:v>
                </c:pt>
                <c:pt idx="138">
                  <c:v>1962</c:v>
                </c:pt>
                <c:pt idx="139">
                  <c:v>1962</c:v>
                </c:pt>
                <c:pt idx="140">
                  <c:v>1962</c:v>
                </c:pt>
                <c:pt idx="141">
                  <c:v>1962</c:v>
                </c:pt>
                <c:pt idx="142">
                  <c:v>1962</c:v>
                </c:pt>
                <c:pt idx="143">
                  <c:v>1962</c:v>
                </c:pt>
                <c:pt idx="144">
                  <c:v>1963</c:v>
                </c:pt>
                <c:pt idx="145">
                  <c:v>1963</c:v>
                </c:pt>
                <c:pt idx="146">
                  <c:v>1963</c:v>
                </c:pt>
                <c:pt idx="147">
                  <c:v>1963</c:v>
                </c:pt>
                <c:pt idx="148">
                  <c:v>1963</c:v>
                </c:pt>
                <c:pt idx="149">
                  <c:v>1963</c:v>
                </c:pt>
                <c:pt idx="150">
                  <c:v>1963</c:v>
                </c:pt>
                <c:pt idx="151">
                  <c:v>1963</c:v>
                </c:pt>
                <c:pt idx="152">
                  <c:v>1963</c:v>
                </c:pt>
                <c:pt idx="153">
                  <c:v>1963</c:v>
                </c:pt>
                <c:pt idx="154">
                  <c:v>1963</c:v>
                </c:pt>
                <c:pt idx="155">
                  <c:v>1963</c:v>
                </c:pt>
                <c:pt idx="156">
                  <c:v>1964</c:v>
                </c:pt>
                <c:pt idx="157">
                  <c:v>1964</c:v>
                </c:pt>
                <c:pt idx="158">
                  <c:v>1964</c:v>
                </c:pt>
                <c:pt idx="159">
                  <c:v>1964</c:v>
                </c:pt>
                <c:pt idx="160">
                  <c:v>1964</c:v>
                </c:pt>
                <c:pt idx="161">
                  <c:v>1964</c:v>
                </c:pt>
                <c:pt idx="162">
                  <c:v>1964</c:v>
                </c:pt>
                <c:pt idx="163">
                  <c:v>1964</c:v>
                </c:pt>
                <c:pt idx="164">
                  <c:v>1964</c:v>
                </c:pt>
                <c:pt idx="165">
                  <c:v>1964</c:v>
                </c:pt>
                <c:pt idx="166">
                  <c:v>1964</c:v>
                </c:pt>
                <c:pt idx="167">
                  <c:v>1964</c:v>
                </c:pt>
                <c:pt idx="168">
                  <c:v>1965</c:v>
                </c:pt>
                <c:pt idx="169">
                  <c:v>1965</c:v>
                </c:pt>
                <c:pt idx="170">
                  <c:v>1965</c:v>
                </c:pt>
                <c:pt idx="171">
                  <c:v>1965</c:v>
                </c:pt>
                <c:pt idx="172">
                  <c:v>1965</c:v>
                </c:pt>
                <c:pt idx="173">
                  <c:v>1965</c:v>
                </c:pt>
                <c:pt idx="174">
                  <c:v>1965</c:v>
                </c:pt>
                <c:pt idx="175">
                  <c:v>1965</c:v>
                </c:pt>
                <c:pt idx="176">
                  <c:v>1965</c:v>
                </c:pt>
                <c:pt idx="177">
                  <c:v>1965</c:v>
                </c:pt>
                <c:pt idx="178">
                  <c:v>1965</c:v>
                </c:pt>
                <c:pt idx="179">
                  <c:v>1965</c:v>
                </c:pt>
                <c:pt idx="180">
                  <c:v>1966</c:v>
                </c:pt>
                <c:pt idx="181">
                  <c:v>1966</c:v>
                </c:pt>
                <c:pt idx="182">
                  <c:v>1966</c:v>
                </c:pt>
                <c:pt idx="183">
                  <c:v>1966</c:v>
                </c:pt>
                <c:pt idx="184">
                  <c:v>1966</c:v>
                </c:pt>
                <c:pt idx="185">
                  <c:v>1966</c:v>
                </c:pt>
                <c:pt idx="186">
                  <c:v>1966</c:v>
                </c:pt>
                <c:pt idx="187">
                  <c:v>1966</c:v>
                </c:pt>
                <c:pt idx="188">
                  <c:v>1966</c:v>
                </c:pt>
                <c:pt idx="189">
                  <c:v>1966</c:v>
                </c:pt>
                <c:pt idx="190">
                  <c:v>1966</c:v>
                </c:pt>
                <c:pt idx="191">
                  <c:v>1966</c:v>
                </c:pt>
                <c:pt idx="192">
                  <c:v>1967</c:v>
                </c:pt>
                <c:pt idx="193">
                  <c:v>1967</c:v>
                </c:pt>
                <c:pt idx="194">
                  <c:v>1967</c:v>
                </c:pt>
                <c:pt idx="195">
                  <c:v>1967</c:v>
                </c:pt>
                <c:pt idx="196">
                  <c:v>1967</c:v>
                </c:pt>
                <c:pt idx="197">
                  <c:v>1967</c:v>
                </c:pt>
                <c:pt idx="198">
                  <c:v>1967</c:v>
                </c:pt>
                <c:pt idx="199">
                  <c:v>1967</c:v>
                </c:pt>
                <c:pt idx="200">
                  <c:v>1967</c:v>
                </c:pt>
                <c:pt idx="201">
                  <c:v>1967</c:v>
                </c:pt>
                <c:pt idx="202">
                  <c:v>1967</c:v>
                </c:pt>
                <c:pt idx="203">
                  <c:v>1967</c:v>
                </c:pt>
                <c:pt idx="204">
                  <c:v>1968</c:v>
                </c:pt>
                <c:pt idx="205">
                  <c:v>1968</c:v>
                </c:pt>
                <c:pt idx="206">
                  <c:v>1968</c:v>
                </c:pt>
                <c:pt idx="207">
                  <c:v>1968</c:v>
                </c:pt>
                <c:pt idx="208">
                  <c:v>1968</c:v>
                </c:pt>
                <c:pt idx="209">
                  <c:v>1968</c:v>
                </c:pt>
                <c:pt idx="210">
                  <c:v>1968</c:v>
                </c:pt>
                <c:pt idx="211">
                  <c:v>1968</c:v>
                </c:pt>
                <c:pt idx="212">
                  <c:v>1968</c:v>
                </c:pt>
                <c:pt idx="213">
                  <c:v>1968</c:v>
                </c:pt>
                <c:pt idx="214">
                  <c:v>1968</c:v>
                </c:pt>
                <c:pt idx="215">
                  <c:v>1968</c:v>
                </c:pt>
                <c:pt idx="216">
                  <c:v>1969</c:v>
                </c:pt>
                <c:pt idx="217">
                  <c:v>1969</c:v>
                </c:pt>
                <c:pt idx="218">
                  <c:v>1969</c:v>
                </c:pt>
                <c:pt idx="219">
                  <c:v>1969</c:v>
                </c:pt>
                <c:pt idx="220">
                  <c:v>1969</c:v>
                </c:pt>
                <c:pt idx="221">
                  <c:v>1969</c:v>
                </c:pt>
                <c:pt idx="222">
                  <c:v>1969</c:v>
                </c:pt>
                <c:pt idx="223">
                  <c:v>1969</c:v>
                </c:pt>
                <c:pt idx="224">
                  <c:v>1969</c:v>
                </c:pt>
                <c:pt idx="225">
                  <c:v>1969</c:v>
                </c:pt>
                <c:pt idx="226">
                  <c:v>1969</c:v>
                </c:pt>
                <c:pt idx="227">
                  <c:v>1969</c:v>
                </c:pt>
                <c:pt idx="228">
                  <c:v>1970</c:v>
                </c:pt>
                <c:pt idx="229">
                  <c:v>1970</c:v>
                </c:pt>
                <c:pt idx="230">
                  <c:v>1970</c:v>
                </c:pt>
                <c:pt idx="231">
                  <c:v>1970</c:v>
                </c:pt>
                <c:pt idx="232">
                  <c:v>1970</c:v>
                </c:pt>
                <c:pt idx="233">
                  <c:v>1970</c:v>
                </c:pt>
                <c:pt idx="234">
                  <c:v>1970</c:v>
                </c:pt>
                <c:pt idx="235">
                  <c:v>1970</c:v>
                </c:pt>
                <c:pt idx="236">
                  <c:v>1970</c:v>
                </c:pt>
                <c:pt idx="237">
                  <c:v>1970</c:v>
                </c:pt>
                <c:pt idx="238">
                  <c:v>1970</c:v>
                </c:pt>
                <c:pt idx="239">
                  <c:v>1970</c:v>
                </c:pt>
                <c:pt idx="240">
                  <c:v>1971</c:v>
                </c:pt>
                <c:pt idx="241">
                  <c:v>1971</c:v>
                </c:pt>
                <c:pt idx="242">
                  <c:v>1971</c:v>
                </c:pt>
                <c:pt idx="243">
                  <c:v>1971</c:v>
                </c:pt>
                <c:pt idx="244">
                  <c:v>1971</c:v>
                </c:pt>
                <c:pt idx="245">
                  <c:v>1971</c:v>
                </c:pt>
                <c:pt idx="246">
                  <c:v>1971</c:v>
                </c:pt>
                <c:pt idx="247">
                  <c:v>1971</c:v>
                </c:pt>
                <c:pt idx="248">
                  <c:v>1971</c:v>
                </c:pt>
                <c:pt idx="249">
                  <c:v>1971</c:v>
                </c:pt>
                <c:pt idx="250">
                  <c:v>1971</c:v>
                </c:pt>
                <c:pt idx="251">
                  <c:v>1971</c:v>
                </c:pt>
                <c:pt idx="252">
                  <c:v>1972</c:v>
                </c:pt>
                <c:pt idx="253">
                  <c:v>1972</c:v>
                </c:pt>
                <c:pt idx="254">
                  <c:v>1972</c:v>
                </c:pt>
                <c:pt idx="255">
                  <c:v>1972</c:v>
                </c:pt>
                <c:pt idx="256">
                  <c:v>1972</c:v>
                </c:pt>
                <c:pt idx="257">
                  <c:v>1972</c:v>
                </c:pt>
                <c:pt idx="258">
                  <c:v>1972</c:v>
                </c:pt>
                <c:pt idx="259">
                  <c:v>1972</c:v>
                </c:pt>
                <c:pt idx="260">
                  <c:v>1972</c:v>
                </c:pt>
                <c:pt idx="261">
                  <c:v>1972</c:v>
                </c:pt>
                <c:pt idx="262">
                  <c:v>1972</c:v>
                </c:pt>
                <c:pt idx="263">
                  <c:v>1972</c:v>
                </c:pt>
                <c:pt idx="264">
                  <c:v>1973</c:v>
                </c:pt>
                <c:pt idx="265">
                  <c:v>1973</c:v>
                </c:pt>
                <c:pt idx="266">
                  <c:v>1973</c:v>
                </c:pt>
                <c:pt idx="267">
                  <c:v>1973</c:v>
                </c:pt>
                <c:pt idx="268">
                  <c:v>1973</c:v>
                </c:pt>
                <c:pt idx="269">
                  <c:v>1973</c:v>
                </c:pt>
                <c:pt idx="270">
                  <c:v>1973</c:v>
                </c:pt>
                <c:pt idx="271">
                  <c:v>1973</c:v>
                </c:pt>
                <c:pt idx="272">
                  <c:v>1973</c:v>
                </c:pt>
                <c:pt idx="273">
                  <c:v>1973</c:v>
                </c:pt>
                <c:pt idx="274">
                  <c:v>1973</c:v>
                </c:pt>
                <c:pt idx="275">
                  <c:v>1973</c:v>
                </c:pt>
                <c:pt idx="276">
                  <c:v>1974</c:v>
                </c:pt>
                <c:pt idx="277">
                  <c:v>1974</c:v>
                </c:pt>
                <c:pt idx="278">
                  <c:v>1974</c:v>
                </c:pt>
                <c:pt idx="279">
                  <c:v>1974</c:v>
                </c:pt>
                <c:pt idx="280">
                  <c:v>1974</c:v>
                </c:pt>
                <c:pt idx="281">
                  <c:v>1974</c:v>
                </c:pt>
                <c:pt idx="282">
                  <c:v>1974</c:v>
                </c:pt>
                <c:pt idx="283">
                  <c:v>1974</c:v>
                </c:pt>
                <c:pt idx="284">
                  <c:v>1974</c:v>
                </c:pt>
                <c:pt idx="285">
                  <c:v>1974</c:v>
                </c:pt>
                <c:pt idx="286">
                  <c:v>1974</c:v>
                </c:pt>
                <c:pt idx="287">
                  <c:v>1974</c:v>
                </c:pt>
                <c:pt idx="288">
                  <c:v>1975</c:v>
                </c:pt>
                <c:pt idx="289">
                  <c:v>1975</c:v>
                </c:pt>
                <c:pt idx="290">
                  <c:v>1975</c:v>
                </c:pt>
                <c:pt idx="291">
                  <c:v>1975</c:v>
                </c:pt>
                <c:pt idx="292">
                  <c:v>1975</c:v>
                </c:pt>
                <c:pt idx="293">
                  <c:v>1975</c:v>
                </c:pt>
                <c:pt idx="294">
                  <c:v>1975</c:v>
                </c:pt>
                <c:pt idx="295">
                  <c:v>1975</c:v>
                </c:pt>
                <c:pt idx="296">
                  <c:v>1975</c:v>
                </c:pt>
                <c:pt idx="297">
                  <c:v>1975</c:v>
                </c:pt>
                <c:pt idx="298">
                  <c:v>1975</c:v>
                </c:pt>
                <c:pt idx="299">
                  <c:v>1975</c:v>
                </c:pt>
                <c:pt idx="300">
                  <c:v>1976</c:v>
                </c:pt>
                <c:pt idx="301">
                  <c:v>1976</c:v>
                </c:pt>
                <c:pt idx="302">
                  <c:v>1976</c:v>
                </c:pt>
                <c:pt idx="303">
                  <c:v>1976</c:v>
                </c:pt>
                <c:pt idx="304">
                  <c:v>1976</c:v>
                </c:pt>
                <c:pt idx="305">
                  <c:v>1976</c:v>
                </c:pt>
                <c:pt idx="306">
                  <c:v>1976</c:v>
                </c:pt>
                <c:pt idx="307">
                  <c:v>1976</c:v>
                </c:pt>
                <c:pt idx="308">
                  <c:v>1976</c:v>
                </c:pt>
                <c:pt idx="309">
                  <c:v>1976</c:v>
                </c:pt>
                <c:pt idx="310">
                  <c:v>1976</c:v>
                </c:pt>
                <c:pt idx="311">
                  <c:v>1976</c:v>
                </c:pt>
                <c:pt idx="312">
                  <c:v>1977</c:v>
                </c:pt>
                <c:pt idx="313">
                  <c:v>1977</c:v>
                </c:pt>
                <c:pt idx="314">
                  <c:v>1977</c:v>
                </c:pt>
                <c:pt idx="315">
                  <c:v>1977</c:v>
                </c:pt>
                <c:pt idx="316">
                  <c:v>1977</c:v>
                </c:pt>
                <c:pt idx="317">
                  <c:v>1977</c:v>
                </c:pt>
                <c:pt idx="318">
                  <c:v>1977</c:v>
                </c:pt>
                <c:pt idx="319">
                  <c:v>1977</c:v>
                </c:pt>
                <c:pt idx="320">
                  <c:v>1977</c:v>
                </c:pt>
                <c:pt idx="321">
                  <c:v>1977</c:v>
                </c:pt>
                <c:pt idx="322">
                  <c:v>1977</c:v>
                </c:pt>
                <c:pt idx="323">
                  <c:v>1977</c:v>
                </c:pt>
                <c:pt idx="324">
                  <c:v>1978</c:v>
                </c:pt>
                <c:pt idx="325">
                  <c:v>1978</c:v>
                </c:pt>
                <c:pt idx="326">
                  <c:v>1978</c:v>
                </c:pt>
                <c:pt idx="327">
                  <c:v>1978</c:v>
                </c:pt>
                <c:pt idx="328">
                  <c:v>1978</c:v>
                </c:pt>
                <c:pt idx="329">
                  <c:v>1978</c:v>
                </c:pt>
                <c:pt idx="330">
                  <c:v>1978</c:v>
                </c:pt>
                <c:pt idx="331">
                  <c:v>1978</c:v>
                </c:pt>
                <c:pt idx="332">
                  <c:v>1978</c:v>
                </c:pt>
                <c:pt idx="333">
                  <c:v>1978</c:v>
                </c:pt>
                <c:pt idx="334">
                  <c:v>1978</c:v>
                </c:pt>
                <c:pt idx="335">
                  <c:v>1978</c:v>
                </c:pt>
                <c:pt idx="336">
                  <c:v>1979</c:v>
                </c:pt>
                <c:pt idx="337">
                  <c:v>1979</c:v>
                </c:pt>
                <c:pt idx="338">
                  <c:v>1979</c:v>
                </c:pt>
                <c:pt idx="339">
                  <c:v>1979</c:v>
                </c:pt>
                <c:pt idx="340">
                  <c:v>1979</c:v>
                </c:pt>
                <c:pt idx="341">
                  <c:v>1979</c:v>
                </c:pt>
                <c:pt idx="342">
                  <c:v>1979</c:v>
                </c:pt>
                <c:pt idx="343">
                  <c:v>1979</c:v>
                </c:pt>
                <c:pt idx="344">
                  <c:v>1979</c:v>
                </c:pt>
                <c:pt idx="345">
                  <c:v>1979</c:v>
                </c:pt>
                <c:pt idx="346">
                  <c:v>1979</c:v>
                </c:pt>
                <c:pt idx="347">
                  <c:v>1979</c:v>
                </c:pt>
                <c:pt idx="348">
                  <c:v>1980</c:v>
                </c:pt>
                <c:pt idx="349">
                  <c:v>1980</c:v>
                </c:pt>
                <c:pt idx="350">
                  <c:v>1980</c:v>
                </c:pt>
                <c:pt idx="351">
                  <c:v>1980</c:v>
                </c:pt>
                <c:pt idx="352">
                  <c:v>1980</c:v>
                </c:pt>
                <c:pt idx="353">
                  <c:v>1980</c:v>
                </c:pt>
                <c:pt idx="354">
                  <c:v>1980</c:v>
                </c:pt>
                <c:pt idx="355">
                  <c:v>1980</c:v>
                </c:pt>
                <c:pt idx="356">
                  <c:v>1980</c:v>
                </c:pt>
                <c:pt idx="357">
                  <c:v>1980</c:v>
                </c:pt>
                <c:pt idx="358">
                  <c:v>1980</c:v>
                </c:pt>
                <c:pt idx="359">
                  <c:v>1980</c:v>
                </c:pt>
                <c:pt idx="360">
                  <c:v>1981</c:v>
                </c:pt>
                <c:pt idx="361">
                  <c:v>1981</c:v>
                </c:pt>
                <c:pt idx="362">
                  <c:v>1981</c:v>
                </c:pt>
                <c:pt idx="363">
                  <c:v>1981</c:v>
                </c:pt>
                <c:pt idx="364">
                  <c:v>1981</c:v>
                </c:pt>
                <c:pt idx="365">
                  <c:v>1981</c:v>
                </c:pt>
                <c:pt idx="366">
                  <c:v>1981</c:v>
                </c:pt>
                <c:pt idx="367">
                  <c:v>1981</c:v>
                </c:pt>
                <c:pt idx="368">
                  <c:v>1981</c:v>
                </c:pt>
                <c:pt idx="369">
                  <c:v>1981</c:v>
                </c:pt>
                <c:pt idx="370">
                  <c:v>1981</c:v>
                </c:pt>
                <c:pt idx="371">
                  <c:v>1981</c:v>
                </c:pt>
                <c:pt idx="372">
                  <c:v>1982</c:v>
                </c:pt>
                <c:pt idx="373">
                  <c:v>1982</c:v>
                </c:pt>
                <c:pt idx="374">
                  <c:v>1982</c:v>
                </c:pt>
                <c:pt idx="375">
                  <c:v>1982</c:v>
                </c:pt>
                <c:pt idx="376">
                  <c:v>1982</c:v>
                </c:pt>
                <c:pt idx="377">
                  <c:v>1982</c:v>
                </c:pt>
                <c:pt idx="378">
                  <c:v>1982</c:v>
                </c:pt>
                <c:pt idx="379">
                  <c:v>1982</c:v>
                </c:pt>
                <c:pt idx="380">
                  <c:v>1982</c:v>
                </c:pt>
                <c:pt idx="381">
                  <c:v>1982</c:v>
                </c:pt>
                <c:pt idx="382">
                  <c:v>1982</c:v>
                </c:pt>
                <c:pt idx="383">
                  <c:v>1982</c:v>
                </c:pt>
                <c:pt idx="384">
                  <c:v>1983</c:v>
                </c:pt>
                <c:pt idx="385">
                  <c:v>1983</c:v>
                </c:pt>
                <c:pt idx="386">
                  <c:v>1983</c:v>
                </c:pt>
                <c:pt idx="387">
                  <c:v>1983</c:v>
                </c:pt>
                <c:pt idx="388">
                  <c:v>1983</c:v>
                </c:pt>
                <c:pt idx="389">
                  <c:v>1983</c:v>
                </c:pt>
                <c:pt idx="390">
                  <c:v>1983</c:v>
                </c:pt>
                <c:pt idx="391">
                  <c:v>1983</c:v>
                </c:pt>
                <c:pt idx="392">
                  <c:v>1983</c:v>
                </c:pt>
                <c:pt idx="393">
                  <c:v>1983</c:v>
                </c:pt>
                <c:pt idx="394">
                  <c:v>1983</c:v>
                </c:pt>
                <c:pt idx="395">
                  <c:v>1983</c:v>
                </c:pt>
                <c:pt idx="396">
                  <c:v>1984</c:v>
                </c:pt>
                <c:pt idx="397">
                  <c:v>1984</c:v>
                </c:pt>
                <c:pt idx="398">
                  <c:v>1984</c:v>
                </c:pt>
                <c:pt idx="399">
                  <c:v>1984</c:v>
                </c:pt>
                <c:pt idx="400">
                  <c:v>1984</c:v>
                </c:pt>
                <c:pt idx="401">
                  <c:v>1984</c:v>
                </c:pt>
                <c:pt idx="402">
                  <c:v>1984</c:v>
                </c:pt>
                <c:pt idx="403">
                  <c:v>1984</c:v>
                </c:pt>
                <c:pt idx="404">
                  <c:v>1984</c:v>
                </c:pt>
                <c:pt idx="405">
                  <c:v>1984</c:v>
                </c:pt>
                <c:pt idx="406">
                  <c:v>1984</c:v>
                </c:pt>
                <c:pt idx="407">
                  <c:v>1984</c:v>
                </c:pt>
                <c:pt idx="408">
                  <c:v>1985</c:v>
                </c:pt>
                <c:pt idx="409">
                  <c:v>1985</c:v>
                </c:pt>
                <c:pt idx="410">
                  <c:v>1985</c:v>
                </c:pt>
                <c:pt idx="411">
                  <c:v>1985</c:v>
                </c:pt>
                <c:pt idx="412">
                  <c:v>1985</c:v>
                </c:pt>
                <c:pt idx="413">
                  <c:v>1985</c:v>
                </c:pt>
                <c:pt idx="414">
                  <c:v>1985</c:v>
                </c:pt>
                <c:pt idx="415">
                  <c:v>1985</c:v>
                </c:pt>
                <c:pt idx="416">
                  <c:v>1985</c:v>
                </c:pt>
                <c:pt idx="417">
                  <c:v>1985</c:v>
                </c:pt>
                <c:pt idx="418">
                  <c:v>1985</c:v>
                </c:pt>
                <c:pt idx="419">
                  <c:v>1985</c:v>
                </c:pt>
                <c:pt idx="420">
                  <c:v>1986</c:v>
                </c:pt>
                <c:pt idx="421">
                  <c:v>1986</c:v>
                </c:pt>
                <c:pt idx="422">
                  <c:v>1986</c:v>
                </c:pt>
                <c:pt idx="423">
                  <c:v>1986</c:v>
                </c:pt>
                <c:pt idx="424">
                  <c:v>1986</c:v>
                </c:pt>
                <c:pt idx="425">
                  <c:v>1986</c:v>
                </c:pt>
                <c:pt idx="426">
                  <c:v>1986</c:v>
                </c:pt>
                <c:pt idx="427">
                  <c:v>1986</c:v>
                </c:pt>
                <c:pt idx="428">
                  <c:v>1986</c:v>
                </c:pt>
                <c:pt idx="429">
                  <c:v>1986</c:v>
                </c:pt>
                <c:pt idx="430">
                  <c:v>1986</c:v>
                </c:pt>
                <c:pt idx="431">
                  <c:v>1986</c:v>
                </c:pt>
                <c:pt idx="432">
                  <c:v>1987</c:v>
                </c:pt>
                <c:pt idx="433">
                  <c:v>1987</c:v>
                </c:pt>
                <c:pt idx="434">
                  <c:v>1987</c:v>
                </c:pt>
                <c:pt idx="435">
                  <c:v>1987</c:v>
                </c:pt>
                <c:pt idx="436">
                  <c:v>1987</c:v>
                </c:pt>
                <c:pt idx="437">
                  <c:v>1987</c:v>
                </c:pt>
                <c:pt idx="438">
                  <c:v>1987</c:v>
                </c:pt>
                <c:pt idx="439">
                  <c:v>1987</c:v>
                </c:pt>
                <c:pt idx="440">
                  <c:v>1987</c:v>
                </c:pt>
                <c:pt idx="441">
                  <c:v>1987</c:v>
                </c:pt>
                <c:pt idx="442">
                  <c:v>1987</c:v>
                </c:pt>
                <c:pt idx="443">
                  <c:v>1987</c:v>
                </c:pt>
                <c:pt idx="444">
                  <c:v>1988</c:v>
                </c:pt>
                <c:pt idx="445">
                  <c:v>1988</c:v>
                </c:pt>
                <c:pt idx="446">
                  <c:v>1988</c:v>
                </c:pt>
                <c:pt idx="447">
                  <c:v>1988</c:v>
                </c:pt>
                <c:pt idx="448">
                  <c:v>1988</c:v>
                </c:pt>
                <c:pt idx="449">
                  <c:v>1988</c:v>
                </c:pt>
                <c:pt idx="450">
                  <c:v>1988</c:v>
                </c:pt>
                <c:pt idx="451">
                  <c:v>1988</c:v>
                </c:pt>
                <c:pt idx="452">
                  <c:v>1988</c:v>
                </c:pt>
                <c:pt idx="453">
                  <c:v>1988</c:v>
                </c:pt>
                <c:pt idx="454">
                  <c:v>1988</c:v>
                </c:pt>
                <c:pt idx="455">
                  <c:v>1988</c:v>
                </c:pt>
                <c:pt idx="456">
                  <c:v>1989</c:v>
                </c:pt>
                <c:pt idx="457">
                  <c:v>1989</c:v>
                </c:pt>
                <c:pt idx="458">
                  <c:v>1989</c:v>
                </c:pt>
                <c:pt idx="459">
                  <c:v>1989</c:v>
                </c:pt>
                <c:pt idx="460">
                  <c:v>1989</c:v>
                </c:pt>
                <c:pt idx="461">
                  <c:v>1989</c:v>
                </c:pt>
                <c:pt idx="462">
                  <c:v>1989</c:v>
                </c:pt>
                <c:pt idx="463">
                  <c:v>1989</c:v>
                </c:pt>
                <c:pt idx="464">
                  <c:v>1989</c:v>
                </c:pt>
                <c:pt idx="465">
                  <c:v>1989</c:v>
                </c:pt>
                <c:pt idx="466">
                  <c:v>1989</c:v>
                </c:pt>
                <c:pt idx="467">
                  <c:v>1989</c:v>
                </c:pt>
                <c:pt idx="468">
                  <c:v>1990</c:v>
                </c:pt>
                <c:pt idx="469">
                  <c:v>1990</c:v>
                </c:pt>
                <c:pt idx="470">
                  <c:v>1990</c:v>
                </c:pt>
                <c:pt idx="471">
                  <c:v>1990</c:v>
                </c:pt>
                <c:pt idx="472">
                  <c:v>1990</c:v>
                </c:pt>
                <c:pt idx="473">
                  <c:v>1990</c:v>
                </c:pt>
                <c:pt idx="474">
                  <c:v>1990</c:v>
                </c:pt>
                <c:pt idx="475">
                  <c:v>1990</c:v>
                </c:pt>
                <c:pt idx="476">
                  <c:v>1990</c:v>
                </c:pt>
                <c:pt idx="477">
                  <c:v>1990</c:v>
                </c:pt>
                <c:pt idx="478">
                  <c:v>1990</c:v>
                </c:pt>
                <c:pt idx="479">
                  <c:v>1990</c:v>
                </c:pt>
                <c:pt idx="480">
                  <c:v>1991</c:v>
                </c:pt>
                <c:pt idx="481">
                  <c:v>1991</c:v>
                </c:pt>
                <c:pt idx="482">
                  <c:v>1991</c:v>
                </c:pt>
                <c:pt idx="483">
                  <c:v>1991</c:v>
                </c:pt>
                <c:pt idx="484">
                  <c:v>1991</c:v>
                </c:pt>
                <c:pt idx="485">
                  <c:v>1991</c:v>
                </c:pt>
                <c:pt idx="486">
                  <c:v>1991</c:v>
                </c:pt>
                <c:pt idx="487">
                  <c:v>1991</c:v>
                </c:pt>
                <c:pt idx="488">
                  <c:v>1991</c:v>
                </c:pt>
                <c:pt idx="489">
                  <c:v>1991</c:v>
                </c:pt>
                <c:pt idx="490">
                  <c:v>1991</c:v>
                </c:pt>
                <c:pt idx="491">
                  <c:v>1991</c:v>
                </c:pt>
                <c:pt idx="492">
                  <c:v>1992</c:v>
                </c:pt>
                <c:pt idx="493">
                  <c:v>1992</c:v>
                </c:pt>
                <c:pt idx="494">
                  <c:v>1992</c:v>
                </c:pt>
                <c:pt idx="495">
                  <c:v>1992</c:v>
                </c:pt>
                <c:pt idx="496">
                  <c:v>1992</c:v>
                </c:pt>
                <c:pt idx="497">
                  <c:v>1992</c:v>
                </c:pt>
                <c:pt idx="498">
                  <c:v>1992</c:v>
                </c:pt>
                <c:pt idx="499">
                  <c:v>1992</c:v>
                </c:pt>
                <c:pt idx="500">
                  <c:v>1992</c:v>
                </c:pt>
                <c:pt idx="501">
                  <c:v>1992</c:v>
                </c:pt>
                <c:pt idx="502">
                  <c:v>1992</c:v>
                </c:pt>
                <c:pt idx="503">
                  <c:v>1992</c:v>
                </c:pt>
                <c:pt idx="504">
                  <c:v>1993</c:v>
                </c:pt>
                <c:pt idx="505">
                  <c:v>1993</c:v>
                </c:pt>
                <c:pt idx="506">
                  <c:v>1993</c:v>
                </c:pt>
                <c:pt idx="507">
                  <c:v>1993</c:v>
                </c:pt>
                <c:pt idx="508">
                  <c:v>1993</c:v>
                </c:pt>
                <c:pt idx="509">
                  <c:v>1993</c:v>
                </c:pt>
                <c:pt idx="510">
                  <c:v>1993</c:v>
                </c:pt>
                <c:pt idx="511">
                  <c:v>1993</c:v>
                </c:pt>
                <c:pt idx="512">
                  <c:v>1993</c:v>
                </c:pt>
                <c:pt idx="513">
                  <c:v>1993</c:v>
                </c:pt>
                <c:pt idx="514">
                  <c:v>1993</c:v>
                </c:pt>
                <c:pt idx="515">
                  <c:v>1993</c:v>
                </c:pt>
                <c:pt idx="516">
                  <c:v>1994</c:v>
                </c:pt>
                <c:pt idx="517">
                  <c:v>1994</c:v>
                </c:pt>
                <c:pt idx="518">
                  <c:v>1994</c:v>
                </c:pt>
                <c:pt idx="519">
                  <c:v>1994</c:v>
                </c:pt>
                <c:pt idx="520">
                  <c:v>1994</c:v>
                </c:pt>
                <c:pt idx="521">
                  <c:v>1994</c:v>
                </c:pt>
                <c:pt idx="522">
                  <c:v>1994</c:v>
                </c:pt>
                <c:pt idx="523">
                  <c:v>1994</c:v>
                </c:pt>
                <c:pt idx="524">
                  <c:v>1994</c:v>
                </c:pt>
                <c:pt idx="525">
                  <c:v>1994</c:v>
                </c:pt>
                <c:pt idx="526">
                  <c:v>1994</c:v>
                </c:pt>
                <c:pt idx="527">
                  <c:v>1994</c:v>
                </c:pt>
                <c:pt idx="528">
                  <c:v>1995</c:v>
                </c:pt>
                <c:pt idx="529">
                  <c:v>1995</c:v>
                </c:pt>
                <c:pt idx="530">
                  <c:v>1995</c:v>
                </c:pt>
                <c:pt idx="531">
                  <c:v>1995</c:v>
                </c:pt>
                <c:pt idx="532">
                  <c:v>1995</c:v>
                </c:pt>
                <c:pt idx="533">
                  <c:v>1995</c:v>
                </c:pt>
                <c:pt idx="534">
                  <c:v>1995</c:v>
                </c:pt>
                <c:pt idx="535">
                  <c:v>1995</c:v>
                </c:pt>
                <c:pt idx="536">
                  <c:v>1995</c:v>
                </c:pt>
                <c:pt idx="537">
                  <c:v>1995</c:v>
                </c:pt>
                <c:pt idx="538">
                  <c:v>1995</c:v>
                </c:pt>
                <c:pt idx="539">
                  <c:v>1995</c:v>
                </c:pt>
                <c:pt idx="540">
                  <c:v>1996</c:v>
                </c:pt>
                <c:pt idx="541">
                  <c:v>1996</c:v>
                </c:pt>
                <c:pt idx="542">
                  <c:v>1996</c:v>
                </c:pt>
                <c:pt idx="543">
                  <c:v>1996</c:v>
                </c:pt>
                <c:pt idx="544">
                  <c:v>1996</c:v>
                </c:pt>
                <c:pt idx="545">
                  <c:v>1996</c:v>
                </c:pt>
                <c:pt idx="546">
                  <c:v>1996</c:v>
                </c:pt>
                <c:pt idx="547">
                  <c:v>1996</c:v>
                </c:pt>
                <c:pt idx="548">
                  <c:v>1996</c:v>
                </c:pt>
                <c:pt idx="549">
                  <c:v>1996</c:v>
                </c:pt>
                <c:pt idx="550">
                  <c:v>1996</c:v>
                </c:pt>
                <c:pt idx="551">
                  <c:v>1996</c:v>
                </c:pt>
                <c:pt idx="552">
                  <c:v>1997</c:v>
                </c:pt>
                <c:pt idx="553">
                  <c:v>1997</c:v>
                </c:pt>
                <c:pt idx="554">
                  <c:v>1997</c:v>
                </c:pt>
                <c:pt idx="555">
                  <c:v>1997</c:v>
                </c:pt>
                <c:pt idx="556">
                  <c:v>1997</c:v>
                </c:pt>
                <c:pt idx="557">
                  <c:v>1997</c:v>
                </c:pt>
                <c:pt idx="558">
                  <c:v>1997</c:v>
                </c:pt>
                <c:pt idx="559">
                  <c:v>1997</c:v>
                </c:pt>
                <c:pt idx="560">
                  <c:v>1997</c:v>
                </c:pt>
                <c:pt idx="561">
                  <c:v>1997</c:v>
                </c:pt>
                <c:pt idx="562">
                  <c:v>1997</c:v>
                </c:pt>
                <c:pt idx="563">
                  <c:v>1997</c:v>
                </c:pt>
                <c:pt idx="564">
                  <c:v>1998</c:v>
                </c:pt>
                <c:pt idx="565">
                  <c:v>1998</c:v>
                </c:pt>
                <c:pt idx="566">
                  <c:v>1998</c:v>
                </c:pt>
                <c:pt idx="567">
                  <c:v>1998</c:v>
                </c:pt>
                <c:pt idx="568">
                  <c:v>1998</c:v>
                </c:pt>
                <c:pt idx="569">
                  <c:v>1998</c:v>
                </c:pt>
                <c:pt idx="570">
                  <c:v>1998</c:v>
                </c:pt>
                <c:pt idx="571">
                  <c:v>1998</c:v>
                </c:pt>
                <c:pt idx="572">
                  <c:v>1998</c:v>
                </c:pt>
                <c:pt idx="573">
                  <c:v>1998</c:v>
                </c:pt>
                <c:pt idx="574">
                  <c:v>1998</c:v>
                </c:pt>
                <c:pt idx="575">
                  <c:v>1998</c:v>
                </c:pt>
                <c:pt idx="576">
                  <c:v>1999</c:v>
                </c:pt>
                <c:pt idx="577">
                  <c:v>1999</c:v>
                </c:pt>
                <c:pt idx="578">
                  <c:v>1999</c:v>
                </c:pt>
                <c:pt idx="579">
                  <c:v>1999</c:v>
                </c:pt>
                <c:pt idx="580">
                  <c:v>1999</c:v>
                </c:pt>
                <c:pt idx="581">
                  <c:v>1999</c:v>
                </c:pt>
                <c:pt idx="582">
                  <c:v>1999</c:v>
                </c:pt>
                <c:pt idx="583">
                  <c:v>1999</c:v>
                </c:pt>
                <c:pt idx="584">
                  <c:v>1999</c:v>
                </c:pt>
                <c:pt idx="585">
                  <c:v>1999</c:v>
                </c:pt>
                <c:pt idx="586">
                  <c:v>1999</c:v>
                </c:pt>
                <c:pt idx="587">
                  <c:v>1999</c:v>
                </c:pt>
                <c:pt idx="588">
                  <c:v>2000</c:v>
                </c:pt>
                <c:pt idx="589">
                  <c:v>2000</c:v>
                </c:pt>
                <c:pt idx="590">
                  <c:v>2000</c:v>
                </c:pt>
                <c:pt idx="591">
                  <c:v>2000</c:v>
                </c:pt>
                <c:pt idx="592">
                  <c:v>2000</c:v>
                </c:pt>
                <c:pt idx="593">
                  <c:v>2000</c:v>
                </c:pt>
                <c:pt idx="594">
                  <c:v>2000</c:v>
                </c:pt>
                <c:pt idx="595">
                  <c:v>2000</c:v>
                </c:pt>
                <c:pt idx="596">
                  <c:v>2000</c:v>
                </c:pt>
                <c:pt idx="597">
                  <c:v>2000</c:v>
                </c:pt>
                <c:pt idx="598">
                  <c:v>2000</c:v>
                </c:pt>
                <c:pt idx="599">
                  <c:v>2000</c:v>
                </c:pt>
                <c:pt idx="600">
                  <c:v>2001</c:v>
                </c:pt>
                <c:pt idx="601">
                  <c:v>2001</c:v>
                </c:pt>
                <c:pt idx="602">
                  <c:v>2001</c:v>
                </c:pt>
                <c:pt idx="603">
                  <c:v>2001</c:v>
                </c:pt>
                <c:pt idx="604">
                  <c:v>2001</c:v>
                </c:pt>
                <c:pt idx="605">
                  <c:v>2001</c:v>
                </c:pt>
                <c:pt idx="606">
                  <c:v>2001</c:v>
                </c:pt>
                <c:pt idx="607">
                  <c:v>2001</c:v>
                </c:pt>
                <c:pt idx="608">
                  <c:v>2001</c:v>
                </c:pt>
                <c:pt idx="609">
                  <c:v>2001</c:v>
                </c:pt>
                <c:pt idx="610">
                  <c:v>2001</c:v>
                </c:pt>
                <c:pt idx="611">
                  <c:v>2001</c:v>
                </c:pt>
                <c:pt idx="612">
                  <c:v>2002</c:v>
                </c:pt>
                <c:pt idx="613">
                  <c:v>2002</c:v>
                </c:pt>
                <c:pt idx="614">
                  <c:v>2002</c:v>
                </c:pt>
                <c:pt idx="615">
                  <c:v>2002</c:v>
                </c:pt>
                <c:pt idx="616">
                  <c:v>2002</c:v>
                </c:pt>
                <c:pt idx="617">
                  <c:v>2002</c:v>
                </c:pt>
                <c:pt idx="618">
                  <c:v>2002</c:v>
                </c:pt>
                <c:pt idx="619">
                  <c:v>2002</c:v>
                </c:pt>
                <c:pt idx="620">
                  <c:v>2002</c:v>
                </c:pt>
                <c:pt idx="621">
                  <c:v>2002</c:v>
                </c:pt>
                <c:pt idx="622">
                  <c:v>2002</c:v>
                </c:pt>
                <c:pt idx="623">
                  <c:v>2002</c:v>
                </c:pt>
                <c:pt idx="624">
                  <c:v>2003</c:v>
                </c:pt>
                <c:pt idx="625">
                  <c:v>2003</c:v>
                </c:pt>
                <c:pt idx="626">
                  <c:v>2003</c:v>
                </c:pt>
                <c:pt idx="627">
                  <c:v>2003</c:v>
                </c:pt>
                <c:pt idx="628">
                  <c:v>2003</c:v>
                </c:pt>
                <c:pt idx="629">
                  <c:v>2003</c:v>
                </c:pt>
                <c:pt idx="630">
                  <c:v>2003</c:v>
                </c:pt>
                <c:pt idx="631">
                  <c:v>2003</c:v>
                </c:pt>
                <c:pt idx="632">
                  <c:v>2003</c:v>
                </c:pt>
                <c:pt idx="633">
                  <c:v>2003</c:v>
                </c:pt>
                <c:pt idx="634">
                  <c:v>2003</c:v>
                </c:pt>
                <c:pt idx="635">
                  <c:v>2003</c:v>
                </c:pt>
                <c:pt idx="636">
                  <c:v>2004</c:v>
                </c:pt>
                <c:pt idx="637">
                  <c:v>2004</c:v>
                </c:pt>
                <c:pt idx="638">
                  <c:v>2004</c:v>
                </c:pt>
                <c:pt idx="639">
                  <c:v>2004</c:v>
                </c:pt>
                <c:pt idx="640">
                  <c:v>2004</c:v>
                </c:pt>
                <c:pt idx="641">
                  <c:v>2004</c:v>
                </c:pt>
                <c:pt idx="642">
                  <c:v>2004</c:v>
                </c:pt>
                <c:pt idx="643">
                  <c:v>2004</c:v>
                </c:pt>
                <c:pt idx="644">
                  <c:v>2004</c:v>
                </c:pt>
                <c:pt idx="645">
                  <c:v>2004</c:v>
                </c:pt>
                <c:pt idx="646">
                  <c:v>2004</c:v>
                </c:pt>
                <c:pt idx="647">
                  <c:v>2004</c:v>
                </c:pt>
                <c:pt idx="648">
                  <c:v>2005</c:v>
                </c:pt>
                <c:pt idx="649">
                  <c:v>2005</c:v>
                </c:pt>
                <c:pt idx="650">
                  <c:v>2005</c:v>
                </c:pt>
                <c:pt idx="651">
                  <c:v>2005</c:v>
                </c:pt>
                <c:pt idx="652">
                  <c:v>2005</c:v>
                </c:pt>
                <c:pt idx="653">
                  <c:v>2005</c:v>
                </c:pt>
                <c:pt idx="654">
                  <c:v>2005</c:v>
                </c:pt>
                <c:pt idx="655">
                  <c:v>2005</c:v>
                </c:pt>
                <c:pt idx="656">
                  <c:v>2005</c:v>
                </c:pt>
                <c:pt idx="657">
                  <c:v>2005</c:v>
                </c:pt>
                <c:pt idx="658">
                  <c:v>2005</c:v>
                </c:pt>
                <c:pt idx="659">
                  <c:v>2005</c:v>
                </c:pt>
                <c:pt idx="660">
                  <c:v>2006</c:v>
                </c:pt>
                <c:pt idx="661">
                  <c:v>2006</c:v>
                </c:pt>
                <c:pt idx="662">
                  <c:v>2006</c:v>
                </c:pt>
                <c:pt idx="663">
                  <c:v>2006</c:v>
                </c:pt>
                <c:pt idx="664">
                  <c:v>2006</c:v>
                </c:pt>
                <c:pt idx="665">
                  <c:v>2006</c:v>
                </c:pt>
                <c:pt idx="666">
                  <c:v>2006</c:v>
                </c:pt>
                <c:pt idx="667">
                  <c:v>2006</c:v>
                </c:pt>
                <c:pt idx="668">
                  <c:v>2006</c:v>
                </c:pt>
                <c:pt idx="669">
                  <c:v>2006</c:v>
                </c:pt>
                <c:pt idx="670">
                  <c:v>2006</c:v>
                </c:pt>
                <c:pt idx="671">
                  <c:v>2006</c:v>
                </c:pt>
                <c:pt idx="672">
                  <c:v>2007</c:v>
                </c:pt>
                <c:pt idx="673">
                  <c:v>2007</c:v>
                </c:pt>
                <c:pt idx="674">
                  <c:v>2007</c:v>
                </c:pt>
                <c:pt idx="675">
                  <c:v>2007</c:v>
                </c:pt>
                <c:pt idx="676">
                  <c:v>2007</c:v>
                </c:pt>
                <c:pt idx="677">
                  <c:v>2007</c:v>
                </c:pt>
                <c:pt idx="678">
                  <c:v>2007</c:v>
                </c:pt>
                <c:pt idx="679">
                  <c:v>2007</c:v>
                </c:pt>
                <c:pt idx="680">
                  <c:v>2007</c:v>
                </c:pt>
                <c:pt idx="681">
                  <c:v>2007</c:v>
                </c:pt>
                <c:pt idx="682">
                  <c:v>2007</c:v>
                </c:pt>
                <c:pt idx="683">
                  <c:v>2007</c:v>
                </c:pt>
                <c:pt idx="684">
                  <c:v>2008</c:v>
                </c:pt>
                <c:pt idx="685">
                  <c:v>2008</c:v>
                </c:pt>
                <c:pt idx="686">
                  <c:v>2008</c:v>
                </c:pt>
                <c:pt idx="687">
                  <c:v>2008</c:v>
                </c:pt>
                <c:pt idx="688">
                  <c:v>2008</c:v>
                </c:pt>
                <c:pt idx="689">
                  <c:v>2008</c:v>
                </c:pt>
                <c:pt idx="690">
                  <c:v>2008</c:v>
                </c:pt>
                <c:pt idx="691">
                  <c:v>2008</c:v>
                </c:pt>
                <c:pt idx="692">
                  <c:v>2008</c:v>
                </c:pt>
                <c:pt idx="693">
                  <c:v>2008</c:v>
                </c:pt>
                <c:pt idx="694">
                  <c:v>2008</c:v>
                </c:pt>
                <c:pt idx="695">
                  <c:v>2008</c:v>
                </c:pt>
                <c:pt idx="696">
                  <c:v>2009</c:v>
                </c:pt>
                <c:pt idx="697">
                  <c:v>2009</c:v>
                </c:pt>
                <c:pt idx="698">
                  <c:v>2009</c:v>
                </c:pt>
                <c:pt idx="699">
                  <c:v>2009</c:v>
                </c:pt>
                <c:pt idx="700">
                  <c:v>2009</c:v>
                </c:pt>
                <c:pt idx="701">
                  <c:v>2009</c:v>
                </c:pt>
                <c:pt idx="702">
                  <c:v>2009</c:v>
                </c:pt>
                <c:pt idx="703">
                  <c:v>2009</c:v>
                </c:pt>
                <c:pt idx="704">
                  <c:v>2009</c:v>
                </c:pt>
                <c:pt idx="705">
                  <c:v>2009</c:v>
                </c:pt>
                <c:pt idx="706">
                  <c:v>2009</c:v>
                </c:pt>
                <c:pt idx="707">
                  <c:v>2009</c:v>
                </c:pt>
                <c:pt idx="708">
                  <c:v>2010</c:v>
                </c:pt>
                <c:pt idx="709">
                  <c:v>2010</c:v>
                </c:pt>
                <c:pt idx="710">
                  <c:v>2010</c:v>
                </c:pt>
                <c:pt idx="711">
                  <c:v>2010</c:v>
                </c:pt>
                <c:pt idx="712">
                  <c:v>2010</c:v>
                </c:pt>
                <c:pt idx="713">
                  <c:v>2010</c:v>
                </c:pt>
                <c:pt idx="714">
                  <c:v>2010</c:v>
                </c:pt>
                <c:pt idx="715">
                  <c:v>2010</c:v>
                </c:pt>
                <c:pt idx="716">
                  <c:v>2010</c:v>
                </c:pt>
                <c:pt idx="717">
                  <c:v>2010</c:v>
                </c:pt>
                <c:pt idx="718">
                  <c:v>2010</c:v>
                </c:pt>
                <c:pt idx="719">
                  <c:v>2010</c:v>
                </c:pt>
                <c:pt idx="720">
                  <c:v>2011</c:v>
                </c:pt>
                <c:pt idx="721">
                  <c:v>2011</c:v>
                </c:pt>
                <c:pt idx="722">
                  <c:v>2011</c:v>
                </c:pt>
                <c:pt idx="723">
                  <c:v>2011</c:v>
                </c:pt>
                <c:pt idx="724">
                  <c:v>2011</c:v>
                </c:pt>
                <c:pt idx="725">
                  <c:v>2011</c:v>
                </c:pt>
                <c:pt idx="726">
                  <c:v>2011</c:v>
                </c:pt>
                <c:pt idx="727">
                  <c:v>2011</c:v>
                </c:pt>
                <c:pt idx="728">
                  <c:v>2011</c:v>
                </c:pt>
                <c:pt idx="729">
                  <c:v>2011</c:v>
                </c:pt>
                <c:pt idx="730">
                  <c:v>2011</c:v>
                </c:pt>
                <c:pt idx="731">
                  <c:v>2011</c:v>
                </c:pt>
                <c:pt idx="732">
                  <c:v>2012</c:v>
                </c:pt>
                <c:pt idx="733">
                  <c:v>2012</c:v>
                </c:pt>
                <c:pt idx="734">
                  <c:v>2012</c:v>
                </c:pt>
                <c:pt idx="735">
                  <c:v>2012</c:v>
                </c:pt>
                <c:pt idx="736">
                  <c:v>2012</c:v>
                </c:pt>
                <c:pt idx="737">
                  <c:v>2012</c:v>
                </c:pt>
                <c:pt idx="738">
                  <c:v>2012</c:v>
                </c:pt>
                <c:pt idx="739">
                  <c:v>2012</c:v>
                </c:pt>
                <c:pt idx="740">
                  <c:v>2012</c:v>
                </c:pt>
                <c:pt idx="741">
                  <c:v>2012</c:v>
                </c:pt>
                <c:pt idx="742">
                  <c:v>2012</c:v>
                </c:pt>
                <c:pt idx="743">
                  <c:v>2012</c:v>
                </c:pt>
                <c:pt idx="744">
                  <c:v>2013</c:v>
                </c:pt>
                <c:pt idx="745">
                  <c:v>2013</c:v>
                </c:pt>
                <c:pt idx="746">
                  <c:v>2013</c:v>
                </c:pt>
                <c:pt idx="747">
                  <c:v>2013</c:v>
                </c:pt>
                <c:pt idx="748">
                  <c:v>2013</c:v>
                </c:pt>
                <c:pt idx="749">
                  <c:v>2013</c:v>
                </c:pt>
                <c:pt idx="750">
                  <c:v>2013</c:v>
                </c:pt>
                <c:pt idx="751">
                  <c:v>2013</c:v>
                </c:pt>
                <c:pt idx="752">
                  <c:v>2013</c:v>
                </c:pt>
                <c:pt idx="753">
                  <c:v>2013</c:v>
                </c:pt>
                <c:pt idx="754">
                  <c:v>2013</c:v>
                </c:pt>
                <c:pt idx="755">
                  <c:v>2013</c:v>
                </c:pt>
                <c:pt idx="756">
                  <c:v>2014</c:v>
                </c:pt>
                <c:pt idx="757">
                  <c:v>2014</c:v>
                </c:pt>
                <c:pt idx="758">
                  <c:v>2014</c:v>
                </c:pt>
                <c:pt idx="759">
                  <c:v>2014</c:v>
                </c:pt>
                <c:pt idx="760">
                  <c:v>2014</c:v>
                </c:pt>
                <c:pt idx="761">
                  <c:v>2014</c:v>
                </c:pt>
                <c:pt idx="762">
                  <c:v>2014</c:v>
                </c:pt>
                <c:pt idx="763">
                  <c:v>2014</c:v>
                </c:pt>
                <c:pt idx="764">
                  <c:v>2014</c:v>
                </c:pt>
                <c:pt idx="765">
                  <c:v>2014</c:v>
                </c:pt>
                <c:pt idx="766">
                  <c:v>2014</c:v>
                </c:pt>
                <c:pt idx="767">
                  <c:v>2014</c:v>
                </c:pt>
                <c:pt idx="768">
                  <c:v>2015</c:v>
                </c:pt>
                <c:pt idx="769">
                  <c:v>2015</c:v>
                </c:pt>
                <c:pt idx="770">
                  <c:v>2015</c:v>
                </c:pt>
                <c:pt idx="771">
                  <c:v>2015</c:v>
                </c:pt>
                <c:pt idx="772">
                  <c:v>2015</c:v>
                </c:pt>
                <c:pt idx="773">
                  <c:v>2015</c:v>
                </c:pt>
                <c:pt idx="774">
                  <c:v>2015</c:v>
                </c:pt>
                <c:pt idx="775">
                  <c:v>2015</c:v>
                </c:pt>
                <c:pt idx="776">
                  <c:v>2015</c:v>
                </c:pt>
                <c:pt idx="777">
                  <c:v>2015</c:v>
                </c:pt>
                <c:pt idx="778">
                  <c:v>2015</c:v>
                </c:pt>
                <c:pt idx="779">
                  <c:v>2015</c:v>
                </c:pt>
                <c:pt idx="780">
                  <c:v>2016</c:v>
                </c:pt>
                <c:pt idx="781">
                  <c:v>2016</c:v>
                </c:pt>
                <c:pt idx="782">
                  <c:v>2016</c:v>
                </c:pt>
                <c:pt idx="783">
                  <c:v>2016</c:v>
                </c:pt>
                <c:pt idx="784">
                  <c:v>2016</c:v>
                </c:pt>
                <c:pt idx="785">
                  <c:v>2016</c:v>
                </c:pt>
                <c:pt idx="786">
                  <c:v>2016</c:v>
                </c:pt>
                <c:pt idx="787">
                  <c:v>2016</c:v>
                </c:pt>
                <c:pt idx="788">
                  <c:v>2016</c:v>
                </c:pt>
                <c:pt idx="789">
                  <c:v>2016</c:v>
                </c:pt>
                <c:pt idx="790">
                  <c:v>2016</c:v>
                </c:pt>
                <c:pt idx="791">
                  <c:v>2016</c:v>
                </c:pt>
                <c:pt idx="792">
                  <c:v>2017</c:v>
                </c:pt>
                <c:pt idx="793">
                  <c:v>2017</c:v>
                </c:pt>
                <c:pt idx="794">
                  <c:v>2017</c:v>
                </c:pt>
                <c:pt idx="795">
                  <c:v>2017</c:v>
                </c:pt>
                <c:pt idx="796">
                  <c:v>2017</c:v>
                </c:pt>
                <c:pt idx="797">
                  <c:v>2017</c:v>
                </c:pt>
                <c:pt idx="798">
                  <c:v>2017</c:v>
                </c:pt>
                <c:pt idx="799">
                  <c:v>2017</c:v>
                </c:pt>
                <c:pt idx="800">
                  <c:v>2017</c:v>
                </c:pt>
                <c:pt idx="801">
                  <c:v>2017</c:v>
                </c:pt>
                <c:pt idx="802">
                  <c:v>2017</c:v>
                </c:pt>
                <c:pt idx="803">
                  <c:v>2017</c:v>
                </c:pt>
                <c:pt idx="804">
                  <c:v>2018</c:v>
                </c:pt>
                <c:pt idx="805">
                  <c:v>2018</c:v>
                </c:pt>
                <c:pt idx="806">
                  <c:v>2018</c:v>
                </c:pt>
                <c:pt idx="807">
                  <c:v>2018</c:v>
                </c:pt>
                <c:pt idx="808">
                  <c:v>2018</c:v>
                </c:pt>
                <c:pt idx="809">
                  <c:v>2018</c:v>
                </c:pt>
                <c:pt idx="810">
                  <c:v>2018</c:v>
                </c:pt>
                <c:pt idx="811">
                  <c:v>2018</c:v>
                </c:pt>
                <c:pt idx="812">
                  <c:v>2018</c:v>
                </c:pt>
                <c:pt idx="813">
                  <c:v>2018</c:v>
                </c:pt>
                <c:pt idx="814">
                  <c:v>2018</c:v>
                </c:pt>
                <c:pt idx="815">
                  <c:v>2018</c:v>
                </c:pt>
                <c:pt idx="816">
                  <c:v>2019</c:v>
                </c:pt>
                <c:pt idx="817">
                  <c:v>2019</c:v>
                </c:pt>
                <c:pt idx="818">
                  <c:v>2019</c:v>
                </c:pt>
                <c:pt idx="819">
                  <c:v>2019</c:v>
                </c:pt>
                <c:pt idx="820">
                  <c:v>2019</c:v>
                </c:pt>
                <c:pt idx="821">
                  <c:v>2019</c:v>
                </c:pt>
                <c:pt idx="822">
                  <c:v>2019</c:v>
                </c:pt>
                <c:pt idx="823">
                  <c:v>2019</c:v>
                </c:pt>
                <c:pt idx="824">
                  <c:v>2019</c:v>
                </c:pt>
                <c:pt idx="825">
                  <c:v>2019</c:v>
                </c:pt>
                <c:pt idx="826">
                  <c:v>2019</c:v>
                </c:pt>
                <c:pt idx="827">
                  <c:v>2019</c:v>
                </c:pt>
                <c:pt idx="828">
                  <c:v>2020</c:v>
                </c:pt>
                <c:pt idx="829">
                  <c:v>2020</c:v>
                </c:pt>
                <c:pt idx="830">
                  <c:v>2020</c:v>
                </c:pt>
                <c:pt idx="831">
                  <c:v>2020</c:v>
                </c:pt>
                <c:pt idx="832">
                  <c:v>2020</c:v>
                </c:pt>
                <c:pt idx="833">
                  <c:v>2020</c:v>
                </c:pt>
              </c:numCache>
            </c:numRef>
          </c:cat>
          <c:val>
            <c:numRef>
              <c:f>CC!$JB$67:$JB$900</c:f>
              <c:numCache>
                <c:formatCode>General</c:formatCode>
                <c:ptCount val="8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3.472222222222222E-3</c:v>
                </c:pt>
                <c:pt idx="91">
                  <c:v>6.9444444444444441E-3</c:v>
                </c:pt>
                <c:pt idx="92">
                  <c:v>1.0416666666666666E-2</c:v>
                </c:pt>
                <c:pt idx="93">
                  <c:v>1.3888888888888888E-2</c:v>
                </c:pt>
                <c:pt idx="94">
                  <c:v>1.7361111111111108E-2</c:v>
                </c:pt>
                <c:pt idx="95">
                  <c:v>2.0833333333333332E-2</c:v>
                </c:pt>
                <c:pt idx="96">
                  <c:v>2.4305555555555552E-2</c:v>
                </c:pt>
                <c:pt idx="97">
                  <c:v>3.1249999999999997E-2</c:v>
                </c:pt>
                <c:pt idx="98">
                  <c:v>3.8194444444444441E-2</c:v>
                </c:pt>
                <c:pt idx="99">
                  <c:v>4.5138888888888888E-2</c:v>
                </c:pt>
                <c:pt idx="100">
                  <c:v>5.2083333333333336E-2</c:v>
                </c:pt>
                <c:pt idx="101">
                  <c:v>5.5555555555555552E-2</c:v>
                </c:pt>
                <c:pt idx="102">
                  <c:v>5.5555555555555546E-2</c:v>
                </c:pt>
                <c:pt idx="103">
                  <c:v>5.5555555555555546E-2</c:v>
                </c:pt>
                <c:pt idx="104">
                  <c:v>5.5555555555555546E-2</c:v>
                </c:pt>
                <c:pt idx="105">
                  <c:v>5.5555555555555546E-2</c:v>
                </c:pt>
                <c:pt idx="106">
                  <c:v>5.5555555555555546E-2</c:v>
                </c:pt>
                <c:pt idx="107">
                  <c:v>5.2083333333333322E-2</c:v>
                </c:pt>
                <c:pt idx="108">
                  <c:v>4.8611111111111105E-2</c:v>
                </c:pt>
                <c:pt idx="109">
                  <c:v>4.1666666666666678E-2</c:v>
                </c:pt>
                <c:pt idx="110">
                  <c:v>3.4722222222222224E-2</c:v>
                </c:pt>
                <c:pt idx="111">
                  <c:v>2.7777777777777776E-2</c:v>
                </c:pt>
                <c:pt idx="112">
                  <c:v>2.0833333333333332E-2</c:v>
                </c:pt>
                <c:pt idx="113">
                  <c:v>1.7361111111111108E-2</c:v>
                </c:pt>
                <c:pt idx="114">
                  <c:v>1.3888888888888888E-2</c:v>
                </c:pt>
                <c:pt idx="115">
                  <c:v>1.0416666666666666E-2</c:v>
                </c:pt>
                <c:pt idx="116">
                  <c:v>6.9444444444444441E-3</c:v>
                </c:pt>
                <c:pt idx="117">
                  <c:v>3.472222222222222E-3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3.472222222222222E-3</c:v>
                </c:pt>
                <c:pt idx="143">
                  <c:v>6.9444444444444441E-3</c:v>
                </c:pt>
                <c:pt idx="144">
                  <c:v>1.0416666666666666E-2</c:v>
                </c:pt>
                <c:pt idx="145">
                  <c:v>1.3888888888888888E-2</c:v>
                </c:pt>
                <c:pt idx="146">
                  <c:v>1.7361111111111108E-2</c:v>
                </c:pt>
                <c:pt idx="147">
                  <c:v>2.0833333333333332E-2</c:v>
                </c:pt>
                <c:pt idx="148">
                  <c:v>2.4305555555555552E-2</c:v>
                </c:pt>
                <c:pt idx="149">
                  <c:v>2.7777777777777776E-2</c:v>
                </c:pt>
                <c:pt idx="150">
                  <c:v>3.125E-2</c:v>
                </c:pt>
                <c:pt idx="151">
                  <c:v>3.4722222222222224E-2</c:v>
                </c:pt>
                <c:pt idx="152">
                  <c:v>3.8194444444444448E-2</c:v>
                </c:pt>
                <c:pt idx="153">
                  <c:v>4.1666666666666664E-2</c:v>
                </c:pt>
                <c:pt idx="154">
                  <c:v>4.1666666666666664E-2</c:v>
                </c:pt>
                <c:pt idx="155">
                  <c:v>4.1666666666666664E-2</c:v>
                </c:pt>
                <c:pt idx="156">
                  <c:v>4.1666666666666664E-2</c:v>
                </c:pt>
                <c:pt idx="157">
                  <c:v>4.1666666666666664E-2</c:v>
                </c:pt>
                <c:pt idx="158">
                  <c:v>4.1666666666666664E-2</c:v>
                </c:pt>
                <c:pt idx="159">
                  <c:v>4.1666666666666664E-2</c:v>
                </c:pt>
                <c:pt idx="160">
                  <c:v>4.1666666666666664E-2</c:v>
                </c:pt>
                <c:pt idx="161">
                  <c:v>4.1666666666666664E-2</c:v>
                </c:pt>
                <c:pt idx="162">
                  <c:v>3.8194444444444448E-2</c:v>
                </c:pt>
                <c:pt idx="163">
                  <c:v>3.4722222222222224E-2</c:v>
                </c:pt>
                <c:pt idx="164">
                  <c:v>3.125E-2</c:v>
                </c:pt>
                <c:pt idx="165">
                  <c:v>2.7777777777777776E-2</c:v>
                </c:pt>
                <c:pt idx="166">
                  <c:v>2.4305555555555552E-2</c:v>
                </c:pt>
                <c:pt idx="167">
                  <c:v>2.0833333333333332E-2</c:v>
                </c:pt>
                <c:pt idx="168">
                  <c:v>1.7361111111111108E-2</c:v>
                </c:pt>
                <c:pt idx="169">
                  <c:v>1.3888888888888888E-2</c:v>
                </c:pt>
                <c:pt idx="170">
                  <c:v>1.0416666666666666E-2</c:v>
                </c:pt>
                <c:pt idx="171">
                  <c:v>6.9444444444444441E-3</c:v>
                </c:pt>
                <c:pt idx="172">
                  <c:v>3.472222222222222E-3</c:v>
                </c:pt>
                <c:pt idx="173">
                  <c:v>0</c:v>
                </c:pt>
                <c:pt idx="174">
                  <c:v>0</c:v>
                </c:pt>
                <c:pt idx="175">
                  <c:v>3.472222222222222E-3</c:v>
                </c:pt>
                <c:pt idx="176">
                  <c:v>3.472222222222222E-3</c:v>
                </c:pt>
                <c:pt idx="177">
                  <c:v>3.472222222222222E-3</c:v>
                </c:pt>
                <c:pt idx="178">
                  <c:v>3.472222222222222E-3</c:v>
                </c:pt>
                <c:pt idx="179">
                  <c:v>3.472222222222222E-3</c:v>
                </c:pt>
                <c:pt idx="180">
                  <c:v>3.472222222222222E-3</c:v>
                </c:pt>
                <c:pt idx="181">
                  <c:v>3.472222222222222E-3</c:v>
                </c:pt>
                <c:pt idx="182">
                  <c:v>3.472222222222222E-3</c:v>
                </c:pt>
                <c:pt idx="183">
                  <c:v>3.472222222222222E-3</c:v>
                </c:pt>
                <c:pt idx="184">
                  <c:v>3.472222222222222E-3</c:v>
                </c:pt>
                <c:pt idx="185">
                  <c:v>3.472222222222222E-3</c:v>
                </c:pt>
                <c:pt idx="186">
                  <c:v>3.472222222222222E-3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3.472222222222222E-3</c:v>
                </c:pt>
                <c:pt idx="243">
                  <c:v>3.472222222222222E-3</c:v>
                </c:pt>
                <c:pt idx="244">
                  <c:v>3.472222222222222E-3</c:v>
                </c:pt>
                <c:pt idx="245">
                  <c:v>3.472222222222222E-3</c:v>
                </c:pt>
                <c:pt idx="246">
                  <c:v>3.472222222222222E-3</c:v>
                </c:pt>
                <c:pt idx="247">
                  <c:v>6.9444444444444441E-3</c:v>
                </c:pt>
                <c:pt idx="248">
                  <c:v>1.0416666666666666E-2</c:v>
                </c:pt>
                <c:pt idx="249">
                  <c:v>1.3888888888888888E-2</c:v>
                </c:pt>
                <c:pt idx="250">
                  <c:v>1.7361111111111108E-2</c:v>
                </c:pt>
                <c:pt idx="251">
                  <c:v>2.4305555555555552E-2</c:v>
                </c:pt>
                <c:pt idx="252">
                  <c:v>3.1249999999999997E-2</c:v>
                </c:pt>
                <c:pt idx="253">
                  <c:v>3.8194444444444441E-2</c:v>
                </c:pt>
                <c:pt idx="254">
                  <c:v>4.1666666666666664E-2</c:v>
                </c:pt>
                <c:pt idx="255">
                  <c:v>4.8611111111111105E-2</c:v>
                </c:pt>
                <c:pt idx="256">
                  <c:v>5.5555555555555552E-2</c:v>
                </c:pt>
                <c:pt idx="257">
                  <c:v>6.25E-2</c:v>
                </c:pt>
                <c:pt idx="258">
                  <c:v>6.9444444444444448E-2</c:v>
                </c:pt>
                <c:pt idx="259">
                  <c:v>7.2916666666666671E-2</c:v>
                </c:pt>
                <c:pt idx="260">
                  <c:v>7.6388888888888895E-2</c:v>
                </c:pt>
                <c:pt idx="261">
                  <c:v>7.9861111111111119E-2</c:v>
                </c:pt>
                <c:pt idx="262">
                  <c:v>8.3333333333333329E-2</c:v>
                </c:pt>
                <c:pt idx="263">
                  <c:v>8.3333333333333329E-2</c:v>
                </c:pt>
                <c:pt idx="264">
                  <c:v>8.3333333333333329E-2</c:v>
                </c:pt>
                <c:pt idx="265">
                  <c:v>8.6805555555555566E-2</c:v>
                </c:pt>
                <c:pt idx="266">
                  <c:v>9.027777777777779E-2</c:v>
                </c:pt>
                <c:pt idx="267">
                  <c:v>9.375E-2</c:v>
                </c:pt>
                <c:pt idx="268">
                  <c:v>9.722222222222221E-2</c:v>
                </c:pt>
                <c:pt idx="269">
                  <c:v>9.722222222222221E-2</c:v>
                </c:pt>
                <c:pt idx="270">
                  <c:v>9.722222222222221E-2</c:v>
                </c:pt>
                <c:pt idx="271">
                  <c:v>9.722222222222221E-2</c:v>
                </c:pt>
                <c:pt idx="272">
                  <c:v>9.722222222222221E-2</c:v>
                </c:pt>
                <c:pt idx="273">
                  <c:v>9.722222222222221E-2</c:v>
                </c:pt>
                <c:pt idx="274">
                  <c:v>9.722222222222221E-2</c:v>
                </c:pt>
                <c:pt idx="275">
                  <c:v>9.722222222222221E-2</c:v>
                </c:pt>
                <c:pt idx="276">
                  <c:v>9.7222222222222224E-2</c:v>
                </c:pt>
                <c:pt idx="277">
                  <c:v>9.027777777777779E-2</c:v>
                </c:pt>
                <c:pt idx="278">
                  <c:v>8.3333333333333329E-2</c:v>
                </c:pt>
                <c:pt idx="279">
                  <c:v>7.6388888888888881E-2</c:v>
                </c:pt>
                <c:pt idx="280">
                  <c:v>6.9444444444444434E-2</c:v>
                </c:pt>
                <c:pt idx="281">
                  <c:v>6.5972222222222196E-2</c:v>
                </c:pt>
                <c:pt idx="282">
                  <c:v>6.2499999999999979E-2</c:v>
                </c:pt>
                <c:pt idx="283">
                  <c:v>6.2499999999999993E-2</c:v>
                </c:pt>
                <c:pt idx="284">
                  <c:v>6.25E-2</c:v>
                </c:pt>
                <c:pt idx="285">
                  <c:v>6.2500000000000014E-2</c:v>
                </c:pt>
                <c:pt idx="286">
                  <c:v>6.2500000000000014E-2</c:v>
                </c:pt>
                <c:pt idx="287">
                  <c:v>6.25E-2</c:v>
                </c:pt>
                <c:pt idx="288">
                  <c:v>6.25E-2</c:v>
                </c:pt>
                <c:pt idx="289">
                  <c:v>6.5972222222222224E-2</c:v>
                </c:pt>
                <c:pt idx="290">
                  <c:v>6.9444444444444448E-2</c:v>
                </c:pt>
                <c:pt idx="291">
                  <c:v>7.2916666666666671E-2</c:v>
                </c:pt>
                <c:pt idx="292">
                  <c:v>7.6388888888888895E-2</c:v>
                </c:pt>
                <c:pt idx="293">
                  <c:v>7.9861111111111119E-2</c:v>
                </c:pt>
                <c:pt idx="294">
                  <c:v>8.3333333333333329E-2</c:v>
                </c:pt>
                <c:pt idx="295">
                  <c:v>8.3333333333333329E-2</c:v>
                </c:pt>
                <c:pt idx="296">
                  <c:v>8.3333333333333329E-2</c:v>
                </c:pt>
                <c:pt idx="297">
                  <c:v>8.3333333333333329E-2</c:v>
                </c:pt>
                <c:pt idx="298">
                  <c:v>8.3333333333333329E-2</c:v>
                </c:pt>
                <c:pt idx="299">
                  <c:v>8.3333333333333329E-2</c:v>
                </c:pt>
                <c:pt idx="300">
                  <c:v>8.3333333333333329E-2</c:v>
                </c:pt>
                <c:pt idx="301">
                  <c:v>8.3333333333333329E-2</c:v>
                </c:pt>
                <c:pt idx="302">
                  <c:v>8.3333333333333329E-2</c:v>
                </c:pt>
                <c:pt idx="303">
                  <c:v>8.6805555555555566E-2</c:v>
                </c:pt>
                <c:pt idx="304">
                  <c:v>9.027777777777779E-2</c:v>
                </c:pt>
                <c:pt idx="305">
                  <c:v>9.375E-2</c:v>
                </c:pt>
                <c:pt idx="306">
                  <c:v>9.722222222222221E-2</c:v>
                </c:pt>
                <c:pt idx="307">
                  <c:v>0.10069444444444443</c:v>
                </c:pt>
                <c:pt idx="308">
                  <c:v>0.10069444444444443</c:v>
                </c:pt>
                <c:pt idx="309">
                  <c:v>0.10416666666666664</c:v>
                </c:pt>
                <c:pt idx="310">
                  <c:v>0.10763888888888888</c:v>
                </c:pt>
                <c:pt idx="311">
                  <c:v>0.11458333333333336</c:v>
                </c:pt>
                <c:pt idx="312">
                  <c:v>0.12152777777777779</c:v>
                </c:pt>
                <c:pt idx="313">
                  <c:v>0.12152777777777778</c:v>
                </c:pt>
                <c:pt idx="314">
                  <c:v>0.12152777777777778</c:v>
                </c:pt>
                <c:pt idx="315">
                  <c:v>0.12152777777777778</c:v>
                </c:pt>
                <c:pt idx="316">
                  <c:v>0.12152777777777775</c:v>
                </c:pt>
                <c:pt idx="317">
                  <c:v>0.12152777777777778</c:v>
                </c:pt>
                <c:pt idx="318">
                  <c:v>0.12152777777777779</c:v>
                </c:pt>
                <c:pt idx="319">
                  <c:v>0.12152777777777779</c:v>
                </c:pt>
                <c:pt idx="320">
                  <c:v>0.12847222222222224</c:v>
                </c:pt>
                <c:pt idx="321">
                  <c:v>0.13194444444444445</c:v>
                </c:pt>
                <c:pt idx="322">
                  <c:v>0.13541666666666669</c:v>
                </c:pt>
                <c:pt idx="323">
                  <c:v>0.13541666666666669</c:v>
                </c:pt>
                <c:pt idx="324">
                  <c:v>0.13541666666666669</c:v>
                </c:pt>
                <c:pt idx="325">
                  <c:v>0.1388888888888889</c:v>
                </c:pt>
                <c:pt idx="326">
                  <c:v>0.14236111111111113</c:v>
                </c:pt>
                <c:pt idx="327">
                  <c:v>0.13888888888888887</c:v>
                </c:pt>
                <c:pt idx="328">
                  <c:v>0.13541666666666666</c:v>
                </c:pt>
                <c:pt idx="329">
                  <c:v>0.13194444444444442</c:v>
                </c:pt>
                <c:pt idx="330">
                  <c:v>0.12847222222222218</c:v>
                </c:pt>
                <c:pt idx="331">
                  <c:v>0.12499999999999996</c:v>
                </c:pt>
                <c:pt idx="332">
                  <c:v>0.11805555555555552</c:v>
                </c:pt>
                <c:pt idx="333">
                  <c:v>0.11111111111111109</c:v>
                </c:pt>
                <c:pt idx="334">
                  <c:v>0.10763888888888888</c:v>
                </c:pt>
                <c:pt idx="335">
                  <c:v>0.10416666666666667</c:v>
                </c:pt>
                <c:pt idx="336">
                  <c:v>0.10069444444444446</c:v>
                </c:pt>
                <c:pt idx="337">
                  <c:v>0.10069444444444446</c:v>
                </c:pt>
                <c:pt idx="338">
                  <c:v>0.10069444444444443</c:v>
                </c:pt>
                <c:pt idx="339">
                  <c:v>0.10416666666666667</c:v>
                </c:pt>
                <c:pt idx="340">
                  <c:v>0.10763888888888888</c:v>
                </c:pt>
                <c:pt idx="341">
                  <c:v>0.1111111111111111</c:v>
                </c:pt>
                <c:pt idx="342">
                  <c:v>0.11458333333333333</c:v>
                </c:pt>
                <c:pt idx="343">
                  <c:v>0.11805555555555554</c:v>
                </c:pt>
                <c:pt idx="344">
                  <c:v>0.12152777777777778</c:v>
                </c:pt>
                <c:pt idx="345">
                  <c:v>0.125</c:v>
                </c:pt>
                <c:pt idx="346">
                  <c:v>0.125</c:v>
                </c:pt>
                <c:pt idx="347">
                  <c:v>0.125</c:v>
                </c:pt>
                <c:pt idx="348">
                  <c:v>0.125</c:v>
                </c:pt>
                <c:pt idx="349">
                  <c:v>0.125</c:v>
                </c:pt>
                <c:pt idx="350">
                  <c:v>0.125</c:v>
                </c:pt>
                <c:pt idx="351">
                  <c:v>0.125</c:v>
                </c:pt>
                <c:pt idx="352">
                  <c:v>0.125</c:v>
                </c:pt>
                <c:pt idx="353">
                  <c:v>0.125</c:v>
                </c:pt>
                <c:pt idx="354">
                  <c:v>0.12847222222222224</c:v>
                </c:pt>
                <c:pt idx="355">
                  <c:v>0.13194444444444445</c:v>
                </c:pt>
                <c:pt idx="356">
                  <c:v>0.13541666666666669</c:v>
                </c:pt>
                <c:pt idx="357">
                  <c:v>0.13888888888888892</c:v>
                </c:pt>
                <c:pt idx="358">
                  <c:v>0.13888888888888892</c:v>
                </c:pt>
                <c:pt idx="359">
                  <c:v>0.1388888888888889</c:v>
                </c:pt>
                <c:pt idx="360">
                  <c:v>0.1388888888888889</c:v>
                </c:pt>
                <c:pt idx="361">
                  <c:v>0.13888888888888887</c:v>
                </c:pt>
                <c:pt idx="362">
                  <c:v>0.13888888888888887</c:v>
                </c:pt>
                <c:pt idx="363">
                  <c:v>0.13888888888888887</c:v>
                </c:pt>
                <c:pt idx="364">
                  <c:v>0.13888888888888887</c:v>
                </c:pt>
                <c:pt idx="365">
                  <c:v>0.13888888888888887</c:v>
                </c:pt>
                <c:pt idx="366">
                  <c:v>0.13541666666666666</c:v>
                </c:pt>
                <c:pt idx="367">
                  <c:v>0.13541666666666666</c:v>
                </c:pt>
                <c:pt idx="368">
                  <c:v>0.13541666666666666</c:v>
                </c:pt>
                <c:pt idx="369">
                  <c:v>0.13541666666666669</c:v>
                </c:pt>
                <c:pt idx="370">
                  <c:v>0.13888888888888892</c:v>
                </c:pt>
                <c:pt idx="371">
                  <c:v>0.14583333333333334</c:v>
                </c:pt>
                <c:pt idx="372">
                  <c:v>0.15277777777777776</c:v>
                </c:pt>
                <c:pt idx="373">
                  <c:v>0.15972222222222221</c:v>
                </c:pt>
                <c:pt idx="374">
                  <c:v>0.16666666666666663</c:v>
                </c:pt>
                <c:pt idx="375">
                  <c:v>0.17361111111111108</c:v>
                </c:pt>
                <c:pt idx="376">
                  <c:v>0.1805555555555555</c:v>
                </c:pt>
                <c:pt idx="377">
                  <c:v>0.1875</c:v>
                </c:pt>
                <c:pt idx="378">
                  <c:v>0.19444444444444442</c:v>
                </c:pt>
                <c:pt idx="379">
                  <c:v>0.19444444444444442</c:v>
                </c:pt>
                <c:pt idx="380">
                  <c:v>0.19444444444444442</c:v>
                </c:pt>
                <c:pt idx="381">
                  <c:v>0.19444444444444442</c:v>
                </c:pt>
                <c:pt idx="382">
                  <c:v>0.19444444444444442</c:v>
                </c:pt>
                <c:pt idx="383">
                  <c:v>0.19097222222222221</c:v>
                </c:pt>
                <c:pt idx="384">
                  <c:v>0.1875</c:v>
                </c:pt>
                <c:pt idx="385">
                  <c:v>0.18402777777777779</c:v>
                </c:pt>
                <c:pt idx="386">
                  <c:v>0.18055555555555558</c:v>
                </c:pt>
                <c:pt idx="387">
                  <c:v>0.17708333333333337</c:v>
                </c:pt>
                <c:pt idx="388">
                  <c:v>0.17361111111111113</c:v>
                </c:pt>
                <c:pt idx="389">
                  <c:v>0.17013888888888892</c:v>
                </c:pt>
                <c:pt idx="390">
                  <c:v>0.16666666666666666</c:v>
                </c:pt>
                <c:pt idx="391">
                  <c:v>0.16666666666666666</c:v>
                </c:pt>
                <c:pt idx="392">
                  <c:v>0.16666666666666666</c:v>
                </c:pt>
                <c:pt idx="393">
                  <c:v>0.16666666666666666</c:v>
                </c:pt>
                <c:pt idx="394">
                  <c:v>0.17361111111111113</c:v>
                </c:pt>
                <c:pt idx="395">
                  <c:v>0.18055555555555558</c:v>
                </c:pt>
                <c:pt idx="396">
                  <c:v>0.1875</c:v>
                </c:pt>
                <c:pt idx="397">
                  <c:v>0.19444444444444442</c:v>
                </c:pt>
                <c:pt idx="398">
                  <c:v>0.20138888888888887</c:v>
                </c:pt>
                <c:pt idx="399">
                  <c:v>0.20833333333333334</c:v>
                </c:pt>
                <c:pt idx="400">
                  <c:v>0.21527777777777776</c:v>
                </c:pt>
                <c:pt idx="401">
                  <c:v>0.22222222222222221</c:v>
                </c:pt>
                <c:pt idx="402">
                  <c:v>0.22916666666666666</c:v>
                </c:pt>
                <c:pt idx="403">
                  <c:v>0.23611111111111108</c:v>
                </c:pt>
                <c:pt idx="404">
                  <c:v>0.24305555555555555</c:v>
                </c:pt>
                <c:pt idx="405">
                  <c:v>0.24652777777777779</c:v>
                </c:pt>
                <c:pt idx="406">
                  <c:v>0.24305555555555558</c:v>
                </c:pt>
                <c:pt idx="407">
                  <c:v>0.23958333333333337</c:v>
                </c:pt>
                <c:pt idx="408">
                  <c:v>0.23263888888888892</c:v>
                </c:pt>
                <c:pt idx="409">
                  <c:v>0.22569444444444442</c:v>
                </c:pt>
                <c:pt idx="410">
                  <c:v>0.21874999999999997</c:v>
                </c:pt>
                <c:pt idx="411">
                  <c:v>0.21527777777777776</c:v>
                </c:pt>
                <c:pt idx="412">
                  <c:v>0.21180555555555558</c:v>
                </c:pt>
                <c:pt idx="413">
                  <c:v>0.20833333333333337</c:v>
                </c:pt>
                <c:pt idx="414">
                  <c:v>0.20486111111111116</c:v>
                </c:pt>
                <c:pt idx="415">
                  <c:v>0.20138888888888892</c:v>
                </c:pt>
                <c:pt idx="416">
                  <c:v>0.19444444444444442</c:v>
                </c:pt>
                <c:pt idx="417">
                  <c:v>0.19097222222222218</c:v>
                </c:pt>
                <c:pt idx="418">
                  <c:v>0.18749999999999997</c:v>
                </c:pt>
                <c:pt idx="419">
                  <c:v>0.18402777777777776</c:v>
                </c:pt>
                <c:pt idx="420">
                  <c:v>0.18402777777777779</c:v>
                </c:pt>
                <c:pt idx="421">
                  <c:v>0.18402777777777779</c:v>
                </c:pt>
                <c:pt idx="422">
                  <c:v>0.18402777777777779</c:v>
                </c:pt>
                <c:pt idx="423">
                  <c:v>0.18055555555555558</c:v>
                </c:pt>
                <c:pt idx="424">
                  <c:v>0.17708333333333337</c:v>
                </c:pt>
                <c:pt idx="425">
                  <c:v>0.17361111111111113</c:v>
                </c:pt>
                <c:pt idx="426">
                  <c:v>0.17013888888888892</c:v>
                </c:pt>
                <c:pt idx="427">
                  <c:v>0.16666666666666666</c:v>
                </c:pt>
                <c:pt idx="428">
                  <c:v>0.16666666666666666</c:v>
                </c:pt>
                <c:pt idx="429">
                  <c:v>0.16666666666666666</c:v>
                </c:pt>
                <c:pt idx="430">
                  <c:v>0.16666666666666666</c:v>
                </c:pt>
                <c:pt idx="431">
                  <c:v>0.17013888888888892</c:v>
                </c:pt>
                <c:pt idx="432">
                  <c:v>0.17013888888888887</c:v>
                </c:pt>
                <c:pt idx="433">
                  <c:v>0.17013888888888887</c:v>
                </c:pt>
                <c:pt idx="434">
                  <c:v>0.17013888888888887</c:v>
                </c:pt>
                <c:pt idx="435">
                  <c:v>0.17013888888888887</c:v>
                </c:pt>
                <c:pt idx="436">
                  <c:v>0.17013888888888892</c:v>
                </c:pt>
                <c:pt idx="437">
                  <c:v>0.17361111111111113</c:v>
                </c:pt>
                <c:pt idx="438">
                  <c:v>0.18055555555555558</c:v>
                </c:pt>
                <c:pt idx="439">
                  <c:v>0.1875</c:v>
                </c:pt>
                <c:pt idx="440">
                  <c:v>0.19444444444444442</c:v>
                </c:pt>
                <c:pt idx="441">
                  <c:v>0.20138888888888887</c:v>
                </c:pt>
                <c:pt idx="442">
                  <c:v>0.20833333333333334</c:v>
                </c:pt>
                <c:pt idx="443">
                  <c:v>0.21180555555555555</c:v>
                </c:pt>
                <c:pt idx="444">
                  <c:v>0.21875</c:v>
                </c:pt>
                <c:pt idx="445">
                  <c:v>0.22569444444444445</c:v>
                </c:pt>
                <c:pt idx="446">
                  <c:v>0.23263888888888887</c:v>
                </c:pt>
                <c:pt idx="447">
                  <c:v>0.23958333333333334</c:v>
                </c:pt>
                <c:pt idx="448">
                  <c:v>0.24652777777777779</c:v>
                </c:pt>
                <c:pt idx="449">
                  <c:v>0.25</c:v>
                </c:pt>
                <c:pt idx="450">
                  <c:v>0.25</c:v>
                </c:pt>
                <c:pt idx="451">
                  <c:v>0.24652777777777779</c:v>
                </c:pt>
                <c:pt idx="452">
                  <c:v>0.24652777777777779</c:v>
                </c:pt>
                <c:pt idx="453">
                  <c:v>0.24652777777777779</c:v>
                </c:pt>
                <c:pt idx="454">
                  <c:v>0.24652777777777779</c:v>
                </c:pt>
                <c:pt idx="455">
                  <c:v>0.24652777777777776</c:v>
                </c:pt>
                <c:pt idx="456">
                  <c:v>0.24652777777777776</c:v>
                </c:pt>
                <c:pt idx="457">
                  <c:v>0.24652777777777776</c:v>
                </c:pt>
                <c:pt idx="458">
                  <c:v>0.24652777777777776</c:v>
                </c:pt>
                <c:pt idx="459">
                  <c:v>0.24652777777777779</c:v>
                </c:pt>
                <c:pt idx="460">
                  <c:v>0.24652777777777779</c:v>
                </c:pt>
                <c:pt idx="461">
                  <c:v>0.24652777777777779</c:v>
                </c:pt>
                <c:pt idx="462">
                  <c:v>0.24652777777777779</c:v>
                </c:pt>
                <c:pt idx="463">
                  <c:v>0.25</c:v>
                </c:pt>
                <c:pt idx="464">
                  <c:v>0.25</c:v>
                </c:pt>
                <c:pt idx="465">
                  <c:v>0.25</c:v>
                </c:pt>
                <c:pt idx="466">
                  <c:v>0.24652777777777779</c:v>
                </c:pt>
                <c:pt idx="467">
                  <c:v>0.24305555555555558</c:v>
                </c:pt>
                <c:pt idx="468">
                  <c:v>0.23958333333333337</c:v>
                </c:pt>
                <c:pt idx="469">
                  <c:v>0.23611111111111116</c:v>
                </c:pt>
                <c:pt idx="470">
                  <c:v>0.23263888888888892</c:v>
                </c:pt>
                <c:pt idx="471">
                  <c:v>0.22916666666666671</c:v>
                </c:pt>
                <c:pt idx="472">
                  <c:v>0.22569444444444445</c:v>
                </c:pt>
                <c:pt idx="473">
                  <c:v>0.22222222222222224</c:v>
                </c:pt>
                <c:pt idx="474">
                  <c:v>0.21875</c:v>
                </c:pt>
                <c:pt idx="475">
                  <c:v>0.21527777777777779</c:v>
                </c:pt>
                <c:pt idx="476">
                  <c:v>0.21180555555555558</c:v>
                </c:pt>
                <c:pt idx="477">
                  <c:v>0.20833333333333334</c:v>
                </c:pt>
                <c:pt idx="478">
                  <c:v>0.20833333333333334</c:v>
                </c:pt>
                <c:pt idx="479">
                  <c:v>0.20833333333333334</c:v>
                </c:pt>
                <c:pt idx="480">
                  <c:v>0.20833333333333334</c:v>
                </c:pt>
                <c:pt idx="481">
                  <c:v>0.20833333333333334</c:v>
                </c:pt>
                <c:pt idx="482">
                  <c:v>0.20833333333333334</c:v>
                </c:pt>
                <c:pt idx="483">
                  <c:v>0.20833333333333334</c:v>
                </c:pt>
                <c:pt idx="484">
                  <c:v>0.21180555555555555</c:v>
                </c:pt>
                <c:pt idx="485">
                  <c:v>0.21527777777777776</c:v>
                </c:pt>
                <c:pt idx="486">
                  <c:v>0.21875</c:v>
                </c:pt>
                <c:pt idx="487">
                  <c:v>0.22569444444444442</c:v>
                </c:pt>
                <c:pt idx="488">
                  <c:v>0.23263888888888884</c:v>
                </c:pt>
                <c:pt idx="489">
                  <c:v>0.23611111111111108</c:v>
                </c:pt>
                <c:pt idx="490">
                  <c:v>0.23958333333333334</c:v>
                </c:pt>
                <c:pt idx="491">
                  <c:v>0.24305555555555558</c:v>
                </c:pt>
                <c:pt idx="492">
                  <c:v>0.24652777777777779</c:v>
                </c:pt>
                <c:pt idx="493">
                  <c:v>0.25</c:v>
                </c:pt>
                <c:pt idx="494">
                  <c:v>0.25347222222222227</c:v>
                </c:pt>
                <c:pt idx="495">
                  <c:v>0.25694444444444448</c:v>
                </c:pt>
                <c:pt idx="496">
                  <c:v>0.25694444444444448</c:v>
                </c:pt>
                <c:pt idx="497">
                  <c:v>0.25694444444444448</c:v>
                </c:pt>
                <c:pt idx="498">
                  <c:v>0.25694444444444448</c:v>
                </c:pt>
                <c:pt idx="499">
                  <c:v>0.25694444444444448</c:v>
                </c:pt>
                <c:pt idx="500">
                  <c:v>0.26041666666666669</c:v>
                </c:pt>
                <c:pt idx="501">
                  <c:v>0.2673611111111111</c:v>
                </c:pt>
                <c:pt idx="502">
                  <c:v>0.27430555555555558</c:v>
                </c:pt>
                <c:pt idx="503">
                  <c:v>0.27777777777777779</c:v>
                </c:pt>
                <c:pt idx="504">
                  <c:v>0.28125</c:v>
                </c:pt>
                <c:pt idx="505">
                  <c:v>0.28472222222222221</c:v>
                </c:pt>
                <c:pt idx="506">
                  <c:v>0.28819444444444436</c:v>
                </c:pt>
                <c:pt idx="507">
                  <c:v>0.29166666666666657</c:v>
                </c:pt>
                <c:pt idx="508">
                  <c:v>0.29861111111111105</c:v>
                </c:pt>
                <c:pt idx="509">
                  <c:v>0.30555555555555552</c:v>
                </c:pt>
                <c:pt idx="510">
                  <c:v>0.30902777777777773</c:v>
                </c:pt>
                <c:pt idx="511">
                  <c:v>0.30902777777777779</c:v>
                </c:pt>
                <c:pt idx="512">
                  <c:v>0.30555555555555552</c:v>
                </c:pt>
                <c:pt idx="513">
                  <c:v>0.30208333333333331</c:v>
                </c:pt>
                <c:pt idx="514">
                  <c:v>0.29861111111111105</c:v>
                </c:pt>
                <c:pt idx="515">
                  <c:v>0.29861111111111105</c:v>
                </c:pt>
                <c:pt idx="516">
                  <c:v>0.29861111111111105</c:v>
                </c:pt>
                <c:pt idx="517">
                  <c:v>0.29861111111111105</c:v>
                </c:pt>
                <c:pt idx="518">
                  <c:v>0.29861111111111105</c:v>
                </c:pt>
                <c:pt idx="519">
                  <c:v>0.29861111111111105</c:v>
                </c:pt>
                <c:pt idx="520">
                  <c:v>0.29513888888888884</c:v>
                </c:pt>
                <c:pt idx="521">
                  <c:v>0.29166666666666663</c:v>
                </c:pt>
                <c:pt idx="522">
                  <c:v>0.29166666666666663</c:v>
                </c:pt>
                <c:pt idx="523">
                  <c:v>0.29166666666666663</c:v>
                </c:pt>
                <c:pt idx="524">
                  <c:v>0.29166666666666663</c:v>
                </c:pt>
                <c:pt idx="525">
                  <c:v>0.29166666666666663</c:v>
                </c:pt>
                <c:pt idx="526">
                  <c:v>0.28819444444444442</c:v>
                </c:pt>
                <c:pt idx="527">
                  <c:v>0.28472222222222221</c:v>
                </c:pt>
                <c:pt idx="528">
                  <c:v>0.27777777777777779</c:v>
                </c:pt>
                <c:pt idx="529">
                  <c:v>0.27083333333333337</c:v>
                </c:pt>
                <c:pt idx="530">
                  <c:v>0.26736111111111116</c:v>
                </c:pt>
                <c:pt idx="531">
                  <c:v>0.2638888888888889</c:v>
                </c:pt>
                <c:pt idx="532">
                  <c:v>0.25694444444444448</c:v>
                </c:pt>
                <c:pt idx="533">
                  <c:v>0.25000000000000006</c:v>
                </c:pt>
                <c:pt idx="534">
                  <c:v>0.24305555555555558</c:v>
                </c:pt>
                <c:pt idx="535">
                  <c:v>0.23611111111111116</c:v>
                </c:pt>
                <c:pt idx="536">
                  <c:v>0.22916666666666671</c:v>
                </c:pt>
                <c:pt idx="537">
                  <c:v>0.22222222222222224</c:v>
                </c:pt>
                <c:pt idx="538">
                  <c:v>0.21527777777777776</c:v>
                </c:pt>
                <c:pt idx="539">
                  <c:v>0.21180555555555555</c:v>
                </c:pt>
                <c:pt idx="540">
                  <c:v>0.21180555555555555</c:v>
                </c:pt>
                <c:pt idx="541">
                  <c:v>0.21527777777777779</c:v>
                </c:pt>
                <c:pt idx="542">
                  <c:v>0.21180555555555558</c:v>
                </c:pt>
                <c:pt idx="543">
                  <c:v>0.20833333333333334</c:v>
                </c:pt>
                <c:pt idx="544">
                  <c:v>0.20833333333333337</c:v>
                </c:pt>
                <c:pt idx="545">
                  <c:v>0.20833333333333334</c:v>
                </c:pt>
                <c:pt idx="546">
                  <c:v>0.20486111111111108</c:v>
                </c:pt>
                <c:pt idx="547">
                  <c:v>0.20138888888888884</c:v>
                </c:pt>
                <c:pt idx="548">
                  <c:v>0.19791666666666663</c:v>
                </c:pt>
                <c:pt idx="549">
                  <c:v>0.19444444444444442</c:v>
                </c:pt>
                <c:pt idx="550">
                  <c:v>0.19444444444444442</c:v>
                </c:pt>
                <c:pt idx="551">
                  <c:v>0.19097222222222224</c:v>
                </c:pt>
                <c:pt idx="552">
                  <c:v>0.18750000000000003</c:v>
                </c:pt>
                <c:pt idx="553">
                  <c:v>0.18055555555555558</c:v>
                </c:pt>
                <c:pt idx="554">
                  <c:v>0.17361111111111116</c:v>
                </c:pt>
                <c:pt idx="555">
                  <c:v>0.16666666666666666</c:v>
                </c:pt>
                <c:pt idx="556">
                  <c:v>0.15972222222222224</c:v>
                </c:pt>
                <c:pt idx="557">
                  <c:v>0.15277777777777776</c:v>
                </c:pt>
                <c:pt idx="558">
                  <c:v>0.14930555555555555</c:v>
                </c:pt>
                <c:pt idx="559">
                  <c:v>0.14583333333333334</c:v>
                </c:pt>
                <c:pt idx="560">
                  <c:v>0.13888888888888887</c:v>
                </c:pt>
                <c:pt idx="561">
                  <c:v>0.13194444444444442</c:v>
                </c:pt>
                <c:pt idx="562">
                  <c:v>0.12847222222222221</c:v>
                </c:pt>
                <c:pt idx="563">
                  <c:v>0.12499999999999999</c:v>
                </c:pt>
                <c:pt idx="564">
                  <c:v>0.12152777777777778</c:v>
                </c:pt>
                <c:pt idx="565">
                  <c:v>0.11805555555555557</c:v>
                </c:pt>
                <c:pt idx="566">
                  <c:v>0.11805555555555557</c:v>
                </c:pt>
                <c:pt idx="567">
                  <c:v>0.12152777777777779</c:v>
                </c:pt>
                <c:pt idx="568">
                  <c:v>0.125</c:v>
                </c:pt>
                <c:pt idx="569">
                  <c:v>0.12847222222222224</c:v>
                </c:pt>
                <c:pt idx="570">
                  <c:v>0.13194444444444445</c:v>
                </c:pt>
                <c:pt idx="571">
                  <c:v>0.13194444444444445</c:v>
                </c:pt>
                <c:pt idx="572">
                  <c:v>0.13541666666666666</c:v>
                </c:pt>
                <c:pt idx="573">
                  <c:v>0.1388888888888889</c:v>
                </c:pt>
                <c:pt idx="574">
                  <c:v>0.13541666666666666</c:v>
                </c:pt>
                <c:pt idx="575">
                  <c:v>0.13541666666666666</c:v>
                </c:pt>
                <c:pt idx="576">
                  <c:v>0.13541666666666666</c:v>
                </c:pt>
                <c:pt idx="577">
                  <c:v>0.13541666666666666</c:v>
                </c:pt>
                <c:pt idx="578">
                  <c:v>0.13541666666666666</c:v>
                </c:pt>
                <c:pt idx="579">
                  <c:v>0.13194444444444445</c:v>
                </c:pt>
                <c:pt idx="580">
                  <c:v>0.12847222222222221</c:v>
                </c:pt>
                <c:pt idx="581">
                  <c:v>0.125</c:v>
                </c:pt>
                <c:pt idx="582">
                  <c:v>0.11805555555555554</c:v>
                </c:pt>
                <c:pt idx="583">
                  <c:v>0.11458333333333331</c:v>
                </c:pt>
                <c:pt idx="584">
                  <c:v>0.11111111111111109</c:v>
                </c:pt>
                <c:pt idx="585">
                  <c:v>0.10763888888888885</c:v>
                </c:pt>
                <c:pt idx="586">
                  <c:v>0.10763888888888888</c:v>
                </c:pt>
                <c:pt idx="587">
                  <c:v>0.10416666666666664</c:v>
                </c:pt>
                <c:pt idx="588">
                  <c:v>0.10069444444444443</c:v>
                </c:pt>
                <c:pt idx="589">
                  <c:v>9.7222222222222224E-2</c:v>
                </c:pt>
                <c:pt idx="590">
                  <c:v>9.375E-2</c:v>
                </c:pt>
                <c:pt idx="591">
                  <c:v>9.0277777777777776E-2</c:v>
                </c:pt>
                <c:pt idx="592">
                  <c:v>8.6805555555555566E-2</c:v>
                </c:pt>
                <c:pt idx="593">
                  <c:v>8.3333333333333329E-2</c:v>
                </c:pt>
                <c:pt idx="594">
                  <c:v>7.9861111111111119E-2</c:v>
                </c:pt>
                <c:pt idx="595">
                  <c:v>7.2916666666666671E-2</c:v>
                </c:pt>
                <c:pt idx="596">
                  <c:v>6.5972222222222224E-2</c:v>
                </c:pt>
                <c:pt idx="597">
                  <c:v>6.2499999999999993E-2</c:v>
                </c:pt>
                <c:pt idx="598">
                  <c:v>5.9027777777777762E-2</c:v>
                </c:pt>
                <c:pt idx="599">
                  <c:v>5.5555555555555546E-2</c:v>
                </c:pt>
                <c:pt idx="600">
                  <c:v>5.2083333333333322E-2</c:v>
                </c:pt>
                <c:pt idx="601">
                  <c:v>4.8611111111111105E-2</c:v>
                </c:pt>
                <c:pt idx="602">
                  <c:v>4.5138888888888895E-2</c:v>
                </c:pt>
                <c:pt idx="603">
                  <c:v>4.1666666666666664E-2</c:v>
                </c:pt>
                <c:pt idx="604">
                  <c:v>3.8194444444444448E-2</c:v>
                </c:pt>
                <c:pt idx="605">
                  <c:v>3.4722222222222224E-2</c:v>
                </c:pt>
                <c:pt idx="606">
                  <c:v>3.4722222222222224E-2</c:v>
                </c:pt>
                <c:pt idx="607">
                  <c:v>3.8194444444444448E-2</c:v>
                </c:pt>
                <c:pt idx="608">
                  <c:v>4.1666666666666664E-2</c:v>
                </c:pt>
                <c:pt idx="609">
                  <c:v>4.1666666666666664E-2</c:v>
                </c:pt>
                <c:pt idx="610">
                  <c:v>4.1666666666666664E-2</c:v>
                </c:pt>
                <c:pt idx="611">
                  <c:v>4.1666666666666664E-2</c:v>
                </c:pt>
                <c:pt idx="612">
                  <c:v>4.1666666666666664E-2</c:v>
                </c:pt>
                <c:pt idx="613">
                  <c:v>4.1666666666666664E-2</c:v>
                </c:pt>
                <c:pt idx="614">
                  <c:v>4.1666666666666664E-2</c:v>
                </c:pt>
                <c:pt idx="615">
                  <c:v>3.8194444444444448E-2</c:v>
                </c:pt>
                <c:pt idx="616">
                  <c:v>3.4722222222222224E-2</c:v>
                </c:pt>
                <c:pt idx="617">
                  <c:v>3.4722222222222224E-2</c:v>
                </c:pt>
                <c:pt idx="618">
                  <c:v>3.4722222222222224E-2</c:v>
                </c:pt>
                <c:pt idx="619">
                  <c:v>3.125E-2</c:v>
                </c:pt>
                <c:pt idx="620">
                  <c:v>2.7777777777777776E-2</c:v>
                </c:pt>
                <c:pt idx="621">
                  <c:v>2.4305555555555552E-2</c:v>
                </c:pt>
                <c:pt idx="622">
                  <c:v>2.0833333333333332E-2</c:v>
                </c:pt>
                <c:pt idx="623">
                  <c:v>1.7361111111111108E-2</c:v>
                </c:pt>
                <c:pt idx="624">
                  <c:v>1.3888888888888888E-2</c:v>
                </c:pt>
                <c:pt idx="625">
                  <c:v>1.0416666666666666E-2</c:v>
                </c:pt>
                <c:pt idx="626">
                  <c:v>6.9444444444444441E-3</c:v>
                </c:pt>
                <c:pt idx="627">
                  <c:v>6.9444444444444441E-3</c:v>
                </c:pt>
                <c:pt idx="628">
                  <c:v>6.9444444444444441E-3</c:v>
                </c:pt>
                <c:pt idx="629">
                  <c:v>3.472222222222222E-3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3.472222222222222E-3</c:v>
                </c:pt>
                <c:pt idx="746">
                  <c:v>6.9444444444444441E-3</c:v>
                </c:pt>
                <c:pt idx="747">
                  <c:v>1.0416666666666666E-2</c:v>
                </c:pt>
                <c:pt idx="748">
                  <c:v>1.3888888888888888E-2</c:v>
                </c:pt>
                <c:pt idx="749">
                  <c:v>1.7361111111111108E-2</c:v>
                </c:pt>
                <c:pt idx="750">
                  <c:v>2.0833333333333332E-2</c:v>
                </c:pt>
                <c:pt idx="751">
                  <c:v>2.4305555555555552E-2</c:v>
                </c:pt>
                <c:pt idx="752">
                  <c:v>2.7777777777777776E-2</c:v>
                </c:pt>
                <c:pt idx="753">
                  <c:v>3.125E-2</c:v>
                </c:pt>
                <c:pt idx="754">
                  <c:v>3.4722222222222224E-2</c:v>
                </c:pt>
                <c:pt idx="755">
                  <c:v>3.8194444444444448E-2</c:v>
                </c:pt>
                <c:pt idx="756">
                  <c:v>4.1666666666666664E-2</c:v>
                </c:pt>
                <c:pt idx="757">
                  <c:v>4.1666666666666664E-2</c:v>
                </c:pt>
                <c:pt idx="758">
                  <c:v>4.1666666666666664E-2</c:v>
                </c:pt>
                <c:pt idx="759">
                  <c:v>4.1666666666666664E-2</c:v>
                </c:pt>
                <c:pt idx="760">
                  <c:v>4.1666666666666664E-2</c:v>
                </c:pt>
                <c:pt idx="761">
                  <c:v>4.1666666666666664E-2</c:v>
                </c:pt>
                <c:pt idx="762">
                  <c:v>4.1666666666666664E-2</c:v>
                </c:pt>
                <c:pt idx="763">
                  <c:v>4.1666666666666664E-2</c:v>
                </c:pt>
                <c:pt idx="764">
                  <c:v>4.1666666666666664E-2</c:v>
                </c:pt>
                <c:pt idx="765">
                  <c:v>4.5138888888888895E-2</c:v>
                </c:pt>
                <c:pt idx="766">
                  <c:v>4.8611111111111112E-2</c:v>
                </c:pt>
                <c:pt idx="767">
                  <c:v>5.2083333333333336E-2</c:v>
                </c:pt>
                <c:pt idx="768">
                  <c:v>5.5555555555555552E-2</c:v>
                </c:pt>
                <c:pt idx="769">
                  <c:v>5.9027777777777783E-2</c:v>
                </c:pt>
                <c:pt idx="770">
                  <c:v>6.25E-2</c:v>
                </c:pt>
                <c:pt idx="771">
                  <c:v>6.5972222222222224E-2</c:v>
                </c:pt>
                <c:pt idx="772">
                  <c:v>6.9444444444444448E-2</c:v>
                </c:pt>
                <c:pt idx="773">
                  <c:v>7.2916666666666671E-2</c:v>
                </c:pt>
                <c:pt idx="774">
                  <c:v>7.6388888888888895E-2</c:v>
                </c:pt>
                <c:pt idx="775">
                  <c:v>7.9861111111111119E-2</c:v>
                </c:pt>
                <c:pt idx="776">
                  <c:v>7.9861111111111119E-2</c:v>
                </c:pt>
                <c:pt idx="777">
                  <c:v>7.6388888888888881E-2</c:v>
                </c:pt>
                <c:pt idx="778">
                  <c:v>7.2916666666666657E-2</c:v>
                </c:pt>
                <c:pt idx="779">
                  <c:v>6.9444444444444434E-2</c:v>
                </c:pt>
                <c:pt idx="780">
                  <c:v>6.5972222222222196E-2</c:v>
                </c:pt>
                <c:pt idx="781">
                  <c:v>6.2499999999999979E-2</c:v>
                </c:pt>
                <c:pt idx="782">
                  <c:v>5.9027777777777762E-2</c:v>
                </c:pt>
                <c:pt idx="783">
                  <c:v>5.5555555555555546E-2</c:v>
                </c:pt>
                <c:pt idx="784">
                  <c:v>5.2083333333333336E-2</c:v>
                </c:pt>
                <c:pt idx="785">
                  <c:v>4.8611111111111105E-2</c:v>
                </c:pt>
                <c:pt idx="786">
                  <c:v>4.5138888888888888E-2</c:v>
                </c:pt>
                <c:pt idx="787">
                  <c:v>3.8194444444444448E-2</c:v>
                </c:pt>
                <c:pt idx="788">
                  <c:v>3.4722222222222224E-2</c:v>
                </c:pt>
                <c:pt idx="789">
                  <c:v>3.125E-2</c:v>
                </c:pt>
                <c:pt idx="790">
                  <c:v>2.7777777777777776E-2</c:v>
                </c:pt>
                <c:pt idx="791">
                  <c:v>2.4305555555555552E-2</c:v>
                </c:pt>
                <c:pt idx="792">
                  <c:v>2.0833333333333332E-2</c:v>
                </c:pt>
                <c:pt idx="793">
                  <c:v>1.7361111111111108E-2</c:v>
                </c:pt>
                <c:pt idx="794">
                  <c:v>1.3888888888888888E-2</c:v>
                </c:pt>
                <c:pt idx="795">
                  <c:v>1.0416666666666666E-2</c:v>
                </c:pt>
                <c:pt idx="796">
                  <c:v>6.9444444444444441E-3</c:v>
                </c:pt>
                <c:pt idx="797">
                  <c:v>3.472222222222222E-3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F3-4AE4-B96D-C2338DCD2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477168"/>
        <c:axId val="344477560"/>
      </c:barChart>
      <c:lineChart>
        <c:grouping val="standard"/>
        <c:varyColors val="0"/>
        <c:ser>
          <c:idx val="1"/>
          <c:order val="1"/>
          <c:tx>
            <c:v>Inflation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CC!$IL$67:$IL$912</c:f>
              <c:numCache>
                <c:formatCode>General</c:formatCode>
                <c:ptCount val="846"/>
                <c:pt idx="0">
                  <c:v>1951</c:v>
                </c:pt>
                <c:pt idx="1">
                  <c:v>1951</c:v>
                </c:pt>
                <c:pt idx="2">
                  <c:v>1951</c:v>
                </c:pt>
                <c:pt idx="3">
                  <c:v>1951</c:v>
                </c:pt>
                <c:pt idx="4">
                  <c:v>1951</c:v>
                </c:pt>
                <c:pt idx="5">
                  <c:v>1951</c:v>
                </c:pt>
                <c:pt idx="6">
                  <c:v>1951</c:v>
                </c:pt>
                <c:pt idx="7">
                  <c:v>1951</c:v>
                </c:pt>
                <c:pt idx="8">
                  <c:v>1951</c:v>
                </c:pt>
                <c:pt idx="9">
                  <c:v>1951</c:v>
                </c:pt>
                <c:pt idx="10">
                  <c:v>1951</c:v>
                </c:pt>
                <c:pt idx="11">
                  <c:v>1951</c:v>
                </c:pt>
                <c:pt idx="12">
                  <c:v>1952</c:v>
                </c:pt>
                <c:pt idx="13">
                  <c:v>1952</c:v>
                </c:pt>
                <c:pt idx="14">
                  <c:v>1952</c:v>
                </c:pt>
                <c:pt idx="15">
                  <c:v>1952</c:v>
                </c:pt>
                <c:pt idx="16">
                  <c:v>1952</c:v>
                </c:pt>
                <c:pt idx="17">
                  <c:v>1952</c:v>
                </c:pt>
                <c:pt idx="18">
                  <c:v>1952</c:v>
                </c:pt>
                <c:pt idx="19">
                  <c:v>1952</c:v>
                </c:pt>
                <c:pt idx="20">
                  <c:v>1952</c:v>
                </c:pt>
                <c:pt idx="21">
                  <c:v>1952</c:v>
                </c:pt>
                <c:pt idx="22">
                  <c:v>1952</c:v>
                </c:pt>
                <c:pt idx="23">
                  <c:v>1952</c:v>
                </c:pt>
                <c:pt idx="24">
                  <c:v>1953</c:v>
                </c:pt>
                <c:pt idx="25">
                  <c:v>1953</c:v>
                </c:pt>
                <c:pt idx="26">
                  <c:v>1953</c:v>
                </c:pt>
                <c:pt idx="27">
                  <c:v>1953</c:v>
                </c:pt>
                <c:pt idx="28">
                  <c:v>1953</c:v>
                </c:pt>
                <c:pt idx="29">
                  <c:v>1953</c:v>
                </c:pt>
                <c:pt idx="30">
                  <c:v>1953</c:v>
                </c:pt>
                <c:pt idx="31">
                  <c:v>1953</c:v>
                </c:pt>
                <c:pt idx="32">
                  <c:v>1953</c:v>
                </c:pt>
                <c:pt idx="33">
                  <c:v>1953</c:v>
                </c:pt>
                <c:pt idx="34">
                  <c:v>1953</c:v>
                </c:pt>
                <c:pt idx="35">
                  <c:v>1953</c:v>
                </c:pt>
                <c:pt idx="36">
                  <c:v>1954</c:v>
                </c:pt>
                <c:pt idx="37">
                  <c:v>1954</c:v>
                </c:pt>
                <c:pt idx="38">
                  <c:v>1954</c:v>
                </c:pt>
                <c:pt idx="39">
                  <c:v>1954</c:v>
                </c:pt>
                <c:pt idx="40">
                  <c:v>1954</c:v>
                </c:pt>
                <c:pt idx="41">
                  <c:v>1954</c:v>
                </c:pt>
                <c:pt idx="42">
                  <c:v>1954</c:v>
                </c:pt>
                <c:pt idx="43">
                  <c:v>1954</c:v>
                </c:pt>
                <c:pt idx="44">
                  <c:v>1954</c:v>
                </c:pt>
                <c:pt idx="45">
                  <c:v>1954</c:v>
                </c:pt>
                <c:pt idx="46">
                  <c:v>1954</c:v>
                </c:pt>
                <c:pt idx="47">
                  <c:v>1954</c:v>
                </c:pt>
                <c:pt idx="48">
                  <c:v>1955</c:v>
                </c:pt>
                <c:pt idx="49">
                  <c:v>1955</c:v>
                </c:pt>
                <c:pt idx="50">
                  <c:v>1955</c:v>
                </c:pt>
                <c:pt idx="51">
                  <c:v>1955</c:v>
                </c:pt>
                <c:pt idx="52">
                  <c:v>1955</c:v>
                </c:pt>
                <c:pt idx="53">
                  <c:v>1955</c:v>
                </c:pt>
                <c:pt idx="54">
                  <c:v>1955</c:v>
                </c:pt>
                <c:pt idx="55">
                  <c:v>1955</c:v>
                </c:pt>
                <c:pt idx="56">
                  <c:v>1955</c:v>
                </c:pt>
                <c:pt idx="57">
                  <c:v>1955</c:v>
                </c:pt>
                <c:pt idx="58">
                  <c:v>1955</c:v>
                </c:pt>
                <c:pt idx="59">
                  <c:v>1955</c:v>
                </c:pt>
                <c:pt idx="60">
                  <c:v>1956</c:v>
                </c:pt>
                <c:pt idx="61">
                  <c:v>1956</c:v>
                </c:pt>
                <c:pt idx="62">
                  <c:v>1956</c:v>
                </c:pt>
                <c:pt idx="63">
                  <c:v>1956</c:v>
                </c:pt>
                <c:pt idx="64">
                  <c:v>1956</c:v>
                </c:pt>
                <c:pt idx="65">
                  <c:v>1956</c:v>
                </c:pt>
                <c:pt idx="66">
                  <c:v>1956</c:v>
                </c:pt>
                <c:pt idx="67">
                  <c:v>1956</c:v>
                </c:pt>
                <c:pt idx="68">
                  <c:v>1956</c:v>
                </c:pt>
                <c:pt idx="69">
                  <c:v>1956</c:v>
                </c:pt>
                <c:pt idx="70">
                  <c:v>1956</c:v>
                </c:pt>
                <c:pt idx="71">
                  <c:v>1956</c:v>
                </c:pt>
                <c:pt idx="72">
                  <c:v>1957</c:v>
                </c:pt>
                <c:pt idx="73">
                  <c:v>1957</c:v>
                </c:pt>
                <c:pt idx="74">
                  <c:v>1957</c:v>
                </c:pt>
                <c:pt idx="75">
                  <c:v>1957</c:v>
                </c:pt>
                <c:pt idx="76">
                  <c:v>1957</c:v>
                </c:pt>
                <c:pt idx="77">
                  <c:v>1957</c:v>
                </c:pt>
                <c:pt idx="78">
                  <c:v>1957</c:v>
                </c:pt>
                <c:pt idx="79">
                  <c:v>1957</c:v>
                </c:pt>
                <c:pt idx="80">
                  <c:v>1957</c:v>
                </c:pt>
                <c:pt idx="81">
                  <c:v>1957</c:v>
                </c:pt>
                <c:pt idx="82">
                  <c:v>1957</c:v>
                </c:pt>
                <c:pt idx="83">
                  <c:v>1957</c:v>
                </c:pt>
                <c:pt idx="84">
                  <c:v>1958</c:v>
                </c:pt>
                <c:pt idx="85">
                  <c:v>1958</c:v>
                </c:pt>
                <c:pt idx="86">
                  <c:v>1958</c:v>
                </c:pt>
                <c:pt idx="87">
                  <c:v>1958</c:v>
                </c:pt>
                <c:pt idx="88">
                  <c:v>1958</c:v>
                </c:pt>
                <c:pt idx="89">
                  <c:v>1958</c:v>
                </c:pt>
                <c:pt idx="90">
                  <c:v>1958</c:v>
                </c:pt>
                <c:pt idx="91">
                  <c:v>1958</c:v>
                </c:pt>
                <c:pt idx="92">
                  <c:v>1958</c:v>
                </c:pt>
                <c:pt idx="93">
                  <c:v>1958</c:v>
                </c:pt>
                <c:pt idx="94">
                  <c:v>1958</c:v>
                </c:pt>
                <c:pt idx="95">
                  <c:v>1958</c:v>
                </c:pt>
                <c:pt idx="96">
                  <c:v>1959</c:v>
                </c:pt>
                <c:pt idx="97">
                  <c:v>1959</c:v>
                </c:pt>
                <c:pt idx="98">
                  <c:v>1959</c:v>
                </c:pt>
                <c:pt idx="99">
                  <c:v>1959</c:v>
                </c:pt>
                <c:pt idx="100">
                  <c:v>1959</c:v>
                </c:pt>
                <c:pt idx="101">
                  <c:v>1959</c:v>
                </c:pt>
                <c:pt idx="102">
                  <c:v>1959</c:v>
                </c:pt>
                <c:pt idx="103">
                  <c:v>1959</c:v>
                </c:pt>
                <c:pt idx="104">
                  <c:v>1959</c:v>
                </c:pt>
                <c:pt idx="105">
                  <c:v>1959</c:v>
                </c:pt>
                <c:pt idx="106">
                  <c:v>1959</c:v>
                </c:pt>
                <c:pt idx="107">
                  <c:v>1959</c:v>
                </c:pt>
                <c:pt idx="108">
                  <c:v>1960</c:v>
                </c:pt>
                <c:pt idx="109">
                  <c:v>1960</c:v>
                </c:pt>
                <c:pt idx="110">
                  <c:v>1960</c:v>
                </c:pt>
                <c:pt idx="111">
                  <c:v>1960</c:v>
                </c:pt>
                <c:pt idx="112">
                  <c:v>1960</c:v>
                </c:pt>
                <c:pt idx="113">
                  <c:v>1960</c:v>
                </c:pt>
                <c:pt idx="114">
                  <c:v>1960</c:v>
                </c:pt>
                <c:pt idx="115">
                  <c:v>1960</c:v>
                </c:pt>
                <c:pt idx="116">
                  <c:v>1960</c:v>
                </c:pt>
                <c:pt idx="117">
                  <c:v>1960</c:v>
                </c:pt>
                <c:pt idx="118">
                  <c:v>1960</c:v>
                </c:pt>
                <c:pt idx="119">
                  <c:v>1960</c:v>
                </c:pt>
                <c:pt idx="120">
                  <c:v>1961</c:v>
                </c:pt>
                <c:pt idx="121">
                  <c:v>1961</c:v>
                </c:pt>
                <c:pt idx="122">
                  <c:v>1961</c:v>
                </c:pt>
                <c:pt idx="123">
                  <c:v>1961</c:v>
                </c:pt>
                <c:pt idx="124">
                  <c:v>1961</c:v>
                </c:pt>
                <c:pt idx="125">
                  <c:v>1961</c:v>
                </c:pt>
                <c:pt idx="126">
                  <c:v>1961</c:v>
                </c:pt>
                <c:pt idx="127">
                  <c:v>1961</c:v>
                </c:pt>
                <c:pt idx="128">
                  <c:v>1961</c:v>
                </c:pt>
                <c:pt idx="129">
                  <c:v>1961</c:v>
                </c:pt>
                <c:pt idx="130">
                  <c:v>1961</c:v>
                </c:pt>
                <c:pt idx="131">
                  <c:v>1961</c:v>
                </c:pt>
                <c:pt idx="132">
                  <c:v>1962</c:v>
                </c:pt>
                <c:pt idx="133">
                  <c:v>1962</c:v>
                </c:pt>
                <c:pt idx="134">
                  <c:v>1962</c:v>
                </c:pt>
                <c:pt idx="135">
                  <c:v>1962</c:v>
                </c:pt>
                <c:pt idx="136">
                  <c:v>1962</c:v>
                </c:pt>
                <c:pt idx="137">
                  <c:v>1962</c:v>
                </c:pt>
                <c:pt idx="138">
                  <c:v>1962</c:v>
                </c:pt>
                <c:pt idx="139">
                  <c:v>1962</c:v>
                </c:pt>
                <c:pt idx="140">
                  <c:v>1962</c:v>
                </c:pt>
                <c:pt idx="141">
                  <c:v>1962</c:v>
                </c:pt>
                <c:pt idx="142">
                  <c:v>1962</c:v>
                </c:pt>
                <c:pt idx="143">
                  <c:v>1962</c:v>
                </c:pt>
                <c:pt idx="144">
                  <c:v>1963</c:v>
                </c:pt>
                <c:pt idx="145">
                  <c:v>1963</c:v>
                </c:pt>
                <c:pt idx="146">
                  <c:v>1963</c:v>
                </c:pt>
                <c:pt idx="147">
                  <c:v>1963</c:v>
                </c:pt>
                <c:pt idx="148">
                  <c:v>1963</c:v>
                </c:pt>
                <c:pt idx="149">
                  <c:v>1963</c:v>
                </c:pt>
                <c:pt idx="150">
                  <c:v>1963</c:v>
                </c:pt>
                <c:pt idx="151">
                  <c:v>1963</c:v>
                </c:pt>
                <c:pt idx="152">
                  <c:v>1963</c:v>
                </c:pt>
                <c:pt idx="153">
                  <c:v>1963</c:v>
                </c:pt>
                <c:pt idx="154">
                  <c:v>1963</c:v>
                </c:pt>
                <c:pt idx="155">
                  <c:v>1963</c:v>
                </c:pt>
                <c:pt idx="156">
                  <c:v>1964</c:v>
                </c:pt>
                <c:pt idx="157">
                  <c:v>1964</c:v>
                </c:pt>
                <c:pt idx="158">
                  <c:v>1964</c:v>
                </c:pt>
                <c:pt idx="159">
                  <c:v>1964</c:v>
                </c:pt>
                <c:pt idx="160">
                  <c:v>1964</c:v>
                </c:pt>
                <c:pt idx="161">
                  <c:v>1964</c:v>
                </c:pt>
                <c:pt idx="162">
                  <c:v>1964</c:v>
                </c:pt>
                <c:pt idx="163">
                  <c:v>1964</c:v>
                </c:pt>
                <c:pt idx="164">
                  <c:v>1964</c:v>
                </c:pt>
                <c:pt idx="165">
                  <c:v>1964</c:v>
                </c:pt>
                <c:pt idx="166">
                  <c:v>1964</c:v>
                </c:pt>
                <c:pt idx="167">
                  <c:v>1964</c:v>
                </c:pt>
                <c:pt idx="168">
                  <c:v>1965</c:v>
                </c:pt>
                <c:pt idx="169">
                  <c:v>1965</c:v>
                </c:pt>
                <c:pt idx="170">
                  <c:v>1965</c:v>
                </c:pt>
                <c:pt idx="171">
                  <c:v>1965</c:v>
                </c:pt>
                <c:pt idx="172">
                  <c:v>1965</c:v>
                </c:pt>
                <c:pt idx="173">
                  <c:v>1965</c:v>
                </c:pt>
                <c:pt idx="174">
                  <c:v>1965</c:v>
                </c:pt>
                <c:pt idx="175">
                  <c:v>1965</c:v>
                </c:pt>
                <c:pt idx="176">
                  <c:v>1965</c:v>
                </c:pt>
                <c:pt idx="177">
                  <c:v>1965</c:v>
                </c:pt>
                <c:pt idx="178">
                  <c:v>1965</c:v>
                </c:pt>
                <c:pt idx="179">
                  <c:v>1965</c:v>
                </c:pt>
                <c:pt idx="180">
                  <c:v>1966</c:v>
                </c:pt>
                <c:pt idx="181">
                  <c:v>1966</c:v>
                </c:pt>
                <c:pt idx="182">
                  <c:v>1966</c:v>
                </c:pt>
                <c:pt idx="183">
                  <c:v>1966</c:v>
                </c:pt>
                <c:pt idx="184">
                  <c:v>1966</c:v>
                </c:pt>
                <c:pt idx="185">
                  <c:v>1966</c:v>
                </c:pt>
                <c:pt idx="186">
                  <c:v>1966</c:v>
                </c:pt>
                <c:pt idx="187">
                  <c:v>1966</c:v>
                </c:pt>
                <c:pt idx="188">
                  <c:v>1966</c:v>
                </c:pt>
                <c:pt idx="189">
                  <c:v>1966</c:v>
                </c:pt>
                <c:pt idx="190">
                  <c:v>1966</c:v>
                </c:pt>
                <c:pt idx="191">
                  <c:v>1966</c:v>
                </c:pt>
                <c:pt idx="192">
                  <c:v>1967</c:v>
                </c:pt>
                <c:pt idx="193">
                  <c:v>1967</c:v>
                </c:pt>
                <c:pt idx="194">
                  <c:v>1967</c:v>
                </c:pt>
                <c:pt idx="195">
                  <c:v>1967</c:v>
                </c:pt>
                <c:pt idx="196">
                  <c:v>1967</c:v>
                </c:pt>
                <c:pt idx="197">
                  <c:v>1967</c:v>
                </c:pt>
                <c:pt idx="198">
                  <c:v>1967</c:v>
                </c:pt>
                <c:pt idx="199">
                  <c:v>1967</c:v>
                </c:pt>
                <c:pt idx="200">
                  <c:v>1967</c:v>
                </c:pt>
                <c:pt idx="201">
                  <c:v>1967</c:v>
                </c:pt>
                <c:pt idx="202">
                  <c:v>1967</c:v>
                </c:pt>
                <c:pt idx="203">
                  <c:v>1967</c:v>
                </c:pt>
                <c:pt idx="204">
                  <c:v>1968</c:v>
                </c:pt>
                <c:pt idx="205">
                  <c:v>1968</c:v>
                </c:pt>
                <c:pt idx="206">
                  <c:v>1968</c:v>
                </c:pt>
                <c:pt idx="207">
                  <c:v>1968</c:v>
                </c:pt>
                <c:pt idx="208">
                  <c:v>1968</c:v>
                </c:pt>
                <c:pt idx="209">
                  <c:v>1968</c:v>
                </c:pt>
                <c:pt idx="210">
                  <c:v>1968</c:v>
                </c:pt>
                <c:pt idx="211">
                  <c:v>1968</c:v>
                </c:pt>
                <c:pt idx="212">
                  <c:v>1968</c:v>
                </c:pt>
                <c:pt idx="213">
                  <c:v>1968</c:v>
                </c:pt>
                <c:pt idx="214">
                  <c:v>1968</c:v>
                </c:pt>
                <c:pt idx="215">
                  <c:v>1968</c:v>
                </c:pt>
                <c:pt idx="216">
                  <c:v>1969</c:v>
                </c:pt>
                <c:pt idx="217">
                  <c:v>1969</c:v>
                </c:pt>
                <c:pt idx="218">
                  <c:v>1969</c:v>
                </c:pt>
                <c:pt idx="219">
                  <c:v>1969</c:v>
                </c:pt>
                <c:pt idx="220">
                  <c:v>1969</c:v>
                </c:pt>
                <c:pt idx="221">
                  <c:v>1969</c:v>
                </c:pt>
                <c:pt idx="222">
                  <c:v>1969</c:v>
                </c:pt>
                <c:pt idx="223">
                  <c:v>1969</c:v>
                </c:pt>
                <c:pt idx="224">
                  <c:v>1969</c:v>
                </c:pt>
                <c:pt idx="225">
                  <c:v>1969</c:v>
                </c:pt>
                <c:pt idx="226">
                  <c:v>1969</c:v>
                </c:pt>
                <c:pt idx="227">
                  <c:v>1969</c:v>
                </c:pt>
                <c:pt idx="228">
                  <c:v>1970</c:v>
                </c:pt>
                <c:pt idx="229">
                  <c:v>1970</c:v>
                </c:pt>
                <c:pt idx="230">
                  <c:v>1970</c:v>
                </c:pt>
                <c:pt idx="231">
                  <c:v>1970</c:v>
                </c:pt>
                <c:pt idx="232">
                  <c:v>1970</c:v>
                </c:pt>
                <c:pt idx="233">
                  <c:v>1970</c:v>
                </c:pt>
                <c:pt idx="234">
                  <c:v>1970</c:v>
                </c:pt>
                <c:pt idx="235">
                  <c:v>1970</c:v>
                </c:pt>
                <c:pt idx="236">
                  <c:v>1970</c:v>
                </c:pt>
                <c:pt idx="237">
                  <c:v>1970</c:v>
                </c:pt>
                <c:pt idx="238">
                  <c:v>1970</c:v>
                </c:pt>
                <c:pt idx="239">
                  <c:v>1970</c:v>
                </c:pt>
                <c:pt idx="240">
                  <c:v>1971</c:v>
                </c:pt>
                <c:pt idx="241">
                  <c:v>1971</c:v>
                </c:pt>
                <c:pt idx="242">
                  <c:v>1971</c:v>
                </c:pt>
                <c:pt idx="243">
                  <c:v>1971</c:v>
                </c:pt>
                <c:pt idx="244">
                  <c:v>1971</c:v>
                </c:pt>
                <c:pt idx="245">
                  <c:v>1971</c:v>
                </c:pt>
                <c:pt idx="246">
                  <c:v>1971</c:v>
                </c:pt>
                <c:pt idx="247">
                  <c:v>1971</c:v>
                </c:pt>
                <c:pt idx="248">
                  <c:v>1971</c:v>
                </c:pt>
                <c:pt idx="249">
                  <c:v>1971</c:v>
                </c:pt>
                <c:pt idx="250">
                  <c:v>1971</c:v>
                </c:pt>
                <c:pt idx="251">
                  <c:v>1971</c:v>
                </c:pt>
                <c:pt idx="252">
                  <c:v>1972</c:v>
                </c:pt>
                <c:pt idx="253">
                  <c:v>1972</c:v>
                </c:pt>
                <c:pt idx="254">
                  <c:v>1972</c:v>
                </c:pt>
                <c:pt idx="255">
                  <c:v>1972</c:v>
                </c:pt>
                <c:pt idx="256">
                  <c:v>1972</c:v>
                </c:pt>
                <c:pt idx="257">
                  <c:v>1972</c:v>
                </c:pt>
                <c:pt idx="258">
                  <c:v>1972</c:v>
                </c:pt>
                <c:pt idx="259">
                  <c:v>1972</c:v>
                </c:pt>
                <c:pt idx="260">
                  <c:v>1972</c:v>
                </c:pt>
                <c:pt idx="261">
                  <c:v>1972</c:v>
                </c:pt>
                <c:pt idx="262">
                  <c:v>1972</c:v>
                </c:pt>
                <c:pt idx="263">
                  <c:v>1972</c:v>
                </c:pt>
                <c:pt idx="264">
                  <c:v>1973</c:v>
                </c:pt>
                <c:pt idx="265">
                  <c:v>1973</c:v>
                </c:pt>
                <c:pt idx="266">
                  <c:v>1973</c:v>
                </c:pt>
                <c:pt idx="267">
                  <c:v>1973</c:v>
                </c:pt>
                <c:pt idx="268">
                  <c:v>1973</c:v>
                </c:pt>
                <c:pt idx="269">
                  <c:v>1973</c:v>
                </c:pt>
                <c:pt idx="270">
                  <c:v>1973</c:v>
                </c:pt>
                <c:pt idx="271">
                  <c:v>1973</c:v>
                </c:pt>
                <c:pt idx="272">
                  <c:v>1973</c:v>
                </c:pt>
                <c:pt idx="273">
                  <c:v>1973</c:v>
                </c:pt>
                <c:pt idx="274">
                  <c:v>1973</c:v>
                </c:pt>
                <c:pt idx="275">
                  <c:v>1973</c:v>
                </c:pt>
                <c:pt idx="276">
                  <c:v>1974</c:v>
                </c:pt>
                <c:pt idx="277">
                  <c:v>1974</c:v>
                </c:pt>
                <c:pt idx="278">
                  <c:v>1974</c:v>
                </c:pt>
                <c:pt idx="279">
                  <c:v>1974</c:v>
                </c:pt>
                <c:pt idx="280">
                  <c:v>1974</c:v>
                </c:pt>
                <c:pt idx="281">
                  <c:v>1974</c:v>
                </c:pt>
                <c:pt idx="282">
                  <c:v>1974</c:v>
                </c:pt>
                <c:pt idx="283">
                  <c:v>1974</c:v>
                </c:pt>
                <c:pt idx="284">
                  <c:v>1974</c:v>
                </c:pt>
                <c:pt idx="285">
                  <c:v>1974</c:v>
                </c:pt>
                <c:pt idx="286">
                  <c:v>1974</c:v>
                </c:pt>
                <c:pt idx="287">
                  <c:v>1974</c:v>
                </c:pt>
                <c:pt idx="288">
                  <c:v>1975</c:v>
                </c:pt>
                <c:pt idx="289">
                  <c:v>1975</c:v>
                </c:pt>
                <c:pt idx="290">
                  <c:v>1975</c:v>
                </c:pt>
                <c:pt idx="291">
                  <c:v>1975</c:v>
                </c:pt>
                <c:pt idx="292">
                  <c:v>1975</c:v>
                </c:pt>
                <c:pt idx="293">
                  <c:v>1975</c:v>
                </c:pt>
                <c:pt idx="294">
                  <c:v>1975</c:v>
                </c:pt>
                <c:pt idx="295">
                  <c:v>1975</c:v>
                </c:pt>
                <c:pt idx="296">
                  <c:v>1975</c:v>
                </c:pt>
                <c:pt idx="297">
                  <c:v>1975</c:v>
                </c:pt>
                <c:pt idx="298">
                  <c:v>1975</c:v>
                </c:pt>
                <c:pt idx="299">
                  <c:v>1975</c:v>
                </c:pt>
                <c:pt idx="300">
                  <c:v>1976</c:v>
                </c:pt>
                <c:pt idx="301">
                  <c:v>1976</c:v>
                </c:pt>
                <c:pt idx="302">
                  <c:v>1976</c:v>
                </c:pt>
                <c:pt idx="303">
                  <c:v>1976</c:v>
                </c:pt>
                <c:pt idx="304">
                  <c:v>1976</c:v>
                </c:pt>
                <c:pt idx="305">
                  <c:v>1976</c:v>
                </c:pt>
                <c:pt idx="306">
                  <c:v>1976</c:v>
                </c:pt>
                <c:pt idx="307">
                  <c:v>1976</c:v>
                </c:pt>
                <c:pt idx="308">
                  <c:v>1976</c:v>
                </c:pt>
                <c:pt idx="309">
                  <c:v>1976</c:v>
                </c:pt>
                <c:pt idx="310">
                  <c:v>1976</c:v>
                </c:pt>
                <c:pt idx="311">
                  <c:v>1976</c:v>
                </c:pt>
                <c:pt idx="312">
                  <c:v>1977</c:v>
                </c:pt>
                <c:pt idx="313">
                  <c:v>1977</c:v>
                </c:pt>
                <c:pt idx="314">
                  <c:v>1977</c:v>
                </c:pt>
                <c:pt idx="315">
                  <c:v>1977</c:v>
                </c:pt>
                <c:pt idx="316">
                  <c:v>1977</c:v>
                </c:pt>
                <c:pt idx="317">
                  <c:v>1977</c:v>
                </c:pt>
                <c:pt idx="318">
                  <c:v>1977</c:v>
                </c:pt>
                <c:pt idx="319">
                  <c:v>1977</c:v>
                </c:pt>
                <c:pt idx="320">
                  <c:v>1977</c:v>
                </c:pt>
                <c:pt idx="321">
                  <c:v>1977</c:v>
                </c:pt>
                <c:pt idx="322">
                  <c:v>1977</c:v>
                </c:pt>
                <c:pt idx="323">
                  <c:v>1977</c:v>
                </c:pt>
                <c:pt idx="324">
                  <c:v>1978</c:v>
                </c:pt>
                <c:pt idx="325">
                  <c:v>1978</c:v>
                </c:pt>
                <c:pt idx="326">
                  <c:v>1978</c:v>
                </c:pt>
                <c:pt idx="327">
                  <c:v>1978</c:v>
                </c:pt>
                <c:pt idx="328">
                  <c:v>1978</c:v>
                </c:pt>
                <c:pt idx="329">
                  <c:v>1978</c:v>
                </c:pt>
                <c:pt idx="330">
                  <c:v>1978</c:v>
                </c:pt>
                <c:pt idx="331">
                  <c:v>1978</c:v>
                </c:pt>
                <c:pt idx="332">
                  <c:v>1978</c:v>
                </c:pt>
                <c:pt idx="333">
                  <c:v>1978</c:v>
                </c:pt>
                <c:pt idx="334">
                  <c:v>1978</c:v>
                </c:pt>
                <c:pt idx="335">
                  <c:v>1978</c:v>
                </c:pt>
                <c:pt idx="336">
                  <c:v>1979</c:v>
                </c:pt>
                <c:pt idx="337">
                  <c:v>1979</c:v>
                </c:pt>
                <c:pt idx="338">
                  <c:v>1979</c:v>
                </c:pt>
                <c:pt idx="339">
                  <c:v>1979</c:v>
                </c:pt>
                <c:pt idx="340">
                  <c:v>1979</c:v>
                </c:pt>
                <c:pt idx="341">
                  <c:v>1979</c:v>
                </c:pt>
                <c:pt idx="342">
                  <c:v>1979</c:v>
                </c:pt>
                <c:pt idx="343">
                  <c:v>1979</c:v>
                </c:pt>
                <c:pt idx="344">
                  <c:v>1979</c:v>
                </c:pt>
                <c:pt idx="345">
                  <c:v>1979</c:v>
                </c:pt>
                <c:pt idx="346">
                  <c:v>1979</c:v>
                </c:pt>
                <c:pt idx="347">
                  <c:v>1979</c:v>
                </c:pt>
                <c:pt idx="348">
                  <c:v>1980</c:v>
                </c:pt>
                <c:pt idx="349">
                  <c:v>1980</c:v>
                </c:pt>
                <c:pt idx="350">
                  <c:v>1980</c:v>
                </c:pt>
                <c:pt idx="351">
                  <c:v>1980</c:v>
                </c:pt>
                <c:pt idx="352">
                  <c:v>1980</c:v>
                </c:pt>
                <c:pt idx="353">
                  <c:v>1980</c:v>
                </c:pt>
                <c:pt idx="354">
                  <c:v>1980</c:v>
                </c:pt>
                <c:pt idx="355">
                  <c:v>1980</c:v>
                </c:pt>
                <c:pt idx="356">
                  <c:v>1980</c:v>
                </c:pt>
                <c:pt idx="357">
                  <c:v>1980</c:v>
                </c:pt>
                <c:pt idx="358">
                  <c:v>1980</c:v>
                </c:pt>
                <c:pt idx="359">
                  <c:v>1980</c:v>
                </c:pt>
                <c:pt idx="360">
                  <c:v>1981</c:v>
                </c:pt>
                <c:pt idx="361">
                  <c:v>1981</c:v>
                </c:pt>
                <c:pt idx="362">
                  <c:v>1981</c:v>
                </c:pt>
                <c:pt idx="363">
                  <c:v>1981</c:v>
                </c:pt>
                <c:pt idx="364">
                  <c:v>1981</c:v>
                </c:pt>
                <c:pt idx="365">
                  <c:v>1981</c:v>
                </c:pt>
                <c:pt idx="366">
                  <c:v>1981</c:v>
                </c:pt>
                <c:pt idx="367">
                  <c:v>1981</c:v>
                </c:pt>
                <c:pt idx="368">
                  <c:v>1981</c:v>
                </c:pt>
                <c:pt idx="369">
                  <c:v>1981</c:v>
                </c:pt>
                <c:pt idx="370">
                  <c:v>1981</c:v>
                </c:pt>
                <c:pt idx="371">
                  <c:v>1981</c:v>
                </c:pt>
                <c:pt idx="372">
                  <c:v>1982</c:v>
                </c:pt>
                <c:pt idx="373">
                  <c:v>1982</c:v>
                </c:pt>
                <c:pt idx="374">
                  <c:v>1982</c:v>
                </c:pt>
                <c:pt idx="375">
                  <c:v>1982</c:v>
                </c:pt>
                <c:pt idx="376">
                  <c:v>1982</c:v>
                </c:pt>
                <c:pt idx="377">
                  <c:v>1982</c:v>
                </c:pt>
                <c:pt idx="378">
                  <c:v>1982</c:v>
                </c:pt>
                <c:pt idx="379">
                  <c:v>1982</c:v>
                </c:pt>
                <c:pt idx="380">
                  <c:v>1982</c:v>
                </c:pt>
                <c:pt idx="381">
                  <c:v>1982</c:v>
                </c:pt>
                <c:pt idx="382">
                  <c:v>1982</c:v>
                </c:pt>
                <c:pt idx="383">
                  <c:v>1982</c:v>
                </c:pt>
                <c:pt idx="384">
                  <c:v>1983</c:v>
                </c:pt>
                <c:pt idx="385">
                  <c:v>1983</c:v>
                </c:pt>
                <c:pt idx="386">
                  <c:v>1983</c:v>
                </c:pt>
                <c:pt idx="387">
                  <c:v>1983</c:v>
                </c:pt>
                <c:pt idx="388">
                  <c:v>1983</c:v>
                </c:pt>
                <c:pt idx="389">
                  <c:v>1983</c:v>
                </c:pt>
                <c:pt idx="390">
                  <c:v>1983</c:v>
                </c:pt>
                <c:pt idx="391">
                  <c:v>1983</c:v>
                </c:pt>
                <c:pt idx="392">
                  <c:v>1983</c:v>
                </c:pt>
                <c:pt idx="393">
                  <c:v>1983</c:v>
                </c:pt>
                <c:pt idx="394">
                  <c:v>1983</c:v>
                </c:pt>
                <c:pt idx="395">
                  <c:v>1983</c:v>
                </c:pt>
                <c:pt idx="396">
                  <c:v>1984</c:v>
                </c:pt>
                <c:pt idx="397">
                  <c:v>1984</c:v>
                </c:pt>
                <c:pt idx="398">
                  <c:v>1984</c:v>
                </c:pt>
                <c:pt idx="399">
                  <c:v>1984</c:v>
                </c:pt>
                <c:pt idx="400">
                  <c:v>1984</c:v>
                </c:pt>
                <c:pt idx="401">
                  <c:v>1984</c:v>
                </c:pt>
                <c:pt idx="402">
                  <c:v>1984</c:v>
                </c:pt>
                <c:pt idx="403">
                  <c:v>1984</c:v>
                </c:pt>
                <c:pt idx="404">
                  <c:v>1984</c:v>
                </c:pt>
                <c:pt idx="405">
                  <c:v>1984</c:v>
                </c:pt>
                <c:pt idx="406">
                  <c:v>1984</c:v>
                </c:pt>
                <c:pt idx="407">
                  <c:v>1984</c:v>
                </c:pt>
                <c:pt idx="408">
                  <c:v>1985</c:v>
                </c:pt>
                <c:pt idx="409">
                  <c:v>1985</c:v>
                </c:pt>
                <c:pt idx="410">
                  <c:v>1985</c:v>
                </c:pt>
                <c:pt idx="411">
                  <c:v>1985</c:v>
                </c:pt>
                <c:pt idx="412">
                  <c:v>1985</c:v>
                </c:pt>
                <c:pt idx="413">
                  <c:v>1985</c:v>
                </c:pt>
                <c:pt idx="414">
                  <c:v>1985</c:v>
                </c:pt>
                <c:pt idx="415">
                  <c:v>1985</c:v>
                </c:pt>
                <c:pt idx="416">
                  <c:v>1985</c:v>
                </c:pt>
                <c:pt idx="417">
                  <c:v>1985</c:v>
                </c:pt>
                <c:pt idx="418">
                  <c:v>1985</c:v>
                </c:pt>
                <c:pt idx="419">
                  <c:v>1985</c:v>
                </c:pt>
                <c:pt idx="420">
                  <c:v>1986</c:v>
                </c:pt>
                <c:pt idx="421">
                  <c:v>1986</c:v>
                </c:pt>
                <c:pt idx="422">
                  <c:v>1986</c:v>
                </c:pt>
                <c:pt idx="423">
                  <c:v>1986</c:v>
                </c:pt>
                <c:pt idx="424">
                  <c:v>1986</c:v>
                </c:pt>
                <c:pt idx="425">
                  <c:v>1986</c:v>
                </c:pt>
                <c:pt idx="426">
                  <c:v>1986</c:v>
                </c:pt>
                <c:pt idx="427">
                  <c:v>1986</c:v>
                </c:pt>
                <c:pt idx="428">
                  <c:v>1986</c:v>
                </c:pt>
                <c:pt idx="429">
                  <c:v>1986</c:v>
                </c:pt>
                <c:pt idx="430">
                  <c:v>1986</c:v>
                </c:pt>
                <c:pt idx="431">
                  <c:v>1986</c:v>
                </c:pt>
                <c:pt idx="432">
                  <c:v>1987</c:v>
                </c:pt>
                <c:pt idx="433">
                  <c:v>1987</c:v>
                </c:pt>
                <c:pt idx="434">
                  <c:v>1987</c:v>
                </c:pt>
                <c:pt idx="435">
                  <c:v>1987</c:v>
                </c:pt>
                <c:pt idx="436">
                  <c:v>1987</c:v>
                </c:pt>
                <c:pt idx="437">
                  <c:v>1987</c:v>
                </c:pt>
                <c:pt idx="438">
                  <c:v>1987</c:v>
                </c:pt>
                <c:pt idx="439">
                  <c:v>1987</c:v>
                </c:pt>
                <c:pt idx="440">
                  <c:v>1987</c:v>
                </c:pt>
                <c:pt idx="441">
                  <c:v>1987</c:v>
                </c:pt>
                <c:pt idx="442">
                  <c:v>1987</c:v>
                </c:pt>
                <c:pt idx="443">
                  <c:v>1987</c:v>
                </c:pt>
                <c:pt idx="444">
                  <c:v>1988</c:v>
                </c:pt>
                <c:pt idx="445">
                  <c:v>1988</c:v>
                </c:pt>
                <c:pt idx="446">
                  <c:v>1988</c:v>
                </c:pt>
                <c:pt idx="447">
                  <c:v>1988</c:v>
                </c:pt>
                <c:pt idx="448">
                  <c:v>1988</c:v>
                </c:pt>
                <c:pt idx="449">
                  <c:v>1988</c:v>
                </c:pt>
                <c:pt idx="450">
                  <c:v>1988</c:v>
                </c:pt>
                <c:pt idx="451">
                  <c:v>1988</c:v>
                </c:pt>
                <c:pt idx="452">
                  <c:v>1988</c:v>
                </c:pt>
                <c:pt idx="453">
                  <c:v>1988</c:v>
                </c:pt>
                <c:pt idx="454">
                  <c:v>1988</c:v>
                </c:pt>
                <c:pt idx="455">
                  <c:v>1988</c:v>
                </c:pt>
                <c:pt idx="456">
                  <c:v>1989</c:v>
                </c:pt>
                <c:pt idx="457">
                  <c:v>1989</c:v>
                </c:pt>
                <c:pt idx="458">
                  <c:v>1989</c:v>
                </c:pt>
                <c:pt idx="459">
                  <c:v>1989</c:v>
                </c:pt>
                <c:pt idx="460">
                  <c:v>1989</c:v>
                </c:pt>
                <c:pt idx="461">
                  <c:v>1989</c:v>
                </c:pt>
                <c:pt idx="462">
                  <c:v>1989</c:v>
                </c:pt>
                <c:pt idx="463">
                  <c:v>1989</c:v>
                </c:pt>
                <c:pt idx="464">
                  <c:v>1989</c:v>
                </c:pt>
                <c:pt idx="465">
                  <c:v>1989</c:v>
                </c:pt>
                <c:pt idx="466">
                  <c:v>1989</c:v>
                </c:pt>
                <c:pt idx="467">
                  <c:v>1989</c:v>
                </c:pt>
                <c:pt idx="468">
                  <c:v>1990</c:v>
                </c:pt>
                <c:pt idx="469">
                  <c:v>1990</c:v>
                </c:pt>
                <c:pt idx="470">
                  <c:v>1990</c:v>
                </c:pt>
                <c:pt idx="471">
                  <c:v>1990</c:v>
                </c:pt>
                <c:pt idx="472">
                  <c:v>1990</c:v>
                </c:pt>
                <c:pt idx="473">
                  <c:v>1990</c:v>
                </c:pt>
                <c:pt idx="474">
                  <c:v>1990</c:v>
                </c:pt>
                <c:pt idx="475">
                  <c:v>1990</c:v>
                </c:pt>
                <c:pt idx="476">
                  <c:v>1990</c:v>
                </c:pt>
                <c:pt idx="477">
                  <c:v>1990</c:v>
                </c:pt>
                <c:pt idx="478">
                  <c:v>1990</c:v>
                </c:pt>
                <c:pt idx="479">
                  <c:v>1990</c:v>
                </c:pt>
                <c:pt idx="480">
                  <c:v>1991</c:v>
                </c:pt>
                <c:pt idx="481">
                  <c:v>1991</c:v>
                </c:pt>
                <c:pt idx="482">
                  <c:v>1991</c:v>
                </c:pt>
                <c:pt idx="483">
                  <c:v>1991</c:v>
                </c:pt>
                <c:pt idx="484">
                  <c:v>1991</c:v>
                </c:pt>
                <c:pt idx="485">
                  <c:v>1991</c:v>
                </c:pt>
                <c:pt idx="486">
                  <c:v>1991</c:v>
                </c:pt>
                <c:pt idx="487">
                  <c:v>1991</c:v>
                </c:pt>
                <c:pt idx="488">
                  <c:v>1991</c:v>
                </c:pt>
                <c:pt idx="489">
                  <c:v>1991</c:v>
                </c:pt>
                <c:pt idx="490">
                  <c:v>1991</c:v>
                </c:pt>
                <c:pt idx="491">
                  <c:v>1991</c:v>
                </c:pt>
                <c:pt idx="492">
                  <c:v>1992</c:v>
                </c:pt>
                <c:pt idx="493">
                  <c:v>1992</c:v>
                </c:pt>
                <c:pt idx="494">
                  <c:v>1992</c:v>
                </c:pt>
                <c:pt idx="495">
                  <c:v>1992</c:v>
                </c:pt>
                <c:pt idx="496">
                  <c:v>1992</c:v>
                </c:pt>
                <c:pt idx="497">
                  <c:v>1992</c:v>
                </c:pt>
                <c:pt idx="498">
                  <c:v>1992</c:v>
                </c:pt>
                <c:pt idx="499">
                  <c:v>1992</c:v>
                </c:pt>
                <c:pt idx="500">
                  <c:v>1992</c:v>
                </c:pt>
                <c:pt idx="501">
                  <c:v>1992</c:v>
                </c:pt>
                <c:pt idx="502">
                  <c:v>1992</c:v>
                </c:pt>
                <c:pt idx="503">
                  <c:v>1992</c:v>
                </c:pt>
                <c:pt idx="504">
                  <c:v>1993</c:v>
                </c:pt>
                <c:pt idx="505">
                  <c:v>1993</c:v>
                </c:pt>
                <c:pt idx="506">
                  <c:v>1993</c:v>
                </c:pt>
                <c:pt idx="507">
                  <c:v>1993</c:v>
                </c:pt>
                <c:pt idx="508">
                  <c:v>1993</c:v>
                </c:pt>
                <c:pt idx="509">
                  <c:v>1993</c:v>
                </c:pt>
                <c:pt idx="510">
                  <c:v>1993</c:v>
                </c:pt>
                <c:pt idx="511">
                  <c:v>1993</c:v>
                </c:pt>
                <c:pt idx="512">
                  <c:v>1993</c:v>
                </c:pt>
                <c:pt idx="513">
                  <c:v>1993</c:v>
                </c:pt>
                <c:pt idx="514">
                  <c:v>1993</c:v>
                </c:pt>
                <c:pt idx="515">
                  <c:v>1993</c:v>
                </c:pt>
                <c:pt idx="516">
                  <c:v>1994</c:v>
                </c:pt>
                <c:pt idx="517">
                  <c:v>1994</c:v>
                </c:pt>
                <c:pt idx="518">
                  <c:v>1994</c:v>
                </c:pt>
                <c:pt idx="519">
                  <c:v>1994</c:v>
                </c:pt>
                <c:pt idx="520">
                  <c:v>1994</c:v>
                </c:pt>
                <c:pt idx="521">
                  <c:v>1994</c:v>
                </c:pt>
                <c:pt idx="522">
                  <c:v>1994</c:v>
                </c:pt>
                <c:pt idx="523">
                  <c:v>1994</c:v>
                </c:pt>
                <c:pt idx="524">
                  <c:v>1994</c:v>
                </c:pt>
                <c:pt idx="525">
                  <c:v>1994</c:v>
                </c:pt>
                <c:pt idx="526">
                  <c:v>1994</c:v>
                </c:pt>
                <c:pt idx="527">
                  <c:v>1994</c:v>
                </c:pt>
                <c:pt idx="528">
                  <c:v>1995</c:v>
                </c:pt>
                <c:pt idx="529">
                  <c:v>1995</c:v>
                </c:pt>
                <c:pt idx="530">
                  <c:v>1995</c:v>
                </c:pt>
                <c:pt idx="531">
                  <c:v>1995</c:v>
                </c:pt>
                <c:pt idx="532">
                  <c:v>1995</c:v>
                </c:pt>
                <c:pt idx="533">
                  <c:v>1995</c:v>
                </c:pt>
                <c:pt idx="534">
                  <c:v>1995</c:v>
                </c:pt>
                <c:pt idx="535">
                  <c:v>1995</c:v>
                </c:pt>
                <c:pt idx="536">
                  <c:v>1995</c:v>
                </c:pt>
                <c:pt idx="537">
                  <c:v>1995</c:v>
                </c:pt>
                <c:pt idx="538">
                  <c:v>1995</c:v>
                </c:pt>
                <c:pt idx="539">
                  <c:v>1995</c:v>
                </c:pt>
                <c:pt idx="540">
                  <c:v>1996</c:v>
                </c:pt>
                <c:pt idx="541">
                  <c:v>1996</c:v>
                </c:pt>
                <c:pt idx="542">
                  <c:v>1996</c:v>
                </c:pt>
                <c:pt idx="543">
                  <c:v>1996</c:v>
                </c:pt>
                <c:pt idx="544">
                  <c:v>1996</c:v>
                </c:pt>
                <c:pt idx="545">
                  <c:v>1996</c:v>
                </c:pt>
                <c:pt idx="546">
                  <c:v>1996</c:v>
                </c:pt>
                <c:pt idx="547">
                  <c:v>1996</c:v>
                </c:pt>
                <c:pt idx="548">
                  <c:v>1996</c:v>
                </c:pt>
                <c:pt idx="549">
                  <c:v>1996</c:v>
                </c:pt>
                <c:pt idx="550">
                  <c:v>1996</c:v>
                </c:pt>
                <c:pt idx="551">
                  <c:v>1996</c:v>
                </c:pt>
                <c:pt idx="552">
                  <c:v>1997</c:v>
                </c:pt>
                <c:pt idx="553">
                  <c:v>1997</c:v>
                </c:pt>
                <c:pt idx="554">
                  <c:v>1997</c:v>
                </c:pt>
                <c:pt idx="555">
                  <c:v>1997</c:v>
                </c:pt>
                <c:pt idx="556">
                  <c:v>1997</c:v>
                </c:pt>
                <c:pt idx="557">
                  <c:v>1997</c:v>
                </c:pt>
                <c:pt idx="558">
                  <c:v>1997</c:v>
                </c:pt>
                <c:pt idx="559">
                  <c:v>1997</c:v>
                </c:pt>
                <c:pt idx="560">
                  <c:v>1997</c:v>
                </c:pt>
                <c:pt idx="561">
                  <c:v>1997</c:v>
                </c:pt>
                <c:pt idx="562">
                  <c:v>1997</c:v>
                </c:pt>
                <c:pt idx="563">
                  <c:v>1997</c:v>
                </c:pt>
                <c:pt idx="564">
                  <c:v>1998</c:v>
                </c:pt>
                <c:pt idx="565">
                  <c:v>1998</c:v>
                </c:pt>
                <c:pt idx="566">
                  <c:v>1998</c:v>
                </c:pt>
                <c:pt idx="567">
                  <c:v>1998</c:v>
                </c:pt>
                <c:pt idx="568">
                  <c:v>1998</c:v>
                </c:pt>
                <c:pt idx="569">
                  <c:v>1998</c:v>
                </c:pt>
                <c:pt idx="570">
                  <c:v>1998</c:v>
                </c:pt>
                <c:pt idx="571">
                  <c:v>1998</c:v>
                </c:pt>
                <c:pt idx="572">
                  <c:v>1998</c:v>
                </c:pt>
                <c:pt idx="573">
                  <c:v>1998</c:v>
                </c:pt>
                <c:pt idx="574">
                  <c:v>1998</c:v>
                </c:pt>
                <c:pt idx="575">
                  <c:v>1998</c:v>
                </c:pt>
                <c:pt idx="576">
                  <c:v>1999</c:v>
                </c:pt>
                <c:pt idx="577">
                  <c:v>1999</c:v>
                </c:pt>
                <c:pt idx="578">
                  <c:v>1999</c:v>
                </c:pt>
                <c:pt idx="579">
                  <c:v>1999</c:v>
                </c:pt>
                <c:pt idx="580">
                  <c:v>1999</c:v>
                </c:pt>
                <c:pt idx="581">
                  <c:v>1999</c:v>
                </c:pt>
                <c:pt idx="582">
                  <c:v>1999</c:v>
                </c:pt>
                <c:pt idx="583">
                  <c:v>1999</c:v>
                </c:pt>
                <c:pt idx="584">
                  <c:v>1999</c:v>
                </c:pt>
                <c:pt idx="585">
                  <c:v>1999</c:v>
                </c:pt>
                <c:pt idx="586">
                  <c:v>1999</c:v>
                </c:pt>
                <c:pt idx="587">
                  <c:v>1999</c:v>
                </c:pt>
                <c:pt idx="588">
                  <c:v>2000</c:v>
                </c:pt>
                <c:pt idx="589">
                  <c:v>2000</c:v>
                </c:pt>
                <c:pt idx="590">
                  <c:v>2000</c:v>
                </c:pt>
                <c:pt idx="591">
                  <c:v>2000</c:v>
                </c:pt>
                <c:pt idx="592">
                  <c:v>2000</c:v>
                </c:pt>
                <c:pt idx="593">
                  <c:v>2000</c:v>
                </c:pt>
                <c:pt idx="594">
                  <c:v>2000</c:v>
                </c:pt>
                <c:pt idx="595">
                  <c:v>2000</c:v>
                </c:pt>
                <c:pt idx="596">
                  <c:v>2000</c:v>
                </c:pt>
                <c:pt idx="597">
                  <c:v>2000</c:v>
                </c:pt>
                <c:pt idx="598">
                  <c:v>2000</c:v>
                </c:pt>
                <c:pt idx="599">
                  <c:v>2000</c:v>
                </c:pt>
                <c:pt idx="600">
                  <c:v>2001</c:v>
                </c:pt>
                <c:pt idx="601">
                  <c:v>2001</c:v>
                </c:pt>
                <c:pt idx="602">
                  <c:v>2001</c:v>
                </c:pt>
                <c:pt idx="603">
                  <c:v>2001</c:v>
                </c:pt>
                <c:pt idx="604">
                  <c:v>2001</c:v>
                </c:pt>
                <c:pt idx="605">
                  <c:v>2001</c:v>
                </c:pt>
                <c:pt idx="606">
                  <c:v>2001</c:v>
                </c:pt>
                <c:pt idx="607">
                  <c:v>2001</c:v>
                </c:pt>
                <c:pt idx="608">
                  <c:v>2001</c:v>
                </c:pt>
                <c:pt idx="609">
                  <c:v>2001</c:v>
                </c:pt>
                <c:pt idx="610">
                  <c:v>2001</c:v>
                </c:pt>
                <c:pt idx="611">
                  <c:v>2001</c:v>
                </c:pt>
                <c:pt idx="612">
                  <c:v>2002</c:v>
                </c:pt>
                <c:pt idx="613">
                  <c:v>2002</c:v>
                </c:pt>
                <c:pt idx="614">
                  <c:v>2002</c:v>
                </c:pt>
                <c:pt idx="615">
                  <c:v>2002</c:v>
                </c:pt>
                <c:pt idx="616">
                  <c:v>2002</c:v>
                </c:pt>
                <c:pt idx="617">
                  <c:v>2002</c:v>
                </c:pt>
                <c:pt idx="618">
                  <c:v>2002</c:v>
                </c:pt>
                <c:pt idx="619">
                  <c:v>2002</c:v>
                </c:pt>
                <c:pt idx="620">
                  <c:v>2002</c:v>
                </c:pt>
                <c:pt idx="621">
                  <c:v>2002</c:v>
                </c:pt>
                <c:pt idx="622">
                  <c:v>2002</c:v>
                </c:pt>
                <c:pt idx="623">
                  <c:v>2002</c:v>
                </c:pt>
                <c:pt idx="624">
                  <c:v>2003</c:v>
                </c:pt>
                <c:pt idx="625">
                  <c:v>2003</c:v>
                </c:pt>
                <c:pt idx="626">
                  <c:v>2003</c:v>
                </c:pt>
                <c:pt idx="627">
                  <c:v>2003</c:v>
                </c:pt>
                <c:pt idx="628">
                  <c:v>2003</c:v>
                </c:pt>
                <c:pt idx="629">
                  <c:v>2003</c:v>
                </c:pt>
                <c:pt idx="630">
                  <c:v>2003</c:v>
                </c:pt>
                <c:pt idx="631">
                  <c:v>2003</c:v>
                </c:pt>
                <c:pt idx="632">
                  <c:v>2003</c:v>
                </c:pt>
                <c:pt idx="633">
                  <c:v>2003</c:v>
                </c:pt>
                <c:pt idx="634">
                  <c:v>2003</c:v>
                </c:pt>
                <c:pt idx="635">
                  <c:v>2003</c:v>
                </c:pt>
                <c:pt idx="636">
                  <c:v>2004</c:v>
                </c:pt>
                <c:pt idx="637">
                  <c:v>2004</c:v>
                </c:pt>
                <c:pt idx="638">
                  <c:v>2004</c:v>
                </c:pt>
                <c:pt idx="639">
                  <c:v>2004</c:v>
                </c:pt>
                <c:pt idx="640">
                  <c:v>2004</c:v>
                </c:pt>
                <c:pt idx="641">
                  <c:v>2004</c:v>
                </c:pt>
                <c:pt idx="642">
                  <c:v>2004</c:v>
                </c:pt>
                <c:pt idx="643">
                  <c:v>2004</c:v>
                </c:pt>
                <c:pt idx="644">
                  <c:v>2004</c:v>
                </c:pt>
                <c:pt idx="645">
                  <c:v>2004</c:v>
                </c:pt>
                <c:pt idx="646">
                  <c:v>2004</c:v>
                </c:pt>
                <c:pt idx="647">
                  <c:v>2004</c:v>
                </c:pt>
                <c:pt idx="648">
                  <c:v>2005</c:v>
                </c:pt>
                <c:pt idx="649">
                  <c:v>2005</c:v>
                </c:pt>
                <c:pt idx="650">
                  <c:v>2005</c:v>
                </c:pt>
                <c:pt idx="651">
                  <c:v>2005</c:v>
                </c:pt>
                <c:pt idx="652">
                  <c:v>2005</c:v>
                </c:pt>
                <c:pt idx="653">
                  <c:v>2005</c:v>
                </c:pt>
                <c:pt idx="654">
                  <c:v>2005</c:v>
                </c:pt>
                <c:pt idx="655">
                  <c:v>2005</c:v>
                </c:pt>
                <c:pt idx="656">
                  <c:v>2005</c:v>
                </c:pt>
                <c:pt idx="657">
                  <c:v>2005</c:v>
                </c:pt>
                <c:pt idx="658">
                  <c:v>2005</c:v>
                </c:pt>
                <c:pt idx="659">
                  <c:v>2005</c:v>
                </c:pt>
                <c:pt idx="660">
                  <c:v>2006</c:v>
                </c:pt>
                <c:pt idx="661">
                  <c:v>2006</c:v>
                </c:pt>
                <c:pt idx="662">
                  <c:v>2006</c:v>
                </c:pt>
                <c:pt idx="663">
                  <c:v>2006</c:v>
                </c:pt>
                <c:pt idx="664">
                  <c:v>2006</c:v>
                </c:pt>
                <c:pt idx="665">
                  <c:v>2006</c:v>
                </c:pt>
                <c:pt idx="666">
                  <c:v>2006</c:v>
                </c:pt>
                <c:pt idx="667">
                  <c:v>2006</c:v>
                </c:pt>
                <c:pt idx="668">
                  <c:v>2006</c:v>
                </c:pt>
                <c:pt idx="669">
                  <c:v>2006</c:v>
                </c:pt>
                <c:pt idx="670">
                  <c:v>2006</c:v>
                </c:pt>
                <c:pt idx="671">
                  <c:v>2006</c:v>
                </c:pt>
                <c:pt idx="672">
                  <c:v>2007</c:v>
                </c:pt>
                <c:pt idx="673">
                  <c:v>2007</c:v>
                </c:pt>
                <c:pt idx="674">
                  <c:v>2007</c:v>
                </c:pt>
                <c:pt idx="675">
                  <c:v>2007</c:v>
                </c:pt>
                <c:pt idx="676">
                  <c:v>2007</c:v>
                </c:pt>
                <c:pt idx="677">
                  <c:v>2007</c:v>
                </c:pt>
                <c:pt idx="678">
                  <c:v>2007</c:v>
                </c:pt>
                <c:pt idx="679">
                  <c:v>2007</c:v>
                </c:pt>
                <c:pt idx="680">
                  <c:v>2007</c:v>
                </c:pt>
                <c:pt idx="681">
                  <c:v>2007</c:v>
                </c:pt>
                <c:pt idx="682">
                  <c:v>2007</c:v>
                </c:pt>
                <c:pt idx="683">
                  <c:v>2007</c:v>
                </c:pt>
                <c:pt idx="684">
                  <c:v>2008</c:v>
                </c:pt>
                <c:pt idx="685">
                  <c:v>2008</c:v>
                </c:pt>
                <c:pt idx="686">
                  <c:v>2008</c:v>
                </c:pt>
                <c:pt idx="687">
                  <c:v>2008</c:v>
                </c:pt>
                <c:pt idx="688">
                  <c:v>2008</c:v>
                </c:pt>
                <c:pt idx="689">
                  <c:v>2008</c:v>
                </c:pt>
                <c:pt idx="690">
                  <c:v>2008</c:v>
                </c:pt>
                <c:pt idx="691">
                  <c:v>2008</c:v>
                </c:pt>
                <c:pt idx="692">
                  <c:v>2008</c:v>
                </c:pt>
                <c:pt idx="693">
                  <c:v>2008</c:v>
                </c:pt>
                <c:pt idx="694">
                  <c:v>2008</c:v>
                </c:pt>
                <c:pt idx="695">
                  <c:v>2008</c:v>
                </c:pt>
                <c:pt idx="696">
                  <c:v>2009</c:v>
                </c:pt>
                <c:pt idx="697">
                  <c:v>2009</c:v>
                </c:pt>
                <c:pt idx="698">
                  <c:v>2009</c:v>
                </c:pt>
                <c:pt idx="699">
                  <c:v>2009</c:v>
                </c:pt>
                <c:pt idx="700">
                  <c:v>2009</c:v>
                </c:pt>
                <c:pt idx="701">
                  <c:v>2009</c:v>
                </c:pt>
                <c:pt idx="702">
                  <c:v>2009</c:v>
                </c:pt>
                <c:pt idx="703">
                  <c:v>2009</c:v>
                </c:pt>
                <c:pt idx="704">
                  <c:v>2009</c:v>
                </c:pt>
                <c:pt idx="705">
                  <c:v>2009</c:v>
                </c:pt>
                <c:pt idx="706">
                  <c:v>2009</c:v>
                </c:pt>
                <c:pt idx="707">
                  <c:v>2009</c:v>
                </c:pt>
                <c:pt idx="708">
                  <c:v>2010</c:v>
                </c:pt>
                <c:pt idx="709">
                  <c:v>2010</c:v>
                </c:pt>
                <c:pt idx="710">
                  <c:v>2010</c:v>
                </c:pt>
                <c:pt idx="711">
                  <c:v>2010</c:v>
                </c:pt>
                <c:pt idx="712">
                  <c:v>2010</c:v>
                </c:pt>
                <c:pt idx="713">
                  <c:v>2010</c:v>
                </c:pt>
                <c:pt idx="714">
                  <c:v>2010</c:v>
                </c:pt>
                <c:pt idx="715">
                  <c:v>2010</c:v>
                </c:pt>
                <c:pt idx="716">
                  <c:v>2010</c:v>
                </c:pt>
                <c:pt idx="717">
                  <c:v>2010</c:v>
                </c:pt>
                <c:pt idx="718">
                  <c:v>2010</c:v>
                </c:pt>
                <c:pt idx="719">
                  <c:v>2010</c:v>
                </c:pt>
                <c:pt idx="720">
                  <c:v>2011</c:v>
                </c:pt>
                <c:pt idx="721">
                  <c:v>2011</c:v>
                </c:pt>
                <c:pt idx="722">
                  <c:v>2011</c:v>
                </c:pt>
                <c:pt idx="723">
                  <c:v>2011</c:v>
                </c:pt>
                <c:pt idx="724">
                  <c:v>2011</c:v>
                </c:pt>
                <c:pt idx="725">
                  <c:v>2011</c:v>
                </c:pt>
                <c:pt idx="726">
                  <c:v>2011</c:v>
                </c:pt>
                <c:pt idx="727">
                  <c:v>2011</c:v>
                </c:pt>
                <c:pt idx="728">
                  <c:v>2011</c:v>
                </c:pt>
                <c:pt idx="729">
                  <c:v>2011</c:v>
                </c:pt>
                <c:pt idx="730">
                  <c:v>2011</c:v>
                </c:pt>
                <c:pt idx="731">
                  <c:v>2011</c:v>
                </c:pt>
                <c:pt idx="732">
                  <c:v>2012</c:v>
                </c:pt>
                <c:pt idx="733">
                  <c:v>2012</c:v>
                </c:pt>
                <c:pt idx="734">
                  <c:v>2012</c:v>
                </c:pt>
                <c:pt idx="735">
                  <c:v>2012</c:v>
                </c:pt>
                <c:pt idx="736">
                  <c:v>2012</c:v>
                </c:pt>
                <c:pt idx="737">
                  <c:v>2012</c:v>
                </c:pt>
                <c:pt idx="738">
                  <c:v>2012</c:v>
                </c:pt>
                <c:pt idx="739">
                  <c:v>2012</c:v>
                </c:pt>
                <c:pt idx="740">
                  <c:v>2012</c:v>
                </c:pt>
                <c:pt idx="741">
                  <c:v>2012</c:v>
                </c:pt>
                <c:pt idx="742">
                  <c:v>2012</c:v>
                </c:pt>
                <c:pt idx="743">
                  <c:v>2012</c:v>
                </c:pt>
                <c:pt idx="744">
                  <c:v>2013</c:v>
                </c:pt>
                <c:pt idx="745">
                  <c:v>2013</c:v>
                </c:pt>
                <c:pt idx="746">
                  <c:v>2013</c:v>
                </c:pt>
                <c:pt idx="747">
                  <c:v>2013</c:v>
                </c:pt>
                <c:pt idx="748">
                  <c:v>2013</c:v>
                </c:pt>
                <c:pt idx="749">
                  <c:v>2013</c:v>
                </c:pt>
                <c:pt idx="750">
                  <c:v>2013</c:v>
                </c:pt>
                <c:pt idx="751">
                  <c:v>2013</c:v>
                </c:pt>
                <c:pt idx="752">
                  <c:v>2013</c:v>
                </c:pt>
                <c:pt idx="753">
                  <c:v>2013</c:v>
                </c:pt>
                <c:pt idx="754">
                  <c:v>2013</c:v>
                </c:pt>
                <c:pt idx="755">
                  <c:v>2013</c:v>
                </c:pt>
                <c:pt idx="756">
                  <c:v>2014</c:v>
                </c:pt>
                <c:pt idx="757">
                  <c:v>2014</c:v>
                </c:pt>
                <c:pt idx="758">
                  <c:v>2014</c:v>
                </c:pt>
                <c:pt idx="759">
                  <c:v>2014</c:v>
                </c:pt>
                <c:pt idx="760">
                  <c:v>2014</c:v>
                </c:pt>
                <c:pt idx="761">
                  <c:v>2014</c:v>
                </c:pt>
                <c:pt idx="762">
                  <c:v>2014</c:v>
                </c:pt>
                <c:pt idx="763">
                  <c:v>2014</c:v>
                </c:pt>
                <c:pt idx="764">
                  <c:v>2014</c:v>
                </c:pt>
                <c:pt idx="765">
                  <c:v>2014</c:v>
                </c:pt>
                <c:pt idx="766">
                  <c:v>2014</c:v>
                </c:pt>
                <c:pt idx="767">
                  <c:v>2014</c:v>
                </c:pt>
                <c:pt idx="768">
                  <c:v>2015</c:v>
                </c:pt>
                <c:pt idx="769">
                  <c:v>2015</c:v>
                </c:pt>
                <c:pt idx="770">
                  <c:v>2015</c:v>
                </c:pt>
                <c:pt idx="771">
                  <c:v>2015</c:v>
                </c:pt>
                <c:pt idx="772">
                  <c:v>2015</c:v>
                </c:pt>
                <c:pt idx="773">
                  <c:v>2015</c:v>
                </c:pt>
                <c:pt idx="774">
                  <c:v>2015</c:v>
                </c:pt>
                <c:pt idx="775">
                  <c:v>2015</c:v>
                </c:pt>
                <c:pt idx="776">
                  <c:v>2015</c:v>
                </c:pt>
                <c:pt idx="777">
                  <c:v>2015</c:v>
                </c:pt>
                <c:pt idx="778">
                  <c:v>2015</c:v>
                </c:pt>
                <c:pt idx="779">
                  <c:v>2015</c:v>
                </c:pt>
                <c:pt idx="780">
                  <c:v>2016</c:v>
                </c:pt>
                <c:pt idx="781">
                  <c:v>2016</c:v>
                </c:pt>
                <c:pt idx="782">
                  <c:v>2016</c:v>
                </c:pt>
                <c:pt idx="783">
                  <c:v>2016</c:v>
                </c:pt>
                <c:pt idx="784">
                  <c:v>2016</c:v>
                </c:pt>
                <c:pt idx="785">
                  <c:v>2016</c:v>
                </c:pt>
                <c:pt idx="786">
                  <c:v>2016</c:v>
                </c:pt>
                <c:pt idx="787">
                  <c:v>2016</c:v>
                </c:pt>
                <c:pt idx="788">
                  <c:v>2016</c:v>
                </c:pt>
                <c:pt idx="789">
                  <c:v>2016</c:v>
                </c:pt>
                <c:pt idx="790">
                  <c:v>2016</c:v>
                </c:pt>
                <c:pt idx="791">
                  <c:v>2016</c:v>
                </c:pt>
                <c:pt idx="792">
                  <c:v>2017</c:v>
                </c:pt>
                <c:pt idx="793">
                  <c:v>2017</c:v>
                </c:pt>
                <c:pt idx="794">
                  <c:v>2017</c:v>
                </c:pt>
                <c:pt idx="795">
                  <c:v>2017</c:v>
                </c:pt>
                <c:pt idx="796">
                  <c:v>2017</c:v>
                </c:pt>
                <c:pt idx="797">
                  <c:v>2017</c:v>
                </c:pt>
                <c:pt idx="798">
                  <c:v>2017</c:v>
                </c:pt>
                <c:pt idx="799">
                  <c:v>2017</c:v>
                </c:pt>
                <c:pt idx="800">
                  <c:v>2017</c:v>
                </c:pt>
                <c:pt idx="801">
                  <c:v>2017</c:v>
                </c:pt>
                <c:pt idx="802">
                  <c:v>2017</c:v>
                </c:pt>
                <c:pt idx="803">
                  <c:v>2017</c:v>
                </c:pt>
                <c:pt idx="804">
                  <c:v>2018</c:v>
                </c:pt>
                <c:pt idx="805">
                  <c:v>2018</c:v>
                </c:pt>
                <c:pt idx="806">
                  <c:v>2018</c:v>
                </c:pt>
                <c:pt idx="807">
                  <c:v>2018</c:v>
                </c:pt>
                <c:pt idx="808">
                  <c:v>2018</c:v>
                </c:pt>
                <c:pt idx="809">
                  <c:v>2018</c:v>
                </c:pt>
                <c:pt idx="810">
                  <c:v>2018</c:v>
                </c:pt>
                <c:pt idx="811">
                  <c:v>2018</c:v>
                </c:pt>
                <c:pt idx="812">
                  <c:v>2018</c:v>
                </c:pt>
                <c:pt idx="813">
                  <c:v>2018</c:v>
                </c:pt>
                <c:pt idx="814">
                  <c:v>2018</c:v>
                </c:pt>
                <c:pt idx="815">
                  <c:v>2018</c:v>
                </c:pt>
                <c:pt idx="816">
                  <c:v>2019</c:v>
                </c:pt>
                <c:pt idx="817">
                  <c:v>2019</c:v>
                </c:pt>
                <c:pt idx="818">
                  <c:v>2019</c:v>
                </c:pt>
                <c:pt idx="819">
                  <c:v>2019</c:v>
                </c:pt>
                <c:pt idx="820">
                  <c:v>2019</c:v>
                </c:pt>
                <c:pt idx="821">
                  <c:v>2019</c:v>
                </c:pt>
                <c:pt idx="822">
                  <c:v>2019</c:v>
                </c:pt>
                <c:pt idx="823">
                  <c:v>2019</c:v>
                </c:pt>
                <c:pt idx="824">
                  <c:v>2019</c:v>
                </c:pt>
                <c:pt idx="825">
                  <c:v>2019</c:v>
                </c:pt>
                <c:pt idx="826">
                  <c:v>2019</c:v>
                </c:pt>
                <c:pt idx="827">
                  <c:v>2019</c:v>
                </c:pt>
                <c:pt idx="828">
                  <c:v>2020</c:v>
                </c:pt>
                <c:pt idx="829">
                  <c:v>2020</c:v>
                </c:pt>
                <c:pt idx="830">
                  <c:v>2020</c:v>
                </c:pt>
                <c:pt idx="831">
                  <c:v>2020</c:v>
                </c:pt>
                <c:pt idx="832">
                  <c:v>2020</c:v>
                </c:pt>
                <c:pt idx="833">
                  <c:v>2020</c:v>
                </c:pt>
              </c:numCache>
            </c:numRef>
          </c:cat>
          <c:val>
            <c:numRef>
              <c:f>CC!$IZ$57:$IZ$900</c:f>
              <c:numCache>
                <c:formatCode>General</c:formatCode>
                <c:ptCount val="844"/>
                <c:pt idx="10">
                  <c:v>6.4412973960712799E-2</c:v>
                </c:pt>
                <c:pt idx="11">
                  <c:v>6.8681318681318701E-2</c:v>
                </c:pt>
                <c:pt idx="12">
                  <c:v>8.7279480037140408E-2</c:v>
                </c:pt>
                <c:pt idx="13">
                  <c:v>9.1500232234091802E-2</c:v>
                </c:pt>
                <c:pt idx="14">
                  <c:v>0.100416473854697</c:v>
                </c:pt>
                <c:pt idx="15">
                  <c:v>7.4770642201834797E-2</c:v>
                </c:pt>
                <c:pt idx="16">
                  <c:v>9.1365920511649198E-2</c:v>
                </c:pt>
                <c:pt idx="17">
                  <c:v>7.49551166965889E-2</c:v>
                </c:pt>
                <c:pt idx="18">
                  <c:v>6.1333333333333302E-2</c:v>
                </c:pt>
                <c:pt idx="19">
                  <c:v>6.2139369729249896E-2</c:v>
                </c:pt>
                <c:pt idx="20">
                  <c:v>4.27689594356261E-2</c:v>
                </c:pt>
                <c:pt idx="21">
                  <c:v>4.1340295909486305E-2</c:v>
                </c:pt>
                <c:pt idx="22">
                  <c:v>2.0600858369098599E-2</c:v>
                </c:pt>
                <c:pt idx="23">
                  <c:v>1.3710368466152501E-2</c:v>
                </c:pt>
                <c:pt idx="24">
                  <c:v>1.70794192997436E-2</c:v>
                </c:pt>
                <c:pt idx="25">
                  <c:v>2.0425531914893699E-2</c:v>
                </c:pt>
                <c:pt idx="26">
                  <c:v>-4.2052144659394898E-4</c:v>
                </c:pt>
                <c:pt idx="27">
                  <c:v>2.21937686726419E-2</c:v>
                </c:pt>
                <c:pt idx="28">
                  <c:v>6.2787777312681104E-3</c:v>
                </c:pt>
                <c:pt idx="29">
                  <c:v>1.1273486430062801E-2</c:v>
                </c:pt>
                <c:pt idx="30">
                  <c:v>1.0887772194304798E-2</c:v>
                </c:pt>
                <c:pt idx="31">
                  <c:v>4.5967404931046398E-3</c:v>
                </c:pt>
                <c:pt idx="32">
                  <c:v>1.5221987315010801E-2</c:v>
                </c:pt>
                <c:pt idx="33">
                  <c:v>2.0894274968658601E-3</c:v>
                </c:pt>
                <c:pt idx="34">
                  <c:v>8.4104289318768209E-4</c:v>
                </c:pt>
                <c:pt idx="35">
                  <c:v>-5.4945054945053692E-3</c:v>
                </c:pt>
                <c:pt idx="36">
                  <c:v>-1.2594458438287E-2</c:v>
                </c:pt>
                <c:pt idx="37">
                  <c:v>-1.6680567139282801E-2</c:v>
                </c:pt>
                <c:pt idx="38">
                  <c:v>-2.1034917963819997E-3</c:v>
                </c:pt>
                <c:pt idx="39">
                  <c:v>-8.7682672233820209E-3</c:v>
                </c:pt>
                <c:pt idx="40">
                  <c:v>-1.66389351081529E-2</c:v>
                </c:pt>
                <c:pt idx="41">
                  <c:v>-2.5185796862097602E-2</c:v>
                </c:pt>
                <c:pt idx="42">
                  <c:v>-2.1126760563380299E-2</c:v>
                </c:pt>
                <c:pt idx="43">
                  <c:v>-1.7886855241264502E-2</c:v>
                </c:pt>
                <c:pt idx="44">
                  <c:v>-1.7076218242399199E-2</c:v>
                </c:pt>
                <c:pt idx="45">
                  <c:v>-1.7097581317764801E-2</c:v>
                </c:pt>
                <c:pt idx="46">
                  <c:v>-6.7226890756304303E-3</c:v>
                </c:pt>
                <c:pt idx="47">
                  <c:v>-9.3497662558437496E-3</c:v>
                </c:pt>
                <c:pt idx="48">
                  <c:v>-1.87074829931973E-2</c:v>
                </c:pt>
                <c:pt idx="49">
                  <c:v>-5.5131467345208799E-3</c:v>
                </c:pt>
                <c:pt idx="50">
                  <c:v>-1.1804384485666E-2</c:v>
                </c:pt>
                <c:pt idx="51">
                  <c:v>-8.4245998315080201E-3</c:v>
                </c:pt>
                <c:pt idx="52">
                  <c:v>8.0372250423010206E-3</c:v>
                </c:pt>
                <c:pt idx="53">
                  <c:v>7.2003388394749398E-3</c:v>
                </c:pt>
                <c:pt idx="54">
                  <c:v>1.7350825222175001E-2</c:v>
                </c:pt>
                <c:pt idx="55">
                  <c:v>1.1012282930961398E-2</c:v>
                </c:pt>
                <c:pt idx="56">
                  <c:v>1.10169491525423E-2</c:v>
                </c:pt>
                <c:pt idx="57">
                  <c:v>1.31523122613491E-2</c:v>
                </c:pt>
                <c:pt idx="58">
                  <c:v>1.4805414551607301E-2</c:v>
                </c:pt>
                <c:pt idx="59">
                  <c:v>8.5800085800077192E-4</c:v>
                </c:pt>
                <c:pt idx="60">
                  <c:v>8.2322357019062493E-3</c:v>
                </c:pt>
                <c:pt idx="61">
                  <c:v>-4.26439232409382E-3</c:v>
                </c:pt>
                <c:pt idx="62">
                  <c:v>8.5324232081924491E-4</c:v>
                </c:pt>
                <c:pt idx="63">
                  <c:v>8.4961767204757999E-3</c:v>
                </c:pt>
                <c:pt idx="64">
                  <c:v>-5.0356693243807406E-3</c:v>
                </c:pt>
                <c:pt idx="65">
                  <c:v>-6.3078216989066503E-3</c:v>
                </c:pt>
                <c:pt idx="66">
                  <c:v>-2.2462562396006497E-2</c:v>
                </c:pt>
                <c:pt idx="67">
                  <c:v>-1.55006284038541E-2</c:v>
                </c:pt>
                <c:pt idx="68">
                  <c:v>-1.00586756077115E-2</c:v>
                </c:pt>
                <c:pt idx="69">
                  <c:v>-7.9564489112228295E-3</c:v>
                </c:pt>
                <c:pt idx="70">
                  <c:v>5.2995225109206982E-3</c:v>
                </c:pt>
                <c:pt idx="71">
                  <c:v>1.8858200314650849E-2</c:v>
                </c:pt>
                <c:pt idx="72">
                  <c:v>2.2139819110867202E-2</c:v>
                </c:pt>
                <c:pt idx="73">
                  <c:v>2.4198643448901304E-2</c:v>
                </c:pt>
                <c:pt idx="74">
                  <c:v>3.0193941833435697E-2</c:v>
                </c:pt>
                <c:pt idx="75">
                  <c:v>2.4318879294923042E-2</c:v>
                </c:pt>
                <c:pt idx="76">
                  <c:v>3.455475428318816E-2</c:v>
                </c:pt>
                <c:pt idx="77">
                  <c:v>3.1533589437431633E-2</c:v>
                </c:pt>
                <c:pt idx="78">
                  <c:v>4.33205333619779E-2</c:v>
                </c:pt>
                <c:pt idx="79">
                  <c:v>4.750989436095715E-2</c:v>
                </c:pt>
                <c:pt idx="80">
                  <c:v>5.1336740888404099E-2</c:v>
                </c:pt>
                <c:pt idx="81">
                  <c:v>4.3146795047615066E-2</c:v>
                </c:pt>
                <c:pt idx="82">
                  <c:v>3.1100849042838247E-2</c:v>
                </c:pt>
                <c:pt idx="83">
                  <c:v>3.8376220778487999E-2</c:v>
                </c:pt>
                <c:pt idx="84">
                  <c:v>4.2683407012515745E-2</c:v>
                </c:pt>
                <c:pt idx="85">
                  <c:v>5.5580998264844209E-2</c:v>
                </c:pt>
                <c:pt idx="86">
                  <c:v>5.1758185028413992E-2</c:v>
                </c:pt>
                <c:pt idx="87">
                  <c:v>7.5575799142143546E-2</c:v>
                </c:pt>
                <c:pt idx="88">
                  <c:v>7.8913650403038757E-2</c:v>
                </c:pt>
                <c:pt idx="89">
                  <c:v>9.2439067071086164E-2</c:v>
                </c:pt>
                <c:pt idx="90">
                  <c:v>8.8502202198699184E-2</c:v>
                </c:pt>
                <c:pt idx="91">
                  <c:v>9.8468461782049418E-2</c:v>
                </c:pt>
                <c:pt idx="92">
                  <c:v>9.9387443549282958E-2</c:v>
                </c:pt>
                <c:pt idx="93">
                  <c:v>0.1103704020802968</c:v>
                </c:pt>
                <c:pt idx="94">
                  <c:v>6.3134657815811346E-2</c:v>
                </c:pt>
                <c:pt idx="95">
                  <c:v>6.6564172962744111E-2</c:v>
                </c:pt>
                <c:pt idx="96">
                  <c:v>6.2494240259661049E-2</c:v>
                </c:pt>
                <c:pt idx="97">
                  <c:v>5.4635896004038002E-2</c:v>
                </c:pt>
                <c:pt idx="98">
                  <c:v>6.06535575260089E-2</c:v>
                </c:pt>
                <c:pt idx="99">
                  <c:v>6.074909985070695E-2</c:v>
                </c:pt>
                <c:pt idx="100">
                  <c:v>7.4151070349810846E-2</c:v>
                </c:pt>
                <c:pt idx="101">
                  <c:v>6.65328615616054E-2</c:v>
                </c:pt>
                <c:pt idx="102">
                  <c:v>6.86462470138922E-2</c:v>
                </c:pt>
                <c:pt idx="103">
                  <c:v>6.3589694496631405E-2</c:v>
                </c:pt>
                <c:pt idx="104">
                  <c:v>4.8471384360016502E-2</c:v>
                </c:pt>
                <c:pt idx="105">
                  <c:v>4.8469340624826704E-2</c:v>
                </c:pt>
                <c:pt idx="106">
                  <c:v>4.085948645901645E-2</c:v>
                </c:pt>
                <c:pt idx="107">
                  <c:v>4.7420947750717E-2</c:v>
                </c:pt>
                <c:pt idx="108">
                  <c:v>4.4592988710635648E-2</c:v>
                </c:pt>
                <c:pt idx="109">
                  <c:v>4.5767656712184496E-2</c:v>
                </c:pt>
                <c:pt idx="110">
                  <c:v>3.483218778191545E-2</c:v>
                </c:pt>
                <c:pt idx="111">
                  <c:v>3.2905720006754999E-2</c:v>
                </c:pt>
                <c:pt idx="112">
                  <c:v>3.2384729496533503E-2</c:v>
                </c:pt>
                <c:pt idx="113">
                  <c:v>1.9575670509456602E-2</c:v>
                </c:pt>
                <c:pt idx="114">
                  <c:v>2.1181467274905299E-2</c:v>
                </c:pt>
                <c:pt idx="115">
                  <c:v>2.4695121951219499E-2</c:v>
                </c:pt>
                <c:pt idx="116">
                  <c:v>5.3508247431283247E-2</c:v>
                </c:pt>
                <c:pt idx="117">
                  <c:v>4.0465233519431251E-2</c:v>
                </c:pt>
                <c:pt idx="118">
                  <c:v>4.7841648924681547E-2</c:v>
                </c:pt>
                <c:pt idx="119">
                  <c:v>2.2634771271469855E-2</c:v>
                </c:pt>
                <c:pt idx="120">
                  <c:v>4.4696540753323202E-2</c:v>
                </c:pt>
                <c:pt idx="121">
                  <c:v>4.8812598590297344E-2</c:v>
                </c:pt>
                <c:pt idx="122">
                  <c:v>5.0598583788728446E-2</c:v>
                </c:pt>
                <c:pt idx="123">
                  <c:v>5.0054070714018552E-2</c:v>
                </c:pt>
                <c:pt idx="124">
                  <c:v>5.7838268288411501E-2</c:v>
                </c:pt>
                <c:pt idx="125">
                  <c:v>5.0701028867640406E-2</c:v>
                </c:pt>
                <c:pt idx="126">
                  <c:v>4.8934896625113848E-2</c:v>
                </c:pt>
                <c:pt idx="127">
                  <c:v>4.078213573230445E-2</c:v>
                </c:pt>
                <c:pt idx="128">
                  <c:v>4.0424430657976851E-2</c:v>
                </c:pt>
                <c:pt idx="129">
                  <c:v>2.3520491105482398E-2</c:v>
                </c:pt>
                <c:pt idx="130">
                  <c:v>3.2901975201249246E-2</c:v>
                </c:pt>
                <c:pt idx="131">
                  <c:v>3.6085559334112352E-2</c:v>
                </c:pt>
                <c:pt idx="132">
                  <c:v>3.0136510246646448E-2</c:v>
                </c:pt>
                <c:pt idx="133">
                  <c:v>2.5686274509803902E-2</c:v>
                </c:pt>
                <c:pt idx="134">
                  <c:v>2.1963824289405749E-2</c:v>
                </c:pt>
                <c:pt idx="135">
                  <c:v>1.75673626207936E-2</c:v>
                </c:pt>
                <c:pt idx="136">
                  <c:v>1.2740183799191025E-2</c:v>
                </c:pt>
                <c:pt idx="137">
                  <c:v>1.7837498035517849E-2</c:v>
                </c:pt>
                <c:pt idx="138">
                  <c:v>2.1900990099009952E-2</c:v>
                </c:pt>
                <c:pt idx="139">
                  <c:v>2.4372371233145201E-2</c:v>
                </c:pt>
                <c:pt idx="140">
                  <c:v>2.9330352390077748E-2</c:v>
                </c:pt>
                <c:pt idx="141">
                  <c:v>2.1279514089415801E-2</c:v>
                </c:pt>
                <c:pt idx="142">
                  <c:v>2.9385162595376099E-2</c:v>
                </c:pt>
                <c:pt idx="143">
                  <c:v>3.1813685021713348E-2</c:v>
                </c:pt>
                <c:pt idx="144">
                  <c:v>3.7380256942357047E-2</c:v>
                </c:pt>
                <c:pt idx="145">
                  <c:v>3.4421028655157053E-2</c:v>
                </c:pt>
                <c:pt idx="146">
                  <c:v>3.3311125253570197E-2</c:v>
                </c:pt>
                <c:pt idx="147">
                  <c:v>3.2842411338502797E-2</c:v>
                </c:pt>
                <c:pt idx="148">
                  <c:v>3.6189239718786903E-2</c:v>
                </c:pt>
                <c:pt idx="149">
                  <c:v>4.2265993948493043E-2</c:v>
                </c:pt>
                <c:pt idx="150">
                  <c:v>4.3678977287617798E-2</c:v>
                </c:pt>
                <c:pt idx="151">
                  <c:v>4.5096486175115247E-2</c:v>
                </c:pt>
                <c:pt idx="152">
                  <c:v>4.6570663387048794E-2</c:v>
                </c:pt>
                <c:pt idx="153">
                  <c:v>3.6788387869080855E-2</c:v>
                </c:pt>
                <c:pt idx="154">
                  <c:v>4.2420990312585997E-2</c:v>
                </c:pt>
                <c:pt idx="155">
                  <c:v>3.5355848854229405E-2</c:v>
                </c:pt>
                <c:pt idx="156">
                  <c:v>4.1457804496132351E-2</c:v>
                </c:pt>
                <c:pt idx="157">
                  <c:v>4.1515589342924451E-2</c:v>
                </c:pt>
                <c:pt idx="158">
                  <c:v>4.0557262331455901E-2</c:v>
                </c:pt>
                <c:pt idx="159">
                  <c:v>3.5545905707737947E-2</c:v>
                </c:pt>
                <c:pt idx="160">
                  <c:v>3.9240184197109451E-2</c:v>
                </c:pt>
                <c:pt idx="161">
                  <c:v>3.2698714704504146E-2</c:v>
                </c:pt>
                <c:pt idx="162">
                  <c:v>4.4027667570200595E-2</c:v>
                </c:pt>
                <c:pt idx="163">
                  <c:v>5.3670623912190595E-2</c:v>
                </c:pt>
                <c:pt idx="164">
                  <c:v>4.7099722079605055E-2</c:v>
                </c:pt>
                <c:pt idx="165">
                  <c:v>6.3046797207733263E-2</c:v>
                </c:pt>
                <c:pt idx="166">
                  <c:v>5.9220489797864102E-2</c:v>
                </c:pt>
                <c:pt idx="167">
                  <c:v>7.1565204009391453E-2</c:v>
                </c:pt>
                <c:pt idx="168">
                  <c:v>5.8063528506314653E-2</c:v>
                </c:pt>
                <c:pt idx="169">
                  <c:v>5.7417447197077955E-2</c:v>
                </c:pt>
                <c:pt idx="170">
                  <c:v>5.1146496815286595E-2</c:v>
                </c:pt>
                <c:pt idx="171">
                  <c:v>5.4838534940701004E-2</c:v>
                </c:pt>
                <c:pt idx="172">
                  <c:v>8.1468132273071744E-2</c:v>
                </c:pt>
                <c:pt idx="173">
                  <c:v>9.0848034477958098E-2</c:v>
                </c:pt>
                <c:pt idx="174">
                  <c:v>6.4920209732870451E-2</c:v>
                </c:pt>
                <c:pt idx="175">
                  <c:v>5.6439053727017595E-2</c:v>
                </c:pt>
                <c:pt idx="176">
                  <c:v>6.0845956607199048E-2</c:v>
                </c:pt>
                <c:pt idx="177">
                  <c:v>7.6808028413376556E-2</c:v>
                </c:pt>
                <c:pt idx="178">
                  <c:v>7.4148187975732402E-2</c:v>
                </c:pt>
                <c:pt idx="179">
                  <c:v>6.6705846299812743E-2</c:v>
                </c:pt>
                <c:pt idx="180">
                  <c:v>6.0997875265317046E-2</c:v>
                </c:pt>
                <c:pt idx="181">
                  <c:v>5.7546553945257851E-2</c:v>
                </c:pt>
                <c:pt idx="182">
                  <c:v>4.820911098762945E-2</c:v>
                </c:pt>
                <c:pt idx="183">
                  <c:v>4.7136369299169353E-2</c:v>
                </c:pt>
                <c:pt idx="184">
                  <c:v>4.293006299197815E-2</c:v>
                </c:pt>
                <c:pt idx="185">
                  <c:v>4.7662398354986354E-2</c:v>
                </c:pt>
                <c:pt idx="186">
                  <c:v>4.0771803695418246E-2</c:v>
                </c:pt>
                <c:pt idx="187">
                  <c:v>3.5272358768781896E-2</c:v>
                </c:pt>
                <c:pt idx="188">
                  <c:v>3.9703011110032695E-2</c:v>
                </c:pt>
                <c:pt idx="189">
                  <c:v>4.1445540054687396E-2</c:v>
                </c:pt>
                <c:pt idx="190">
                  <c:v>3.9960039950958197E-2</c:v>
                </c:pt>
                <c:pt idx="191">
                  <c:v>4.9554816090022102E-2</c:v>
                </c:pt>
                <c:pt idx="192">
                  <c:v>4.3483756793017997E-2</c:v>
                </c:pt>
                <c:pt idx="193">
                  <c:v>4.7715736040609198E-2</c:v>
                </c:pt>
                <c:pt idx="194">
                  <c:v>4.9488206506893402E-2</c:v>
                </c:pt>
                <c:pt idx="195">
                  <c:v>7.1146245060694793E-2</c:v>
                </c:pt>
                <c:pt idx="196">
                  <c:v>4.5135406218599294E-2</c:v>
                </c:pt>
                <c:pt idx="197">
                  <c:v>5.19480519485708E-2</c:v>
                </c:pt>
                <c:pt idx="198">
                  <c:v>6.42927794269465E-2</c:v>
                </c:pt>
                <c:pt idx="199">
                  <c:v>6.5476190476840002E-2</c:v>
                </c:pt>
                <c:pt idx="200">
                  <c:v>6.3429137750247694E-2</c:v>
                </c:pt>
                <c:pt idx="201">
                  <c:v>5.9686888444226802E-2</c:v>
                </c:pt>
                <c:pt idx="202">
                  <c:v>6.73724735328909E-2</c:v>
                </c:pt>
                <c:pt idx="203">
                  <c:v>6.0037523472045801E-2</c:v>
                </c:pt>
                <c:pt idx="204">
                  <c:v>6.3432835840735904E-2</c:v>
                </c:pt>
                <c:pt idx="205">
                  <c:v>4.9418604641472699E-2</c:v>
                </c:pt>
                <c:pt idx="206">
                  <c:v>4.5105566209213001E-2</c:v>
                </c:pt>
                <c:pt idx="207">
                  <c:v>5.4507337515723203E-2</c:v>
                </c:pt>
                <c:pt idx="208">
                  <c:v>5.9999999990476095E-2</c:v>
                </c:pt>
                <c:pt idx="209">
                  <c:v>5.9352517986679204E-2</c:v>
                </c:pt>
                <c:pt idx="210">
                  <c:v>5.6485355659586602E-2</c:v>
                </c:pt>
                <c:pt idx="211">
                  <c:v>5.4336468129571693E-2</c:v>
                </c:pt>
                <c:pt idx="212">
                  <c:v>5.7053941908713705E-2</c:v>
                </c:pt>
                <c:pt idx="213">
                  <c:v>5.5900621128943E-2</c:v>
                </c:pt>
                <c:pt idx="214">
                  <c:v>3.0438886263531799E-2</c:v>
                </c:pt>
                <c:pt idx="215">
                  <c:v>2.2471910112359602E-2</c:v>
                </c:pt>
                <c:pt idx="216">
                  <c:v>2.6976744176744099E-2</c:v>
                </c:pt>
                <c:pt idx="217">
                  <c:v>2.5974025974266901E-2</c:v>
                </c:pt>
                <c:pt idx="218">
                  <c:v>2.91262135922329E-2</c:v>
                </c:pt>
                <c:pt idx="219">
                  <c:v>2.7222806399175899E-2</c:v>
                </c:pt>
                <c:pt idx="220">
                  <c:v>2.2113022113202999E-2</c:v>
                </c:pt>
                <c:pt idx="221">
                  <c:v>1.85933710613665E-2</c:v>
                </c:pt>
                <c:pt idx="222">
                  <c:v>2.0210896309492399E-2</c:v>
                </c:pt>
                <c:pt idx="223">
                  <c:v>2.2038567493113E-2</c:v>
                </c:pt>
                <c:pt idx="224">
                  <c:v>2.4325570673332502E-2</c:v>
                </c:pt>
                <c:pt idx="225">
                  <c:v>1.99293840721851E-2</c:v>
                </c:pt>
                <c:pt idx="226">
                  <c:v>2.7940650336294E-2</c:v>
                </c:pt>
                <c:pt idx="227">
                  <c:v>2.6106288834865349E-2</c:v>
                </c:pt>
                <c:pt idx="228">
                  <c:v>3.1170659434236348E-2</c:v>
                </c:pt>
                <c:pt idx="229">
                  <c:v>3.00886888404132E-2</c:v>
                </c:pt>
                <c:pt idx="230">
                  <c:v>3.24338649174069E-2</c:v>
                </c:pt>
                <c:pt idx="231">
                  <c:v>3.3355576563050195E-2</c:v>
                </c:pt>
                <c:pt idx="232">
                  <c:v>3.57230935187881E-2</c:v>
                </c:pt>
                <c:pt idx="233">
                  <c:v>3.4637188209183753E-2</c:v>
                </c:pt>
                <c:pt idx="234">
                  <c:v>3.8158443861914151E-2</c:v>
                </c:pt>
                <c:pt idx="235">
                  <c:v>3.6527771916043603E-2</c:v>
                </c:pt>
                <c:pt idx="236">
                  <c:v>2.9136404288816E-2</c:v>
                </c:pt>
                <c:pt idx="237">
                  <c:v>4.5458078365714603E-2</c:v>
                </c:pt>
                <c:pt idx="238">
                  <c:v>5.5936556144318104E-2</c:v>
                </c:pt>
                <c:pt idx="239">
                  <c:v>5.1212938005390798E-2</c:v>
                </c:pt>
                <c:pt idx="240">
                  <c:v>5.2941176470588297E-2</c:v>
                </c:pt>
                <c:pt idx="241">
                  <c:v>4.7852760736563402E-2</c:v>
                </c:pt>
                <c:pt idx="242">
                  <c:v>5.78034682080927E-2</c:v>
                </c:pt>
                <c:pt idx="243">
                  <c:v>4.22163588390502E-2</c:v>
                </c:pt>
                <c:pt idx="244">
                  <c:v>4.5931758530183699E-2</c:v>
                </c:pt>
                <c:pt idx="245">
                  <c:v>5.4371851665260998E-2</c:v>
                </c:pt>
                <c:pt idx="246">
                  <c:v>5.0279329608938494E-2</c:v>
                </c:pt>
                <c:pt idx="247">
                  <c:v>5.5009380863039699E-2</c:v>
                </c:pt>
                <c:pt idx="248">
                  <c:v>6.4575782232891205E-2</c:v>
                </c:pt>
                <c:pt idx="249">
                  <c:v>5.65552699364597E-2</c:v>
                </c:pt>
                <c:pt idx="250">
                  <c:v>4.9579045847049301E-2</c:v>
                </c:pt>
                <c:pt idx="251">
                  <c:v>5.7622765233590299E-2</c:v>
                </c:pt>
                <c:pt idx="252">
                  <c:v>6.3817033595807093E-2</c:v>
                </c:pt>
                <c:pt idx="253">
                  <c:v>5.9645852759176804E-2</c:v>
                </c:pt>
                <c:pt idx="254">
                  <c:v>5.8524173027989797E-2</c:v>
                </c:pt>
                <c:pt idx="255">
                  <c:v>5.7408844065612301E-2</c:v>
                </c:pt>
                <c:pt idx="256">
                  <c:v>6.0185185185649102E-2</c:v>
                </c:pt>
                <c:pt idx="257">
                  <c:v>5.9049079755054301E-2</c:v>
                </c:pt>
                <c:pt idx="258">
                  <c:v>5.7534246566210194E-2</c:v>
                </c:pt>
                <c:pt idx="259">
                  <c:v>5.7481751825341793E-2</c:v>
                </c:pt>
                <c:pt idx="260">
                  <c:v>5.3539019954627898E-2</c:v>
                </c:pt>
                <c:pt idx="261">
                  <c:v>4.9504950495495102E-2</c:v>
                </c:pt>
                <c:pt idx="262">
                  <c:v>6.2314540067227801E-2</c:v>
                </c:pt>
                <c:pt idx="263">
                  <c:v>5.4664723032069901E-2</c:v>
                </c:pt>
                <c:pt idx="264">
                  <c:v>5.49927641027496E-2</c:v>
                </c:pt>
                <c:pt idx="265">
                  <c:v>5.5870595891047502E-2</c:v>
                </c:pt>
                <c:pt idx="266">
                  <c:v>5.5288461538461398E-2</c:v>
                </c:pt>
                <c:pt idx="267">
                  <c:v>5.5023923444976204E-2</c:v>
                </c:pt>
                <c:pt idx="268">
                  <c:v>5.70071258907364E-2</c:v>
                </c:pt>
                <c:pt idx="269">
                  <c:v>5.5896075382452601E-2</c:v>
                </c:pt>
                <c:pt idx="270">
                  <c:v>6.4724919093851405E-2</c:v>
                </c:pt>
                <c:pt idx="271">
                  <c:v>6.6326530612244805E-2</c:v>
                </c:pt>
                <c:pt idx="272">
                  <c:v>6.5989847715736002E-2</c:v>
                </c:pt>
                <c:pt idx="273">
                  <c:v>7.6923076923076997E-2</c:v>
                </c:pt>
                <c:pt idx="274">
                  <c:v>8.604651162790701E-2</c:v>
                </c:pt>
                <c:pt idx="275">
                  <c:v>9.0534979431347792E-2</c:v>
                </c:pt>
                <c:pt idx="276">
                  <c:v>0.10646792653807599</c:v>
                </c:pt>
                <c:pt idx="277">
                  <c:v>0.124845923569291</c:v>
                </c:pt>
                <c:pt idx="278">
                  <c:v>0.13874788493231802</c:v>
                </c:pt>
                <c:pt idx="279">
                  <c:v>0.15669755685762399</c:v>
                </c:pt>
                <c:pt idx="280">
                  <c:v>0.170940170940171</c:v>
                </c:pt>
                <c:pt idx="281">
                  <c:v>0.17821116341627502</c:v>
                </c:pt>
                <c:pt idx="282">
                  <c:v>0.174773289374895</c:v>
                </c:pt>
                <c:pt idx="283">
                  <c:v>0.19333874898613601</c:v>
                </c:pt>
                <c:pt idx="284">
                  <c:v>0.19435483870161299</c:v>
                </c:pt>
                <c:pt idx="285">
                  <c:v>0.21347402597402598</c:v>
                </c:pt>
                <c:pt idx="286">
                  <c:v>0.23919999999200001</c:v>
                </c:pt>
                <c:pt idx="287">
                  <c:v>0.24534161490873699</c:v>
                </c:pt>
                <c:pt idx="288">
                  <c:v>0.25570416994693701</c:v>
                </c:pt>
                <c:pt idx="289">
                  <c:v>0.25329202169057496</c:v>
                </c:pt>
                <c:pt idx="290">
                  <c:v>0.235252436145622</c:v>
                </c:pt>
                <c:pt idx="291">
                  <c:v>0.22449200367812799</c:v>
                </c:pt>
                <c:pt idx="292">
                  <c:v>0.21200508347066599</c:v>
                </c:pt>
                <c:pt idx="293">
                  <c:v>0.22061657222762701</c:v>
                </c:pt>
                <c:pt idx="294">
                  <c:v>0.222584491958845</c:v>
                </c:pt>
                <c:pt idx="295">
                  <c:v>0.213413488635565</c:v>
                </c:pt>
                <c:pt idx="296">
                  <c:v>0.21066846725327998</c:v>
                </c:pt>
                <c:pt idx="297">
                  <c:v>0.20579286845080802</c:v>
                </c:pt>
                <c:pt idx="298">
                  <c:v>0.17882504841948901</c:v>
                </c:pt>
                <c:pt idx="299">
                  <c:v>0.19197952218430001</c:v>
                </c:pt>
                <c:pt idx="300">
                  <c:v>0.16727272727272702</c:v>
                </c:pt>
                <c:pt idx="301">
                  <c:v>0.15203955500711999</c:v>
                </c:pt>
                <c:pt idx="302">
                  <c:v>0.15889570551533699</c:v>
                </c:pt>
                <c:pt idx="303">
                  <c:v>0.167071688943907</c:v>
                </c:pt>
                <c:pt idx="304">
                  <c:v>0.159281437119761</c:v>
                </c:pt>
                <c:pt idx="305">
                  <c:v>0.15651312531528699</c:v>
                </c:pt>
                <c:pt idx="306">
                  <c:v>0.15231400117164601</c:v>
                </c:pt>
                <c:pt idx="307">
                  <c:v>0.135554279156436</c:v>
                </c:pt>
                <c:pt idx="308">
                  <c:v>0.11498257839721299</c:v>
                </c:pt>
                <c:pt idx="309">
                  <c:v>0.113144758741615</c:v>
                </c:pt>
                <c:pt idx="310">
                  <c:v>0.107142857143391</c:v>
                </c:pt>
                <c:pt idx="311">
                  <c:v>0.101694915254237</c:v>
                </c:pt>
                <c:pt idx="312">
                  <c:v>0.11864406779660999</c:v>
                </c:pt>
                <c:pt idx="313">
                  <c:v>0.116666666666667</c:v>
                </c:pt>
                <c:pt idx="314">
                  <c:v>0.116666666666667</c:v>
                </c:pt>
                <c:pt idx="315">
                  <c:v>0.114754098360656</c:v>
                </c:pt>
                <c:pt idx="316">
                  <c:v>0.10025706940874</c:v>
                </c:pt>
                <c:pt idx="317">
                  <c:v>0.11725550435799899</c:v>
                </c:pt>
                <c:pt idx="318">
                  <c:v>0.11111111111111099</c:v>
                </c:pt>
                <c:pt idx="319">
                  <c:v>0.11111111111111099</c:v>
                </c:pt>
                <c:pt idx="320">
                  <c:v>0.107594936708861</c:v>
                </c:pt>
                <c:pt idx="321">
                  <c:v>0.13437268002227198</c:v>
                </c:pt>
                <c:pt idx="322">
                  <c:v>0.129922434367542</c:v>
                </c:pt>
                <c:pt idx="323">
                  <c:v>0.11197965927518749</c:v>
                </c:pt>
                <c:pt idx="324">
                  <c:v>0.11615663285333851</c:v>
                </c:pt>
                <c:pt idx="325">
                  <c:v>0.11887843548805802</c:v>
                </c:pt>
                <c:pt idx="326">
                  <c:v>0.11937663378420399</c:v>
                </c:pt>
                <c:pt idx="327">
                  <c:v>0.10318503455345049</c:v>
                </c:pt>
                <c:pt idx="328">
                  <c:v>0.1192660047258625</c:v>
                </c:pt>
                <c:pt idx="329">
                  <c:v>0.114626050942751</c:v>
                </c:pt>
                <c:pt idx="330">
                  <c:v>0.10317919075144501</c:v>
                </c:pt>
                <c:pt idx="331">
                  <c:v>0.11013824884792602</c:v>
                </c:pt>
                <c:pt idx="332">
                  <c:v>0.1085714285714285</c:v>
                </c:pt>
                <c:pt idx="333">
                  <c:v>0.1079253297563155</c:v>
                </c:pt>
                <c:pt idx="334">
                  <c:v>0.10212254398090699</c:v>
                </c:pt>
                <c:pt idx="335">
                  <c:v>0.10088135766150369</c:v>
                </c:pt>
                <c:pt idx="336">
                  <c:v>9.8310549947093054E-2</c:v>
                </c:pt>
                <c:pt idx="337">
                  <c:v>0.10144702842377259</c:v>
                </c:pt>
                <c:pt idx="338">
                  <c:v>9.0986585158770547E-2</c:v>
                </c:pt>
                <c:pt idx="339">
                  <c:v>8.1601626575417613E-2</c:v>
                </c:pt>
                <c:pt idx="340">
                  <c:v>8.0147770447666994E-2</c:v>
                </c:pt>
                <c:pt idx="341">
                  <c:v>8.4779651584474355E-2</c:v>
                </c:pt>
                <c:pt idx="342">
                  <c:v>9.10576209755634E-2</c:v>
                </c:pt>
                <c:pt idx="343">
                  <c:v>9.0261792743248359E-2</c:v>
                </c:pt>
                <c:pt idx="344">
                  <c:v>9.0976446079194806E-2</c:v>
                </c:pt>
                <c:pt idx="345">
                  <c:v>8.7639411477225551E-2</c:v>
                </c:pt>
                <c:pt idx="346">
                  <c:v>9.8338066110319547E-2</c:v>
                </c:pt>
                <c:pt idx="347">
                  <c:v>9.3228036359773198E-2</c:v>
                </c:pt>
                <c:pt idx="348">
                  <c:v>0.10210734557969489</c:v>
                </c:pt>
                <c:pt idx="349">
                  <c:v>0.1113738462488945</c:v>
                </c:pt>
                <c:pt idx="350">
                  <c:v>0.13078767285691001</c:v>
                </c:pt>
                <c:pt idx="351">
                  <c:v>0.1562868804040865</c:v>
                </c:pt>
                <c:pt idx="352">
                  <c:v>0.15730775957062901</c:v>
                </c:pt>
                <c:pt idx="353">
                  <c:v>0.1590706803246455</c:v>
                </c:pt>
                <c:pt idx="354">
                  <c:v>0.1616393031588875</c:v>
                </c:pt>
                <c:pt idx="355">
                  <c:v>0.17990043395003499</c:v>
                </c:pt>
                <c:pt idx="356">
                  <c:v>0.18979370388719199</c:v>
                </c:pt>
                <c:pt idx="357">
                  <c:v>0.20268369042742548</c:v>
                </c:pt>
                <c:pt idx="358">
                  <c:v>0.21244722102087502</c:v>
                </c:pt>
                <c:pt idx="359">
                  <c:v>0.21386320776116199</c:v>
                </c:pt>
                <c:pt idx="360">
                  <c:v>0.2169502669311045</c:v>
                </c:pt>
                <c:pt idx="361">
                  <c:v>0.2086249489972325</c:v>
                </c:pt>
                <c:pt idx="362">
                  <c:v>0.20996037902408801</c:v>
                </c:pt>
                <c:pt idx="363">
                  <c:v>0.20611977652610597</c:v>
                </c:pt>
                <c:pt idx="364">
                  <c:v>0.18319787055483452</c:v>
                </c:pt>
                <c:pt idx="365">
                  <c:v>0.18016717220483749</c:v>
                </c:pt>
                <c:pt idx="366">
                  <c:v>0.16807767251667052</c:v>
                </c:pt>
                <c:pt idx="367">
                  <c:v>0.16412111469278601</c:v>
                </c:pt>
                <c:pt idx="368">
                  <c:v>0.17888638630707401</c:v>
                </c:pt>
                <c:pt idx="369">
                  <c:v>0.17110505346334001</c:v>
                </c:pt>
                <c:pt idx="370">
                  <c:v>0.16691994198097848</c:v>
                </c:pt>
                <c:pt idx="371">
                  <c:v>0.16547473095967902</c:v>
                </c:pt>
                <c:pt idx="372">
                  <c:v>0.16262300879875</c:v>
                </c:pt>
                <c:pt idx="373">
                  <c:v>0.16789934871727202</c:v>
                </c:pt>
                <c:pt idx="374">
                  <c:v>0.159775571860164</c:v>
                </c:pt>
                <c:pt idx="375">
                  <c:v>0.159645553983077</c:v>
                </c:pt>
                <c:pt idx="376">
                  <c:v>0.15945262438650448</c:v>
                </c:pt>
                <c:pt idx="377">
                  <c:v>0.16582726795640049</c:v>
                </c:pt>
                <c:pt idx="378">
                  <c:v>0.15964516874711052</c:v>
                </c:pt>
                <c:pt idx="379">
                  <c:v>0.13548381166750401</c:v>
                </c:pt>
                <c:pt idx="380">
                  <c:v>0.12528852522401249</c:v>
                </c:pt>
                <c:pt idx="381">
                  <c:v>0.12985821330591851</c:v>
                </c:pt>
                <c:pt idx="382">
                  <c:v>0.12677022896001</c:v>
                </c:pt>
                <c:pt idx="383">
                  <c:v>0.120900694433345</c:v>
                </c:pt>
                <c:pt idx="384">
                  <c:v>0.131300563284766</c:v>
                </c:pt>
                <c:pt idx="385">
                  <c:v>0.12863425769721851</c:v>
                </c:pt>
                <c:pt idx="386">
                  <c:v>0.11792399012310749</c:v>
                </c:pt>
                <c:pt idx="387">
                  <c:v>0.104189887766909</c:v>
                </c:pt>
                <c:pt idx="388">
                  <c:v>0.10110946729934765</c:v>
                </c:pt>
                <c:pt idx="389">
                  <c:v>0.1005225790556111</c:v>
                </c:pt>
                <c:pt idx="390">
                  <c:v>0.109206052458704</c:v>
                </c:pt>
                <c:pt idx="391">
                  <c:v>0.1193548693215235</c:v>
                </c:pt>
                <c:pt idx="392">
                  <c:v>0.12157564409394946</c:v>
                </c:pt>
                <c:pt idx="393">
                  <c:v>0.11780263972968401</c:v>
                </c:pt>
                <c:pt idx="394">
                  <c:v>0.12098242738512574</c:v>
                </c:pt>
                <c:pt idx="395">
                  <c:v>0.12148809488869716</c:v>
                </c:pt>
                <c:pt idx="396">
                  <c:v>0.11445152697174395</c:v>
                </c:pt>
                <c:pt idx="397">
                  <c:v>0.1209288126423875</c:v>
                </c:pt>
                <c:pt idx="398">
                  <c:v>0.12768260108685647</c:v>
                </c:pt>
                <c:pt idx="399">
                  <c:v>0.134478885916444</c:v>
                </c:pt>
                <c:pt idx="400">
                  <c:v>0.131527826657796</c:v>
                </c:pt>
                <c:pt idx="401">
                  <c:v>0.13059409555898249</c:v>
                </c:pt>
                <c:pt idx="402">
                  <c:v>0.13419392922941248</c:v>
                </c:pt>
                <c:pt idx="403">
                  <c:v>0.1289788719944685</c:v>
                </c:pt>
                <c:pt idx="404">
                  <c:v>0.14918616537937301</c:v>
                </c:pt>
                <c:pt idx="405">
                  <c:v>0.14587533398580899</c:v>
                </c:pt>
                <c:pt idx="406">
                  <c:v>0.14818477663665899</c:v>
                </c:pt>
                <c:pt idx="407">
                  <c:v>0.14143093246243299</c:v>
                </c:pt>
                <c:pt idx="408">
                  <c:v>0.14607880993289649</c:v>
                </c:pt>
                <c:pt idx="409">
                  <c:v>0.1384023253654785</c:v>
                </c:pt>
                <c:pt idx="410">
                  <c:v>0.1403047581436925</c:v>
                </c:pt>
                <c:pt idx="411">
                  <c:v>0.148210272572423</c:v>
                </c:pt>
                <c:pt idx="412">
                  <c:v>0.1538953253845205</c:v>
                </c:pt>
                <c:pt idx="413">
                  <c:v>0.1450524847731135</c:v>
                </c:pt>
                <c:pt idx="414">
                  <c:v>0.14696116399132</c:v>
                </c:pt>
                <c:pt idx="415">
                  <c:v>0.139887733246706</c:v>
                </c:pt>
                <c:pt idx="416">
                  <c:v>0.14634828723458301</c:v>
                </c:pt>
                <c:pt idx="417">
                  <c:v>0.14777587378336102</c:v>
                </c:pt>
                <c:pt idx="418">
                  <c:v>0.1536735244259515</c:v>
                </c:pt>
                <c:pt idx="419">
                  <c:v>0.16104673132636349</c:v>
                </c:pt>
                <c:pt idx="420">
                  <c:v>0.14965546942291152</c:v>
                </c:pt>
                <c:pt idx="421">
                  <c:v>0.14994818652849701</c:v>
                </c:pt>
                <c:pt idx="422">
                  <c:v>0.13645645128911049</c:v>
                </c:pt>
                <c:pt idx="423">
                  <c:v>0.139043532268082</c:v>
                </c:pt>
                <c:pt idx="424">
                  <c:v>0.1334999846404325</c:v>
                </c:pt>
                <c:pt idx="425">
                  <c:v>0.1315569579817315</c:v>
                </c:pt>
                <c:pt idx="426">
                  <c:v>0.11593438255850601</c:v>
                </c:pt>
                <c:pt idx="427">
                  <c:v>0.1253291242487265</c:v>
                </c:pt>
                <c:pt idx="428">
                  <c:v>0.1128008689884952</c:v>
                </c:pt>
                <c:pt idx="429">
                  <c:v>0.12031260607613201</c:v>
                </c:pt>
                <c:pt idx="430">
                  <c:v>0.1361915254666565</c:v>
                </c:pt>
                <c:pt idx="431">
                  <c:v>0.14188765843262849</c:v>
                </c:pt>
                <c:pt idx="432">
                  <c:v>0.13764195527112849</c:v>
                </c:pt>
                <c:pt idx="433">
                  <c:v>0.13744619243600351</c:v>
                </c:pt>
                <c:pt idx="434">
                  <c:v>0.13392839379089</c:v>
                </c:pt>
                <c:pt idx="435">
                  <c:v>0.12526945862733349</c:v>
                </c:pt>
                <c:pt idx="436">
                  <c:v>0.12989334011251399</c:v>
                </c:pt>
                <c:pt idx="437">
                  <c:v>0.13828545780969448</c:v>
                </c:pt>
                <c:pt idx="438">
                  <c:v>0.13688780053428298</c:v>
                </c:pt>
                <c:pt idx="439">
                  <c:v>0.15327598497759951</c:v>
                </c:pt>
                <c:pt idx="440">
                  <c:v>0.15062489942656651</c:v>
                </c:pt>
                <c:pt idx="441">
                  <c:v>0.15034640810580702</c:v>
                </c:pt>
                <c:pt idx="442">
                  <c:v>0.128248113998324</c:v>
                </c:pt>
                <c:pt idx="443">
                  <c:v>0.146179401993356</c:v>
                </c:pt>
                <c:pt idx="444">
                  <c:v>0.169491525423729</c:v>
                </c:pt>
                <c:pt idx="445">
                  <c:v>0.16666666666666699</c:v>
                </c:pt>
                <c:pt idx="446">
                  <c:v>0.17499999999999999</c:v>
                </c:pt>
                <c:pt idx="447">
                  <c:v>0.172839506172839</c:v>
                </c:pt>
                <c:pt idx="448">
                  <c:v>0.157258064516129</c:v>
                </c:pt>
                <c:pt idx="449">
                  <c:v>0.163346613545817</c:v>
                </c:pt>
                <c:pt idx="450">
                  <c:v>0.15625</c:v>
                </c:pt>
                <c:pt idx="451">
                  <c:v>0.15444015444015402</c:v>
                </c:pt>
                <c:pt idx="452">
                  <c:v>0.15267175572519101</c:v>
                </c:pt>
                <c:pt idx="453">
                  <c:v>0.14716981132075499</c:v>
                </c:pt>
                <c:pt idx="454">
                  <c:v>0.17791970802919699</c:v>
                </c:pt>
                <c:pt idx="455">
                  <c:v>0.17769718948322802</c:v>
                </c:pt>
                <c:pt idx="456">
                  <c:v>0.177958446251129</c:v>
                </c:pt>
                <c:pt idx="457">
                  <c:v>0.16794360249113199</c:v>
                </c:pt>
                <c:pt idx="458">
                  <c:v>0.14863676341248899</c:v>
                </c:pt>
                <c:pt idx="459">
                  <c:v>0.154824287500019</c:v>
                </c:pt>
                <c:pt idx="460">
                  <c:v>0.14805194805194799</c:v>
                </c:pt>
                <c:pt idx="461">
                  <c:v>0.14952463267069999</c:v>
                </c:pt>
                <c:pt idx="462">
                  <c:v>0.15364806866952802</c:v>
                </c:pt>
                <c:pt idx="463">
                  <c:v>0.154173764906303</c:v>
                </c:pt>
                <c:pt idx="464">
                  <c:v>0.15131022823330501</c:v>
                </c:pt>
                <c:pt idx="465">
                  <c:v>0.147993311036789</c:v>
                </c:pt>
                <c:pt idx="466">
                  <c:v>0.13398692810457502</c:v>
                </c:pt>
                <c:pt idx="467">
                  <c:v>0.15242494226327899</c:v>
                </c:pt>
                <c:pt idx="468">
                  <c:v>0.156441717791411</c:v>
                </c:pt>
                <c:pt idx="469">
                  <c:v>0.166920731707317</c:v>
                </c:pt>
                <c:pt idx="470">
                  <c:v>0.172281776416539</c:v>
                </c:pt>
                <c:pt idx="471">
                  <c:v>0.17587102791286402</c:v>
                </c:pt>
                <c:pt idx="472">
                  <c:v>0.17948717948717899</c:v>
                </c:pt>
                <c:pt idx="473">
                  <c:v>0.16848461238800203</c:v>
                </c:pt>
                <c:pt idx="474">
                  <c:v>0.17295029051000699</c:v>
                </c:pt>
                <c:pt idx="475">
                  <c:v>0.18131727319323399</c:v>
                </c:pt>
                <c:pt idx="476">
                  <c:v>0.18061674008810599</c:v>
                </c:pt>
                <c:pt idx="477">
                  <c:v>0.18135469774217</c:v>
                </c:pt>
                <c:pt idx="478">
                  <c:v>0.22474762739527299</c:v>
                </c:pt>
                <c:pt idx="479">
                  <c:v>0.23281166332518499</c:v>
                </c:pt>
                <c:pt idx="480">
                  <c:v>0.23897632945668901</c:v>
                </c:pt>
                <c:pt idx="481">
                  <c:v>0.24439018718753702</c:v>
                </c:pt>
                <c:pt idx="482">
                  <c:v>0.24265981700890699</c:v>
                </c:pt>
                <c:pt idx="483">
                  <c:v>0.24788990859355198</c:v>
                </c:pt>
                <c:pt idx="484">
                  <c:v>0.24601396968001102</c:v>
                </c:pt>
                <c:pt idx="485">
                  <c:v>0.258473096567154</c:v>
                </c:pt>
                <c:pt idx="486">
                  <c:v>0.28680719907534802</c:v>
                </c:pt>
                <c:pt idx="487">
                  <c:v>0.28625664388762301</c:v>
                </c:pt>
                <c:pt idx="488">
                  <c:v>0.29355320050653999</c:v>
                </c:pt>
                <c:pt idx="489">
                  <c:v>0.27329209705501001</c:v>
                </c:pt>
                <c:pt idx="490">
                  <c:v>0.24752807731054902</c:v>
                </c:pt>
                <c:pt idx="491">
                  <c:v>0.24546130952380601</c:v>
                </c:pt>
                <c:pt idx="492">
                  <c:v>0.23019361400704899</c:v>
                </c:pt>
                <c:pt idx="493">
                  <c:v>0.23103005210935801</c:v>
                </c:pt>
                <c:pt idx="494">
                  <c:v>0.242749165055372</c:v>
                </c:pt>
                <c:pt idx="495">
                  <c:v>0.231007682285817</c:v>
                </c:pt>
                <c:pt idx="496">
                  <c:v>0.21967791749393301</c:v>
                </c:pt>
                <c:pt idx="497">
                  <c:v>0.211111111111111</c:v>
                </c:pt>
                <c:pt idx="498">
                  <c:v>0.202437981180496</c:v>
                </c:pt>
                <c:pt idx="499">
                  <c:v>0.19334520998482049</c:v>
                </c:pt>
                <c:pt idx="500">
                  <c:v>0.18774624921439653</c:v>
                </c:pt>
                <c:pt idx="501">
                  <c:v>0.18726531424868853</c:v>
                </c:pt>
                <c:pt idx="502">
                  <c:v>0.19458651114101802</c:v>
                </c:pt>
                <c:pt idx="503">
                  <c:v>0.18555469263397001</c:v>
                </c:pt>
                <c:pt idx="504">
                  <c:v>0.18018071221874302</c:v>
                </c:pt>
                <c:pt idx="505">
                  <c:v>0.174045403148648</c:v>
                </c:pt>
                <c:pt idx="506">
                  <c:v>0.16276778860084998</c:v>
                </c:pt>
                <c:pt idx="507">
                  <c:v>0.158508627486901</c:v>
                </c:pt>
                <c:pt idx="508">
                  <c:v>0.15557544915372401</c:v>
                </c:pt>
                <c:pt idx="509">
                  <c:v>0.15464410221376201</c:v>
                </c:pt>
                <c:pt idx="510">
                  <c:v>0.15321672213388901</c:v>
                </c:pt>
                <c:pt idx="511">
                  <c:v>0.14816179338966401</c:v>
                </c:pt>
                <c:pt idx="512">
                  <c:v>0.14000922461948298</c:v>
                </c:pt>
                <c:pt idx="513">
                  <c:v>0.126942742874501</c:v>
                </c:pt>
                <c:pt idx="514">
                  <c:v>0.15024416174608202</c:v>
                </c:pt>
                <c:pt idx="515">
                  <c:v>0.134215137440962</c:v>
                </c:pt>
                <c:pt idx="516">
                  <c:v>0.126626301040833</c:v>
                </c:pt>
                <c:pt idx="517">
                  <c:v>0.127574455474883</c:v>
                </c:pt>
                <c:pt idx="518">
                  <c:v>0.140029161058771</c:v>
                </c:pt>
                <c:pt idx="519">
                  <c:v>0.15097961718705899</c:v>
                </c:pt>
                <c:pt idx="520">
                  <c:v>0.16201904118077898</c:v>
                </c:pt>
                <c:pt idx="521">
                  <c:v>0.16400548696844999</c:v>
                </c:pt>
                <c:pt idx="522">
                  <c:v>0.15704918032786899</c:v>
                </c:pt>
                <c:pt idx="523">
                  <c:v>0.15904042647712099</c:v>
                </c:pt>
                <c:pt idx="524">
                  <c:v>0.16700245031309499</c:v>
                </c:pt>
                <c:pt idx="525">
                  <c:v>0.18802280355905998</c:v>
                </c:pt>
                <c:pt idx="526">
                  <c:v>0.17030260380014098</c:v>
                </c:pt>
                <c:pt idx="527">
                  <c:v>0.16608996539792401</c:v>
                </c:pt>
                <c:pt idx="528">
                  <c:v>0.16895604395604402</c:v>
                </c:pt>
                <c:pt idx="529">
                  <c:v>0.173705722070845</c:v>
                </c:pt>
                <c:pt idx="530">
                  <c:v>0.18317503392130299</c:v>
                </c:pt>
                <c:pt idx="531">
                  <c:v>0.19215155615696899</c:v>
                </c:pt>
                <c:pt idx="532">
                  <c:v>0.16235910736131801</c:v>
                </c:pt>
                <c:pt idx="533">
                  <c:v>0.15469357579918999</c:v>
                </c:pt>
                <c:pt idx="534">
                  <c:v>0.1550096629245345</c:v>
                </c:pt>
                <c:pt idx="535">
                  <c:v>0.15178762812591501</c:v>
                </c:pt>
                <c:pt idx="536">
                  <c:v>0.154338344042561</c:v>
                </c:pt>
                <c:pt idx="537">
                  <c:v>0.15053365903004248</c:v>
                </c:pt>
                <c:pt idx="538">
                  <c:v>0.145500543179261</c:v>
                </c:pt>
                <c:pt idx="539">
                  <c:v>0.14076402533768248</c:v>
                </c:pt>
                <c:pt idx="540">
                  <c:v>0.17374378403809451</c:v>
                </c:pt>
                <c:pt idx="541">
                  <c:v>0.1624899388214095</c:v>
                </c:pt>
                <c:pt idx="542">
                  <c:v>0.16463951220255851</c:v>
                </c:pt>
                <c:pt idx="543">
                  <c:v>0.15497191206226252</c:v>
                </c:pt>
                <c:pt idx="544">
                  <c:v>0.14282043156069651</c:v>
                </c:pt>
                <c:pt idx="545">
                  <c:v>0.13770464905608551</c:v>
                </c:pt>
                <c:pt idx="546">
                  <c:v>0.12788672048504399</c:v>
                </c:pt>
                <c:pt idx="547">
                  <c:v>0.114689252316381</c:v>
                </c:pt>
                <c:pt idx="548">
                  <c:v>0.10837597691490149</c:v>
                </c:pt>
                <c:pt idx="549">
                  <c:v>0.1018357983559105</c:v>
                </c:pt>
                <c:pt idx="550">
                  <c:v>0.111227681260176</c:v>
                </c:pt>
                <c:pt idx="551">
                  <c:v>0.1134670953616715</c:v>
                </c:pt>
                <c:pt idx="552">
                  <c:v>0.1092573776066775</c:v>
                </c:pt>
                <c:pt idx="553">
                  <c:v>0.1126189996545455</c:v>
                </c:pt>
                <c:pt idx="554">
                  <c:v>0.11084208475501552</c:v>
                </c:pt>
                <c:pt idx="555">
                  <c:v>0.1065083070130685</c:v>
                </c:pt>
                <c:pt idx="556">
                  <c:v>0.11082729735995199</c:v>
                </c:pt>
                <c:pt idx="557">
                  <c:v>0.10651276569049704</c:v>
                </c:pt>
                <c:pt idx="558">
                  <c:v>0.10764366671801084</c:v>
                </c:pt>
                <c:pt idx="559">
                  <c:v>0.114857926514598</c:v>
                </c:pt>
                <c:pt idx="560">
                  <c:v>0.10920219680325151</c:v>
                </c:pt>
                <c:pt idx="561">
                  <c:v>0.109077372107793</c:v>
                </c:pt>
                <c:pt idx="562">
                  <c:v>0.1105380804894915</c:v>
                </c:pt>
                <c:pt idx="563">
                  <c:v>0.10306511149690724</c:v>
                </c:pt>
                <c:pt idx="564">
                  <c:v>9.8373384461845959E-2</c:v>
                </c:pt>
                <c:pt idx="565">
                  <c:v>9.5508894721493209E-2</c:v>
                </c:pt>
                <c:pt idx="566">
                  <c:v>9.1642125355314547E-2</c:v>
                </c:pt>
                <c:pt idx="567">
                  <c:v>9.1347736198476998E-2</c:v>
                </c:pt>
                <c:pt idx="568">
                  <c:v>9.0228593130914858E-2</c:v>
                </c:pt>
                <c:pt idx="569">
                  <c:v>8.4207949635048351E-2</c:v>
                </c:pt>
                <c:pt idx="570">
                  <c:v>8.1030028390129599E-2</c:v>
                </c:pt>
                <c:pt idx="571">
                  <c:v>8.0158207299022399E-2</c:v>
                </c:pt>
                <c:pt idx="572">
                  <c:v>8.2293329698999246E-2</c:v>
                </c:pt>
                <c:pt idx="573">
                  <c:v>7.8750222685660246E-2</c:v>
                </c:pt>
                <c:pt idx="574">
                  <c:v>8.8653359141791052E-2</c:v>
                </c:pt>
                <c:pt idx="575">
                  <c:v>8.4703942067426541E-2</c:v>
                </c:pt>
                <c:pt idx="576">
                  <c:v>8.2222731627989751E-2</c:v>
                </c:pt>
                <c:pt idx="577">
                  <c:v>8.3526118631213966E-2</c:v>
                </c:pt>
                <c:pt idx="578">
                  <c:v>8.9994480103281441E-2</c:v>
                </c:pt>
                <c:pt idx="579">
                  <c:v>8.8655016191630742E-2</c:v>
                </c:pt>
                <c:pt idx="580">
                  <c:v>8.4594989617376659E-2</c:v>
                </c:pt>
                <c:pt idx="581">
                  <c:v>7.6942824096210102E-2</c:v>
                </c:pt>
                <c:pt idx="582">
                  <c:v>9.3106364080188853E-2</c:v>
                </c:pt>
                <c:pt idx="583">
                  <c:v>9.5404990422783803E-2</c:v>
                </c:pt>
                <c:pt idx="584">
                  <c:v>0.10026690746062686</c:v>
                </c:pt>
                <c:pt idx="585">
                  <c:v>9.4591591919081744E-2</c:v>
                </c:pt>
                <c:pt idx="586">
                  <c:v>9.1280997693194851E-2</c:v>
                </c:pt>
                <c:pt idx="587">
                  <c:v>8.4701007696788205E-2</c:v>
                </c:pt>
                <c:pt idx="588">
                  <c:v>7.7846650524616492E-2</c:v>
                </c:pt>
                <c:pt idx="589">
                  <c:v>7.3496980640577705E-2</c:v>
                </c:pt>
                <c:pt idx="590">
                  <c:v>6.7417692996008305E-2</c:v>
                </c:pt>
                <c:pt idx="591">
                  <c:v>5.7497237411710998E-2</c:v>
                </c:pt>
                <c:pt idx="592">
                  <c:v>5.121305135446455E-2</c:v>
                </c:pt>
                <c:pt idx="593">
                  <c:v>5.1826761830749656E-2</c:v>
                </c:pt>
                <c:pt idx="594">
                  <c:v>4.0499731041190208E-2</c:v>
                </c:pt>
                <c:pt idx="595">
                  <c:v>4.4529689420556899E-2</c:v>
                </c:pt>
                <c:pt idx="596">
                  <c:v>3.7658549795431352E-2</c:v>
                </c:pt>
                <c:pt idx="597">
                  <c:v>3.8355293131412546E-2</c:v>
                </c:pt>
                <c:pt idx="598">
                  <c:v>3.7738264229792852E-2</c:v>
                </c:pt>
                <c:pt idx="599">
                  <c:v>3.7836481891581952E-2</c:v>
                </c:pt>
                <c:pt idx="600">
                  <c:v>4.3561214041763253E-2</c:v>
                </c:pt>
                <c:pt idx="601">
                  <c:v>5.0438116100766754E-2</c:v>
                </c:pt>
                <c:pt idx="602">
                  <c:v>5.0456491267947053E-2</c:v>
                </c:pt>
                <c:pt idx="603">
                  <c:v>5.1979949874686751E-2</c:v>
                </c:pt>
                <c:pt idx="604">
                  <c:v>5.48645302716484E-2</c:v>
                </c:pt>
                <c:pt idx="605">
                  <c:v>6.4161441160301258E-2</c:v>
                </c:pt>
                <c:pt idx="606">
                  <c:v>6.864688803805849E-2</c:v>
                </c:pt>
                <c:pt idx="607">
                  <c:v>6.8419716595590652E-2</c:v>
                </c:pt>
                <c:pt idx="608">
                  <c:v>6.4991671925007655E-2</c:v>
                </c:pt>
                <c:pt idx="609">
                  <c:v>6.4839165062129112E-2</c:v>
                </c:pt>
                <c:pt idx="610">
                  <c:v>6.5209507607929498E-2</c:v>
                </c:pt>
                <c:pt idx="611">
                  <c:v>6.4434387887265701E-2</c:v>
                </c:pt>
                <c:pt idx="612">
                  <c:v>6.3263290706109157E-2</c:v>
                </c:pt>
                <c:pt idx="613">
                  <c:v>6.5407168458665704E-2</c:v>
                </c:pt>
                <c:pt idx="614">
                  <c:v>6.6978623647645605E-2</c:v>
                </c:pt>
                <c:pt idx="615">
                  <c:v>6.2437543385892254E-2</c:v>
                </c:pt>
                <c:pt idx="616">
                  <c:v>5.5639870061071656E-2</c:v>
                </c:pt>
                <c:pt idx="617">
                  <c:v>5.4417978710396095E-2</c:v>
                </c:pt>
                <c:pt idx="618">
                  <c:v>4.7040667494136948E-2</c:v>
                </c:pt>
                <c:pt idx="619">
                  <c:v>4.5871235091974806E-2</c:v>
                </c:pt>
                <c:pt idx="620">
                  <c:v>4.4686846712380303E-2</c:v>
                </c:pt>
                <c:pt idx="621">
                  <c:v>4.5002264647786595E-2</c:v>
                </c:pt>
                <c:pt idx="622">
                  <c:v>4.8607338299664751E-2</c:v>
                </c:pt>
                <c:pt idx="623">
                  <c:v>4.4062485748535794E-2</c:v>
                </c:pt>
                <c:pt idx="624">
                  <c:v>4.9119472875236846E-2</c:v>
                </c:pt>
                <c:pt idx="625">
                  <c:v>4.6968153160282855E-2</c:v>
                </c:pt>
                <c:pt idx="626">
                  <c:v>4.665247759771194E-2</c:v>
                </c:pt>
                <c:pt idx="627">
                  <c:v>4.5156669044274303E-2</c:v>
                </c:pt>
                <c:pt idx="628">
                  <c:v>4.3900614846229542E-2</c:v>
                </c:pt>
                <c:pt idx="629">
                  <c:v>4.3767269281891001E-2</c:v>
                </c:pt>
                <c:pt idx="630">
                  <c:v>4.2253116689196901E-2</c:v>
                </c:pt>
                <c:pt idx="631">
                  <c:v>4.4876201084701001E-2</c:v>
                </c:pt>
                <c:pt idx="632">
                  <c:v>3.8245596407833003E-2</c:v>
                </c:pt>
                <c:pt idx="633">
                  <c:v>3.810944841240025E-2</c:v>
                </c:pt>
                <c:pt idx="634">
                  <c:v>3.4713679077103203E-2</c:v>
                </c:pt>
                <c:pt idx="635">
                  <c:v>3.8690022011719949E-2</c:v>
                </c:pt>
                <c:pt idx="636">
                  <c:v>4.4188163129317198E-2</c:v>
                </c:pt>
                <c:pt idx="637">
                  <c:v>3.947424138116605E-2</c:v>
                </c:pt>
                <c:pt idx="638">
                  <c:v>3.8932470835933097E-2</c:v>
                </c:pt>
                <c:pt idx="639">
                  <c:v>4.3414475303567047E-2</c:v>
                </c:pt>
                <c:pt idx="640">
                  <c:v>4.4285203834336651E-2</c:v>
                </c:pt>
                <c:pt idx="641">
                  <c:v>4.3675140992469254E-2</c:v>
                </c:pt>
                <c:pt idx="642">
                  <c:v>3.6859052339899001E-2</c:v>
                </c:pt>
                <c:pt idx="643">
                  <c:v>3.9320368127988455E-2</c:v>
                </c:pt>
                <c:pt idx="644">
                  <c:v>4.1007255275497048E-2</c:v>
                </c:pt>
                <c:pt idx="645">
                  <c:v>4.5357165602807899E-2</c:v>
                </c:pt>
                <c:pt idx="646">
                  <c:v>4.5844663318905299E-2</c:v>
                </c:pt>
                <c:pt idx="647">
                  <c:v>4.4191430241768248E-2</c:v>
                </c:pt>
                <c:pt idx="648">
                  <c:v>4.7221474268939294E-2</c:v>
                </c:pt>
                <c:pt idx="649">
                  <c:v>4.7359468513024548E-2</c:v>
                </c:pt>
                <c:pt idx="650">
                  <c:v>4.7776238636811248E-2</c:v>
                </c:pt>
                <c:pt idx="651">
                  <c:v>5.5307807511922699E-2</c:v>
                </c:pt>
                <c:pt idx="652">
                  <c:v>5.58421108549755E-2</c:v>
                </c:pt>
                <c:pt idx="653">
                  <c:v>5.62966009843065E-2</c:v>
                </c:pt>
                <c:pt idx="654">
                  <c:v>6.0930043935799497E-2</c:v>
                </c:pt>
                <c:pt idx="655">
                  <c:v>5.8362597297703503E-2</c:v>
                </c:pt>
                <c:pt idx="656">
                  <c:v>5.6197012519441501E-2</c:v>
                </c:pt>
                <c:pt idx="657">
                  <c:v>5.4987614450973353E-2</c:v>
                </c:pt>
                <c:pt idx="658">
                  <c:v>4.9876515535532205E-2</c:v>
                </c:pt>
                <c:pt idx="659">
                  <c:v>4.7577724093602253E-2</c:v>
                </c:pt>
                <c:pt idx="660">
                  <c:v>4.7060626647383252E-2</c:v>
                </c:pt>
                <c:pt idx="661">
                  <c:v>5.0565462056061647E-2</c:v>
                </c:pt>
                <c:pt idx="662">
                  <c:v>4.8178326800539698E-2</c:v>
                </c:pt>
                <c:pt idx="663">
                  <c:v>4.941915579873575E-2</c:v>
                </c:pt>
                <c:pt idx="664">
                  <c:v>5.1328388529479643E-2</c:v>
                </c:pt>
                <c:pt idx="665">
                  <c:v>5.2653163354504401E-2</c:v>
                </c:pt>
                <c:pt idx="666">
                  <c:v>5.7045289949108201E-2</c:v>
                </c:pt>
                <c:pt idx="667">
                  <c:v>6.2398466199306245E-2</c:v>
                </c:pt>
                <c:pt idx="668">
                  <c:v>6.0532247212610503E-2</c:v>
                </c:pt>
                <c:pt idx="669">
                  <c:v>5.7334731007318E-2</c:v>
                </c:pt>
                <c:pt idx="670">
                  <c:v>5.7907056942514308E-2</c:v>
                </c:pt>
                <c:pt idx="671">
                  <c:v>5.5144947521158748E-2</c:v>
                </c:pt>
                <c:pt idx="672">
                  <c:v>5.5057820475512748E-2</c:v>
                </c:pt>
                <c:pt idx="673">
                  <c:v>5.5377792487613549E-2</c:v>
                </c:pt>
                <c:pt idx="674">
                  <c:v>6.1136450936960199E-2</c:v>
                </c:pt>
                <c:pt idx="675">
                  <c:v>5.923135191165315E-2</c:v>
                </c:pt>
                <c:pt idx="676">
                  <c:v>5.2213648105156503E-2</c:v>
                </c:pt>
                <c:pt idx="677">
                  <c:v>5.3255084931107401E-2</c:v>
                </c:pt>
                <c:pt idx="678">
                  <c:v>5.3901329090365151E-2</c:v>
                </c:pt>
                <c:pt idx="679">
                  <c:v>5.07889443750867E-2</c:v>
                </c:pt>
                <c:pt idx="680">
                  <c:v>4.9469838747508509E-2</c:v>
                </c:pt>
                <c:pt idx="681">
                  <c:v>5.3543164316645048E-2</c:v>
                </c:pt>
                <c:pt idx="682">
                  <c:v>5.3257482559833758E-2</c:v>
                </c:pt>
                <c:pt idx="683">
                  <c:v>4.8632432069017198E-2</c:v>
                </c:pt>
                <c:pt idx="684">
                  <c:v>4.9936499344245301E-2</c:v>
                </c:pt>
                <c:pt idx="685">
                  <c:v>5.2165572987604748E-2</c:v>
                </c:pt>
                <c:pt idx="686">
                  <c:v>5.2659208928150604E-2</c:v>
                </c:pt>
                <c:pt idx="687">
                  <c:v>5.6324413361819356E-2</c:v>
                </c:pt>
                <c:pt idx="688">
                  <c:v>5.9623191233858307E-2</c:v>
                </c:pt>
                <c:pt idx="689">
                  <c:v>6.4309680556435295E-2</c:v>
                </c:pt>
                <c:pt idx="690">
                  <c:v>6.2492431409649198E-2</c:v>
                </c:pt>
                <c:pt idx="691">
                  <c:v>6.5826346677845857E-2</c:v>
                </c:pt>
                <c:pt idx="692">
                  <c:v>6.7877541998232538E-2</c:v>
                </c:pt>
                <c:pt idx="693">
                  <c:v>6.5324293487800653E-2</c:v>
                </c:pt>
                <c:pt idx="694">
                  <c:v>7.1438735177865351E-2</c:v>
                </c:pt>
                <c:pt idx="695">
                  <c:v>7.4259668333683346E-2</c:v>
                </c:pt>
                <c:pt idx="696">
                  <c:v>8.0870078740158113E-2</c:v>
                </c:pt>
                <c:pt idx="697">
                  <c:v>7.7351660626348698E-2</c:v>
                </c:pt>
                <c:pt idx="698">
                  <c:v>7.9855580333439591E-2</c:v>
                </c:pt>
                <c:pt idx="699">
                  <c:v>9.0245675886712146E-2</c:v>
                </c:pt>
                <c:pt idx="700">
                  <c:v>9.1526966323550493E-2</c:v>
                </c:pt>
                <c:pt idx="701">
                  <c:v>9.0135213059352209E-2</c:v>
                </c:pt>
                <c:pt idx="702">
                  <c:v>8.9608304201049607E-2</c:v>
                </c:pt>
                <c:pt idx="703">
                  <c:v>8.1784804612066747E-2</c:v>
                </c:pt>
                <c:pt idx="704">
                  <c:v>7.7996873780350404E-2</c:v>
                </c:pt>
                <c:pt idx="705">
                  <c:v>7.1654438313531951E-2</c:v>
                </c:pt>
                <c:pt idx="706">
                  <c:v>6.7585282536469643E-2</c:v>
                </c:pt>
                <c:pt idx="707">
                  <c:v>6.3333703414920409E-2</c:v>
                </c:pt>
                <c:pt idx="708">
                  <c:v>6.0936532547209404E-2</c:v>
                </c:pt>
                <c:pt idx="709">
                  <c:v>5.6404849039340899E-2</c:v>
                </c:pt>
                <c:pt idx="710">
                  <c:v>5.2161099535087602E-2</c:v>
                </c:pt>
                <c:pt idx="711">
                  <c:v>3.8782653011774401E-2</c:v>
                </c:pt>
                <c:pt idx="712">
                  <c:v>4.2911737379650851E-2</c:v>
                </c:pt>
                <c:pt idx="713">
                  <c:v>4.525864852276075E-2</c:v>
                </c:pt>
                <c:pt idx="714">
                  <c:v>4.4678860803212352E-2</c:v>
                </c:pt>
                <c:pt idx="715">
                  <c:v>4.2268011025677003E-2</c:v>
                </c:pt>
                <c:pt idx="716">
                  <c:v>4.036376644950275E-2</c:v>
                </c:pt>
                <c:pt idx="717">
                  <c:v>4.3618387964457855E-2</c:v>
                </c:pt>
                <c:pt idx="718">
                  <c:v>4.5221802083512605E-2</c:v>
                </c:pt>
                <c:pt idx="719">
                  <c:v>4.6612833403369455E-2</c:v>
                </c:pt>
                <c:pt idx="720">
                  <c:v>4.5861969990753107E-2</c:v>
                </c:pt>
                <c:pt idx="721">
                  <c:v>4.2724645189281547E-2</c:v>
                </c:pt>
                <c:pt idx="722">
                  <c:v>4.287337129550365E-2</c:v>
                </c:pt>
                <c:pt idx="723">
                  <c:v>4.2593819498985851E-2</c:v>
                </c:pt>
                <c:pt idx="724">
                  <c:v>3.8750485871004152E-2</c:v>
                </c:pt>
                <c:pt idx="725">
                  <c:v>3.9127280729280497E-2</c:v>
                </c:pt>
                <c:pt idx="726">
                  <c:v>3.782611561531795E-2</c:v>
                </c:pt>
                <c:pt idx="727">
                  <c:v>4.2980057020819099E-2</c:v>
                </c:pt>
                <c:pt idx="728">
                  <c:v>4.8327872952404455E-2</c:v>
                </c:pt>
                <c:pt idx="729">
                  <c:v>4.6499994377297502E-2</c:v>
                </c:pt>
                <c:pt idx="730">
                  <c:v>4.709393853881725E-2</c:v>
                </c:pt>
                <c:pt idx="731">
                  <c:v>4.8009641332245653E-2</c:v>
                </c:pt>
                <c:pt idx="732">
                  <c:v>5.1308464493885E-2</c:v>
                </c:pt>
                <c:pt idx="733">
                  <c:v>4.6833333333332394E-2</c:v>
                </c:pt>
                <c:pt idx="734">
                  <c:v>5.21038361776597E-2</c:v>
                </c:pt>
                <c:pt idx="735">
                  <c:v>5.3905304941177998E-2</c:v>
                </c:pt>
                <c:pt idx="736">
                  <c:v>4.8716128735451052E-2</c:v>
                </c:pt>
                <c:pt idx="737">
                  <c:v>4.7047367555512205E-2</c:v>
                </c:pt>
                <c:pt idx="738">
                  <c:v>4.6584346303140248E-2</c:v>
                </c:pt>
                <c:pt idx="739">
                  <c:v>4.8135418139989845E-2</c:v>
                </c:pt>
                <c:pt idx="740">
                  <c:v>4.6558832165052806E-2</c:v>
                </c:pt>
                <c:pt idx="741">
                  <c:v>4.4772704149839603E-2</c:v>
                </c:pt>
                <c:pt idx="742">
                  <c:v>4.1852467559446008E-2</c:v>
                </c:pt>
                <c:pt idx="743">
                  <c:v>4.0195998191318603E-2</c:v>
                </c:pt>
                <c:pt idx="744">
                  <c:v>3.7740351710615447E-2</c:v>
                </c:pt>
                <c:pt idx="745">
                  <c:v>3.7117044309690053E-2</c:v>
                </c:pt>
                <c:pt idx="746">
                  <c:v>3.7376187474712899E-2</c:v>
                </c:pt>
                <c:pt idx="747">
                  <c:v>4.1583869082407944E-2</c:v>
                </c:pt>
                <c:pt idx="748">
                  <c:v>4.1312155600158898E-2</c:v>
                </c:pt>
                <c:pt idx="749">
                  <c:v>4.1321426868717648E-2</c:v>
                </c:pt>
                <c:pt idx="750">
                  <c:v>4.8593461994527853E-2</c:v>
                </c:pt>
                <c:pt idx="751">
                  <c:v>4.5022110698370345E-2</c:v>
                </c:pt>
                <c:pt idx="752">
                  <c:v>4.1330359982629544E-2</c:v>
                </c:pt>
                <c:pt idx="753">
                  <c:v>4.0990396628905044E-2</c:v>
                </c:pt>
                <c:pt idx="754">
                  <c:v>3.750136472936335E-2</c:v>
                </c:pt>
                <c:pt idx="755">
                  <c:v>3.5536459775600104E-2</c:v>
                </c:pt>
                <c:pt idx="756">
                  <c:v>3.7227065726616847E-2</c:v>
                </c:pt>
                <c:pt idx="757">
                  <c:v>3.6384670060209852E-2</c:v>
                </c:pt>
                <c:pt idx="758">
                  <c:v>3.7273680087697748E-2</c:v>
                </c:pt>
                <c:pt idx="759">
                  <c:v>3.4428719319049401E-2</c:v>
                </c:pt>
                <c:pt idx="760">
                  <c:v>3.363746149417985E-2</c:v>
                </c:pt>
                <c:pt idx="761">
                  <c:v>3.3703836409872297E-2</c:v>
                </c:pt>
                <c:pt idx="762">
                  <c:v>2.9556955691019748E-2</c:v>
                </c:pt>
                <c:pt idx="763">
                  <c:v>3.1496809480401601E-2</c:v>
                </c:pt>
                <c:pt idx="764">
                  <c:v>3.1742770167155501E-2</c:v>
                </c:pt>
                <c:pt idx="765">
                  <c:v>3.5983949025198102E-2</c:v>
                </c:pt>
                <c:pt idx="766">
                  <c:v>3.3994334277620199E-2</c:v>
                </c:pt>
                <c:pt idx="767">
                  <c:v>3.7670609645131997E-2</c:v>
                </c:pt>
                <c:pt idx="768">
                  <c:v>3.5057759919644604E-2</c:v>
                </c:pt>
                <c:pt idx="769">
                  <c:v>4.1415662650602501E-2</c:v>
                </c:pt>
                <c:pt idx="770">
                  <c:v>4.5112781954887098E-2</c:v>
                </c:pt>
                <c:pt idx="771">
                  <c:v>4.3094808578872899E-2</c:v>
                </c:pt>
                <c:pt idx="772">
                  <c:v>4.4976459981961404E-2</c:v>
                </c:pt>
                <c:pt idx="773">
                  <c:v>4.1499109421766801E-2</c:v>
                </c:pt>
                <c:pt idx="774">
                  <c:v>4.37037037037038E-2</c:v>
                </c:pt>
                <c:pt idx="775">
                  <c:v>4.2977569004442502E-2</c:v>
                </c:pt>
                <c:pt idx="776">
                  <c:v>3.9642278123528996E-2</c:v>
                </c:pt>
                <c:pt idx="777">
                  <c:v>4.08132151953223E-2</c:v>
                </c:pt>
                <c:pt idx="778">
                  <c:v>3.8148843026885253E-2</c:v>
                </c:pt>
                <c:pt idx="779">
                  <c:v>3.2433862433859859E-2</c:v>
                </c:pt>
                <c:pt idx="780">
                  <c:v>3.1370692667557605E-2</c:v>
                </c:pt>
                <c:pt idx="781">
                  <c:v>3.0623259130933507E-2</c:v>
                </c:pt>
                <c:pt idx="782">
                  <c:v>3.3726374198020909E-2</c:v>
                </c:pt>
                <c:pt idx="783">
                  <c:v>3.5402060070983649E-2</c:v>
                </c:pt>
                <c:pt idx="784">
                  <c:v>3.5594242868219259E-2</c:v>
                </c:pt>
                <c:pt idx="785">
                  <c:v>4.0369188303285591E-2</c:v>
                </c:pt>
                <c:pt idx="786">
                  <c:v>3.9100852639739496E-2</c:v>
                </c:pt>
                <c:pt idx="787">
                  <c:v>3.6636636636639276E-2</c:v>
                </c:pt>
                <c:pt idx="788">
                  <c:v>3.9278958495609223E-2</c:v>
                </c:pt>
                <c:pt idx="789">
                  <c:v>3.3529411764705516E-2</c:v>
                </c:pt>
                <c:pt idx="790">
                  <c:v>4.136130064864206E-2</c:v>
                </c:pt>
                <c:pt idx="791">
                  <c:v>4.4217111937770726E-2</c:v>
                </c:pt>
                <c:pt idx="792">
                  <c:v>4.2929720575784723E-2</c:v>
                </c:pt>
                <c:pt idx="793">
                  <c:v>3.9051956815109777E-2</c:v>
                </c:pt>
                <c:pt idx="794">
                  <c:v>3.3305439330547089E-2</c:v>
                </c:pt>
                <c:pt idx="795">
                  <c:v>3.3439224209993415E-2</c:v>
                </c:pt>
                <c:pt idx="796">
                  <c:v>3.207982846775749E-2</c:v>
                </c:pt>
                <c:pt idx="797">
                  <c:v>2.9433711964182006E-2</c:v>
                </c:pt>
                <c:pt idx="798">
                  <c:v>3.0951101558308131E-2</c:v>
                </c:pt>
                <c:pt idx="799">
                  <c:v>3.306736859422308E-2</c:v>
                </c:pt>
                <c:pt idx="800">
                  <c:v>3.3053554319552009E-2</c:v>
                </c:pt>
                <c:pt idx="801">
                  <c:v>3.0246361492801514E-2</c:v>
                </c:pt>
                <c:pt idx="802">
                  <c:v>3.1619857616841995E-2</c:v>
                </c:pt>
                <c:pt idx="803">
                  <c:v>3.5401105648457741E-2</c:v>
                </c:pt>
                <c:pt idx="804">
                  <c:v>3.7951813335098998E-2</c:v>
                </c:pt>
                <c:pt idx="805">
                  <c:v>3.8879992541955614E-2</c:v>
                </c:pt>
                <c:pt idx="806">
                  <c:v>3.3174616247297423E-2</c:v>
                </c:pt>
                <c:pt idx="807">
                  <c:v>2.8663711996490888E-2</c:v>
                </c:pt>
                <c:pt idx="808">
                  <c:v>2.7824213541434842E-2</c:v>
                </c:pt>
                <c:pt idx="809">
                  <c:v>2.8769849517789811E-2</c:v>
                </c:pt>
                <c:pt idx="810">
                  <c:v>2.9525526037735367E-2</c:v>
                </c:pt>
                <c:pt idx="811">
                  <c:v>2.9248830705422023E-2</c:v>
                </c:pt>
                <c:pt idx="812">
                  <c:v>3.1241683172990427E-2</c:v>
                </c:pt>
                <c:pt idx="813">
                  <c:v>3.1326222523681509E-2</c:v>
                </c:pt>
                <c:pt idx="814">
                  <c:v>3.053320301616724E-2</c:v>
                </c:pt>
                <c:pt idx="815">
                  <c:v>3.0400426736103308E-2</c:v>
                </c:pt>
                <c:pt idx="816">
                  <c:v>2.9065023792374602E-2</c:v>
                </c:pt>
                <c:pt idx="817">
                  <c:v>2.9623043655129452E-2</c:v>
                </c:pt>
                <c:pt idx="818">
                  <c:v>3.0088632909067742E-2</c:v>
                </c:pt>
                <c:pt idx="819">
                  <c:v>3.1790025761857896E-2</c:v>
                </c:pt>
                <c:pt idx="820">
                  <c:v>3.4304805417496878E-2</c:v>
                </c:pt>
                <c:pt idx="821">
                  <c:v>3.4423237454563799E-2</c:v>
                </c:pt>
                <c:pt idx="822">
                  <c:v>3.575836845675677E-2</c:v>
                </c:pt>
                <c:pt idx="823">
                  <c:v>3.7672062830988444E-2</c:v>
                </c:pt>
                <c:pt idx="824">
                  <c:v>3.3506043207545438E-2</c:v>
                </c:pt>
                <c:pt idx="825">
                  <c:v>3.2292734875177989E-2</c:v>
                </c:pt>
                <c:pt idx="826">
                  <c:v>3.2403250904142408E-2</c:v>
                </c:pt>
                <c:pt idx="827">
                  <c:v>3.522387905099636E-2</c:v>
                </c:pt>
                <c:pt idx="828">
                  <c:v>3.6470375320899806E-2</c:v>
                </c:pt>
                <c:pt idx="829">
                  <c:v>3.817282111937944E-2</c:v>
                </c:pt>
                <c:pt idx="830">
                  <c:v>3.7205294143090137E-2</c:v>
                </c:pt>
                <c:pt idx="831">
                  <c:v>3.3602824232001234E-2</c:v>
                </c:pt>
                <c:pt idx="832">
                  <c:v>3.2963454376278609E-2</c:v>
                </c:pt>
                <c:pt idx="833">
                  <c:v>3.2955281463776152E-2</c:v>
                </c:pt>
                <c:pt idx="834">
                  <c:v>2.9996944900807111E-2</c:v>
                </c:pt>
                <c:pt idx="835">
                  <c:v>3.0745880777313141E-2</c:v>
                </c:pt>
                <c:pt idx="836">
                  <c:v>3.3006548584887357E-2</c:v>
                </c:pt>
                <c:pt idx="837">
                  <c:v>3.8091476583296646E-2</c:v>
                </c:pt>
                <c:pt idx="838">
                  <c:v>3.6049330194085329E-2</c:v>
                </c:pt>
                <c:pt idx="839">
                  <c:v>3.710923792121372E-2</c:v>
                </c:pt>
                <c:pt idx="840">
                  <c:v>3.2761101522256489E-2</c:v>
                </c:pt>
                <c:pt idx="841">
                  <c:v>3.0984022365806635E-2</c:v>
                </c:pt>
                <c:pt idx="842">
                  <c:v>2.8372710276758747E-2</c:v>
                </c:pt>
                <c:pt idx="843">
                  <c:v>2.8372710276758747E-2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4F3-4AE4-B96D-C2338DCD2D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477168"/>
        <c:axId val="344477560"/>
      </c:lineChart>
      <c:catAx>
        <c:axId val="34447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4477560"/>
        <c:crosses val="autoZero"/>
        <c:auto val="0"/>
        <c:lblAlgn val="ctr"/>
        <c:lblOffset val="100"/>
        <c:tickLblSkip val="60"/>
        <c:noMultiLvlLbl val="0"/>
      </c:catAx>
      <c:valAx>
        <c:axId val="344477560"/>
        <c:scaling>
          <c:orientation val="minMax"/>
          <c:max val="0.30000000000000004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447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latin typeface="Georgia" panose="02040502050405020303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14058118318406E-2"/>
          <c:y val="2.5544264718305454E-2"/>
          <c:w val="0.9138064682039162"/>
          <c:h val="0.926896958787976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CC!$IL$115:$IL$912</c:f>
              <c:numCache>
                <c:formatCode>General</c:formatCode>
                <c:ptCount val="798"/>
                <c:pt idx="0">
                  <c:v>1955</c:v>
                </c:pt>
                <c:pt idx="1">
                  <c:v>1955</c:v>
                </c:pt>
                <c:pt idx="2">
                  <c:v>1955</c:v>
                </c:pt>
                <c:pt idx="3">
                  <c:v>1955</c:v>
                </c:pt>
                <c:pt idx="4">
                  <c:v>1955</c:v>
                </c:pt>
                <c:pt idx="5">
                  <c:v>1955</c:v>
                </c:pt>
                <c:pt idx="6">
                  <c:v>1955</c:v>
                </c:pt>
                <c:pt idx="7">
                  <c:v>1955</c:v>
                </c:pt>
                <c:pt idx="8">
                  <c:v>1955</c:v>
                </c:pt>
                <c:pt idx="9">
                  <c:v>1955</c:v>
                </c:pt>
                <c:pt idx="10">
                  <c:v>1955</c:v>
                </c:pt>
                <c:pt idx="11">
                  <c:v>1955</c:v>
                </c:pt>
                <c:pt idx="12">
                  <c:v>1956</c:v>
                </c:pt>
                <c:pt idx="13">
                  <c:v>1956</c:v>
                </c:pt>
                <c:pt idx="14">
                  <c:v>1956</c:v>
                </c:pt>
                <c:pt idx="15">
                  <c:v>1956</c:v>
                </c:pt>
                <c:pt idx="16">
                  <c:v>1956</c:v>
                </c:pt>
                <c:pt idx="17">
                  <c:v>1956</c:v>
                </c:pt>
                <c:pt idx="18">
                  <c:v>1956</c:v>
                </c:pt>
                <c:pt idx="19">
                  <c:v>1956</c:v>
                </c:pt>
                <c:pt idx="20">
                  <c:v>1956</c:v>
                </c:pt>
                <c:pt idx="21">
                  <c:v>1956</c:v>
                </c:pt>
                <c:pt idx="22">
                  <c:v>1956</c:v>
                </c:pt>
                <c:pt idx="23">
                  <c:v>1956</c:v>
                </c:pt>
                <c:pt idx="24">
                  <c:v>1957</c:v>
                </c:pt>
                <c:pt idx="25">
                  <c:v>1957</c:v>
                </c:pt>
                <c:pt idx="26">
                  <c:v>1957</c:v>
                </c:pt>
                <c:pt idx="27">
                  <c:v>1957</c:v>
                </c:pt>
                <c:pt idx="28">
                  <c:v>1957</c:v>
                </c:pt>
                <c:pt idx="29">
                  <c:v>1957</c:v>
                </c:pt>
                <c:pt idx="30">
                  <c:v>1957</c:v>
                </c:pt>
                <c:pt idx="31">
                  <c:v>1957</c:v>
                </c:pt>
                <c:pt idx="32">
                  <c:v>1957</c:v>
                </c:pt>
                <c:pt idx="33">
                  <c:v>1957</c:v>
                </c:pt>
                <c:pt idx="34">
                  <c:v>1957</c:v>
                </c:pt>
                <c:pt idx="35">
                  <c:v>1957</c:v>
                </c:pt>
                <c:pt idx="36">
                  <c:v>1958</c:v>
                </c:pt>
                <c:pt idx="37">
                  <c:v>1958</c:v>
                </c:pt>
                <c:pt idx="38">
                  <c:v>1958</c:v>
                </c:pt>
                <c:pt idx="39">
                  <c:v>1958</c:v>
                </c:pt>
                <c:pt idx="40">
                  <c:v>1958</c:v>
                </c:pt>
                <c:pt idx="41">
                  <c:v>1958</c:v>
                </c:pt>
                <c:pt idx="42">
                  <c:v>1958</c:v>
                </c:pt>
                <c:pt idx="43">
                  <c:v>1958</c:v>
                </c:pt>
                <c:pt idx="44">
                  <c:v>1958</c:v>
                </c:pt>
                <c:pt idx="45">
                  <c:v>1958</c:v>
                </c:pt>
                <c:pt idx="46">
                  <c:v>1958</c:v>
                </c:pt>
                <c:pt idx="47">
                  <c:v>1958</c:v>
                </c:pt>
                <c:pt idx="48">
                  <c:v>1959</c:v>
                </c:pt>
                <c:pt idx="49">
                  <c:v>1959</c:v>
                </c:pt>
                <c:pt idx="50">
                  <c:v>1959</c:v>
                </c:pt>
                <c:pt idx="51">
                  <c:v>1959</c:v>
                </c:pt>
                <c:pt idx="52">
                  <c:v>1959</c:v>
                </c:pt>
                <c:pt idx="53">
                  <c:v>1959</c:v>
                </c:pt>
                <c:pt idx="54">
                  <c:v>1959</c:v>
                </c:pt>
                <c:pt idx="55">
                  <c:v>1959</c:v>
                </c:pt>
                <c:pt idx="56">
                  <c:v>1959</c:v>
                </c:pt>
                <c:pt idx="57">
                  <c:v>1959</c:v>
                </c:pt>
                <c:pt idx="58">
                  <c:v>1959</c:v>
                </c:pt>
                <c:pt idx="59">
                  <c:v>1959</c:v>
                </c:pt>
                <c:pt idx="60">
                  <c:v>1960</c:v>
                </c:pt>
                <c:pt idx="61">
                  <c:v>1960</c:v>
                </c:pt>
                <c:pt idx="62">
                  <c:v>1960</c:v>
                </c:pt>
                <c:pt idx="63">
                  <c:v>1960</c:v>
                </c:pt>
                <c:pt idx="64">
                  <c:v>1960</c:v>
                </c:pt>
                <c:pt idx="65">
                  <c:v>1960</c:v>
                </c:pt>
                <c:pt idx="66">
                  <c:v>1960</c:v>
                </c:pt>
                <c:pt idx="67">
                  <c:v>1960</c:v>
                </c:pt>
                <c:pt idx="68">
                  <c:v>1960</c:v>
                </c:pt>
                <c:pt idx="69">
                  <c:v>1960</c:v>
                </c:pt>
                <c:pt idx="70">
                  <c:v>1960</c:v>
                </c:pt>
                <c:pt idx="71">
                  <c:v>1960</c:v>
                </c:pt>
                <c:pt idx="72">
                  <c:v>1961</c:v>
                </c:pt>
                <c:pt idx="73">
                  <c:v>1961</c:v>
                </c:pt>
                <c:pt idx="74">
                  <c:v>1961</c:v>
                </c:pt>
                <c:pt idx="75">
                  <c:v>1961</c:v>
                </c:pt>
                <c:pt idx="76">
                  <c:v>1961</c:v>
                </c:pt>
                <c:pt idx="77">
                  <c:v>1961</c:v>
                </c:pt>
                <c:pt idx="78">
                  <c:v>1961</c:v>
                </c:pt>
                <c:pt idx="79">
                  <c:v>1961</c:v>
                </c:pt>
                <c:pt idx="80">
                  <c:v>1961</c:v>
                </c:pt>
                <c:pt idx="81">
                  <c:v>1961</c:v>
                </c:pt>
                <c:pt idx="82">
                  <c:v>1961</c:v>
                </c:pt>
                <c:pt idx="83">
                  <c:v>1961</c:v>
                </c:pt>
                <c:pt idx="84">
                  <c:v>1962</c:v>
                </c:pt>
                <c:pt idx="85">
                  <c:v>1962</c:v>
                </c:pt>
                <c:pt idx="86">
                  <c:v>1962</c:v>
                </c:pt>
                <c:pt idx="87">
                  <c:v>1962</c:v>
                </c:pt>
                <c:pt idx="88">
                  <c:v>1962</c:v>
                </c:pt>
                <c:pt idx="89">
                  <c:v>1962</c:v>
                </c:pt>
                <c:pt idx="90">
                  <c:v>1962</c:v>
                </c:pt>
                <c:pt idx="91">
                  <c:v>1962</c:v>
                </c:pt>
                <c:pt idx="92">
                  <c:v>1962</c:v>
                </c:pt>
                <c:pt idx="93">
                  <c:v>1962</c:v>
                </c:pt>
                <c:pt idx="94">
                  <c:v>1962</c:v>
                </c:pt>
                <c:pt idx="95">
                  <c:v>1962</c:v>
                </c:pt>
                <c:pt idx="96">
                  <c:v>1963</c:v>
                </c:pt>
                <c:pt idx="97">
                  <c:v>1963</c:v>
                </c:pt>
                <c:pt idx="98">
                  <c:v>1963</c:v>
                </c:pt>
                <c:pt idx="99">
                  <c:v>1963</c:v>
                </c:pt>
                <c:pt idx="100">
                  <c:v>1963</c:v>
                </c:pt>
                <c:pt idx="101">
                  <c:v>1963</c:v>
                </c:pt>
                <c:pt idx="102">
                  <c:v>1963</c:v>
                </c:pt>
                <c:pt idx="103">
                  <c:v>1963</c:v>
                </c:pt>
                <c:pt idx="104">
                  <c:v>1963</c:v>
                </c:pt>
                <c:pt idx="105">
                  <c:v>1963</c:v>
                </c:pt>
                <c:pt idx="106">
                  <c:v>1963</c:v>
                </c:pt>
                <c:pt idx="107">
                  <c:v>1963</c:v>
                </c:pt>
                <c:pt idx="108">
                  <c:v>1964</c:v>
                </c:pt>
                <c:pt idx="109">
                  <c:v>1964</c:v>
                </c:pt>
                <c:pt idx="110">
                  <c:v>1964</c:v>
                </c:pt>
                <c:pt idx="111">
                  <c:v>1964</c:v>
                </c:pt>
                <c:pt idx="112">
                  <c:v>1964</c:v>
                </c:pt>
                <c:pt idx="113">
                  <c:v>1964</c:v>
                </c:pt>
                <c:pt idx="114">
                  <c:v>1964</c:v>
                </c:pt>
                <c:pt idx="115">
                  <c:v>1964</c:v>
                </c:pt>
                <c:pt idx="116">
                  <c:v>1964</c:v>
                </c:pt>
                <c:pt idx="117">
                  <c:v>1964</c:v>
                </c:pt>
                <c:pt idx="118">
                  <c:v>1964</c:v>
                </c:pt>
                <c:pt idx="119">
                  <c:v>1964</c:v>
                </c:pt>
                <c:pt idx="120">
                  <c:v>1965</c:v>
                </c:pt>
                <c:pt idx="121">
                  <c:v>1965</c:v>
                </c:pt>
                <c:pt idx="122">
                  <c:v>1965</c:v>
                </c:pt>
                <c:pt idx="123">
                  <c:v>1965</c:v>
                </c:pt>
                <c:pt idx="124">
                  <c:v>1965</c:v>
                </c:pt>
                <c:pt idx="125">
                  <c:v>1965</c:v>
                </c:pt>
                <c:pt idx="126">
                  <c:v>1965</c:v>
                </c:pt>
                <c:pt idx="127">
                  <c:v>1965</c:v>
                </c:pt>
                <c:pt idx="128">
                  <c:v>1965</c:v>
                </c:pt>
                <c:pt idx="129">
                  <c:v>1965</c:v>
                </c:pt>
                <c:pt idx="130">
                  <c:v>1965</c:v>
                </c:pt>
                <c:pt idx="131">
                  <c:v>1965</c:v>
                </c:pt>
                <c:pt idx="132">
                  <c:v>1966</c:v>
                </c:pt>
                <c:pt idx="133">
                  <c:v>1966</c:v>
                </c:pt>
                <c:pt idx="134">
                  <c:v>1966</c:v>
                </c:pt>
                <c:pt idx="135">
                  <c:v>1966</c:v>
                </c:pt>
                <c:pt idx="136">
                  <c:v>1966</c:v>
                </c:pt>
                <c:pt idx="137">
                  <c:v>1966</c:v>
                </c:pt>
                <c:pt idx="138">
                  <c:v>1966</c:v>
                </c:pt>
                <c:pt idx="139">
                  <c:v>1966</c:v>
                </c:pt>
                <c:pt idx="140">
                  <c:v>1966</c:v>
                </c:pt>
                <c:pt idx="141">
                  <c:v>1966</c:v>
                </c:pt>
                <c:pt idx="142">
                  <c:v>1966</c:v>
                </c:pt>
                <c:pt idx="143">
                  <c:v>1966</c:v>
                </c:pt>
                <c:pt idx="144">
                  <c:v>1967</c:v>
                </c:pt>
                <c:pt idx="145">
                  <c:v>1967</c:v>
                </c:pt>
                <c:pt idx="146">
                  <c:v>1967</c:v>
                </c:pt>
                <c:pt idx="147">
                  <c:v>1967</c:v>
                </c:pt>
                <c:pt idx="148">
                  <c:v>1967</c:v>
                </c:pt>
                <c:pt idx="149">
                  <c:v>1967</c:v>
                </c:pt>
                <c:pt idx="150">
                  <c:v>1967</c:v>
                </c:pt>
                <c:pt idx="151">
                  <c:v>1967</c:v>
                </c:pt>
                <c:pt idx="152">
                  <c:v>1967</c:v>
                </c:pt>
                <c:pt idx="153">
                  <c:v>1967</c:v>
                </c:pt>
                <c:pt idx="154">
                  <c:v>1967</c:v>
                </c:pt>
                <c:pt idx="155">
                  <c:v>1967</c:v>
                </c:pt>
                <c:pt idx="156">
                  <c:v>1968</c:v>
                </c:pt>
                <c:pt idx="157">
                  <c:v>1968</c:v>
                </c:pt>
                <c:pt idx="158">
                  <c:v>1968</c:v>
                </c:pt>
                <c:pt idx="159">
                  <c:v>1968</c:v>
                </c:pt>
                <c:pt idx="160">
                  <c:v>1968</c:v>
                </c:pt>
                <c:pt idx="161">
                  <c:v>1968</c:v>
                </c:pt>
                <c:pt idx="162">
                  <c:v>1968</c:v>
                </c:pt>
                <c:pt idx="163">
                  <c:v>1968</c:v>
                </c:pt>
                <c:pt idx="164">
                  <c:v>1968</c:v>
                </c:pt>
                <c:pt idx="165">
                  <c:v>1968</c:v>
                </c:pt>
                <c:pt idx="166">
                  <c:v>1968</c:v>
                </c:pt>
                <c:pt idx="167">
                  <c:v>1968</c:v>
                </c:pt>
                <c:pt idx="168">
                  <c:v>1969</c:v>
                </c:pt>
                <c:pt idx="169">
                  <c:v>1969</c:v>
                </c:pt>
                <c:pt idx="170">
                  <c:v>1969</c:v>
                </c:pt>
                <c:pt idx="171">
                  <c:v>1969</c:v>
                </c:pt>
                <c:pt idx="172">
                  <c:v>1969</c:v>
                </c:pt>
                <c:pt idx="173">
                  <c:v>1969</c:v>
                </c:pt>
                <c:pt idx="174">
                  <c:v>1969</c:v>
                </c:pt>
                <c:pt idx="175">
                  <c:v>1969</c:v>
                </c:pt>
                <c:pt idx="176">
                  <c:v>1969</c:v>
                </c:pt>
                <c:pt idx="177">
                  <c:v>1969</c:v>
                </c:pt>
                <c:pt idx="178">
                  <c:v>1969</c:v>
                </c:pt>
                <c:pt idx="179">
                  <c:v>1969</c:v>
                </c:pt>
                <c:pt idx="180">
                  <c:v>1970</c:v>
                </c:pt>
                <c:pt idx="181">
                  <c:v>1970</c:v>
                </c:pt>
                <c:pt idx="182">
                  <c:v>1970</c:v>
                </c:pt>
                <c:pt idx="183">
                  <c:v>1970</c:v>
                </c:pt>
                <c:pt idx="184">
                  <c:v>1970</c:v>
                </c:pt>
                <c:pt idx="185">
                  <c:v>1970</c:v>
                </c:pt>
                <c:pt idx="186">
                  <c:v>1970</c:v>
                </c:pt>
                <c:pt idx="187">
                  <c:v>1970</c:v>
                </c:pt>
                <c:pt idx="188">
                  <c:v>1970</c:v>
                </c:pt>
                <c:pt idx="189">
                  <c:v>1970</c:v>
                </c:pt>
                <c:pt idx="190">
                  <c:v>1970</c:v>
                </c:pt>
                <c:pt idx="191">
                  <c:v>1970</c:v>
                </c:pt>
                <c:pt idx="192">
                  <c:v>1971</c:v>
                </c:pt>
                <c:pt idx="193">
                  <c:v>1971</c:v>
                </c:pt>
                <c:pt idx="194">
                  <c:v>1971</c:v>
                </c:pt>
                <c:pt idx="195">
                  <c:v>1971</c:v>
                </c:pt>
                <c:pt idx="196">
                  <c:v>1971</c:v>
                </c:pt>
                <c:pt idx="197">
                  <c:v>1971</c:v>
                </c:pt>
                <c:pt idx="198">
                  <c:v>1971</c:v>
                </c:pt>
                <c:pt idx="199">
                  <c:v>1971</c:v>
                </c:pt>
                <c:pt idx="200">
                  <c:v>1971</c:v>
                </c:pt>
                <c:pt idx="201">
                  <c:v>1971</c:v>
                </c:pt>
                <c:pt idx="202">
                  <c:v>1971</c:v>
                </c:pt>
                <c:pt idx="203">
                  <c:v>1971</c:v>
                </c:pt>
                <c:pt idx="204">
                  <c:v>1972</c:v>
                </c:pt>
                <c:pt idx="205">
                  <c:v>1972</c:v>
                </c:pt>
                <c:pt idx="206">
                  <c:v>1972</c:v>
                </c:pt>
                <c:pt idx="207">
                  <c:v>1972</c:v>
                </c:pt>
                <c:pt idx="208">
                  <c:v>1972</c:v>
                </c:pt>
                <c:pt idx="209">
                  <c:v>1972</c:v>
                </c:pt>
                <c:pt idx="210">
                  <c:v>1972</c:v>
                </c:pt>
                <c:pt idx="211">
                  <c:v>1972</c:v>
                </c:pt>
                <c:pt idx="212">
                  <c:v>1972</c:v>
                </c:pt>
                <c:pt idx="213">
                  <c:v>1972</c:v>
                </c:pt>
                <c:pt idx="214">
                  <c:v>1972</c:v>
                </c:pt>
                <c:pt idx="215">
                  <c:v>1972</c:v>
                </c:pt>
                <c:pt idx="216">
                  <c:v>1973</c:v>
                </c:pt>
                <c:pt idx="217">
                  <c:v>1973</c:v>
                </c:pt>
                <c:pt idx="218">
                  <c:v>1973</c:v>
                </c:pt>
                <c:pt idx="219">
                  <c:v>1973</c:v>
                </c:pt>
                <c:pt idx="220">
                  <c:v>1973</c:v>
                </c:pt>
                <c:pt idx="221">
                  <c:v>1973</c:v>
                </c:pt>
                <c:pt idx="222">
                  <c:v>1973</c:v>
                </c:pt>
                <c:pt idx="223">
                  <c:v>1973</c:v>
                </c:pt>
                <c:pt idx="224">
                  <c:v>1973</c:v>
                </c:pt>
                <c:pt idx="225">
                  <c:v>1973</c:v>
                </c:pt>
                <c:pt idx="226">
                  <c:v>1973</c:v>
                </c:pt>
                <c:pt idx="227">
                  <c:v>1973</c:v>
                </c:pt>
                <c:pt idx="228">
                  <c:v>1974</c:v>
                </c:pt>
                <c:pt idx="229">
                  <c:v>1974</c:v>
                </c:pt>
                <c:pt idx="230">
                  <c:v>1974</c:v>
                </c:pt>
                <c:pt idx="231">
                  <c:v>1974</c:v>
                </c:pt>
                <c:pt idx="232">
                  <c:v>1974</c:v>
                </c:pt>
                <c:pt idx="233">
                  <c:v>1974</c:v>
                </c:pt>
                <c:pt idx="234">
                  <c:v>1974</c:v>
                </c:pt>
                <c:pt idx="235">
                  <c:v>1974</c:v>
                </c:pt>
                <c:pt idx="236">
                  <c:v>1974</c:v>
                </c:pt>
                <c:pt idx="237">
                  <c:v>1974</c:v>
                </c:pt>
                <c:pt idx="238">
                  <c:v>1974</c:v>
                </c:pt>
                <c:pt idx="239">
                  <c:v>1974</c:v>
                </c:pt>
                <c:pt idx="240">
                  <c:v>1975</c:v>
                </c:pt>
                <c:pt idx="241">
                  <c:v>1975</c:v>
                </c:pt>
                <c:pt idx="242">
                  <c:v>1975</c:v>
                </c:pt>
                <c:pt idx="243">
                  <c:v>1975</c:v>
                </c:pt>
                <c:pt idx="244">
                  <c:v>1975</c:v>
                </c:pt>
                <c:pt idx="245">
                  <c:v>1975</c:v>
                </c:pt>
                <c:pt idx="246">
                  <c:v>1975</c:v>
                </c:pt>
                <c:pt idx="247">
                  <c:v>1975</c:v>
                </c:pt>
                <c:pt idx="248">
                  <c:v>1975</c:v>
                </c:pt>
                <c:pt idx="249">
                  <c:v>1975</c:v>
                </c:pt>
                <c:pt idx="250">
                  <c:v>1975</c:v>
                </c:pt>
                <c:pt idx="251">
                  <c:v>1975</c:v>
                </c:pt>
                <c:pt idx="252">
                  <c:v>1976</c:v>
                </c:pt>
                <c:pt idx="253">
                  <c:v>1976</c:v>
                </c:pt>
                <c:pt idx="254">
                  <c:v>1976</c:v>
                </c:pt>
                <c:pt idx="255">
                  <c:v>1976</c:v>
                </c:pt>
                <c:pt idx="256">
                  <c:v>1976</c:v>
                </c:pt>
                <c:pt idx="257">
                  <c:v>1976</c:v>
                </c:pt>
                <c:pt idx="258">
                  <c:v>1976</c:v>
                </c:pt>
                <c:pt idx="259">
                  <c:v>1976</c:v>
                </c:pt>
                <c:pt idx="260">
                  <c:v>1976</c:v>
                </c:pt>
                <c:pt idx="261">
                  <c:v>1976</c:v>
                </c:pt>
                <c:pt idx="262">
                  <c:v>1976</c:v>
                </c:pt>
                <c:pt idx="263">
                  <c:v>1976</c:v>
                </c:pt>
                <c:pt idx="264">
                  <c:v>1977</c:v>
                </c:pt>
                <c:pt idx="265">
                  <c:v>1977</c:v>
                </c:pt>
                <c:pt idx="266">
                  <c:v>1977</c:v>
                </c:pt>
                <c:pt idx="267">
                  <c:v>1977</c:v>
                </c:pt>
                <c:pt idx="268">
                  <c:v>1977</c:v>
                </c:pt>
                <c:pt idx="269">
                  <c:v>1977</c:v>
                </c:pt>
                <c:pt idx="270">
                  <c:v>1977</c:v>
                </c:pt>
                <c:pt idx="271">
                  <c:v>1977</c:v>
                </c:pt>
                <c:pt idx="272">
                  <c:v>1977</c:v>
                </c:pt>
                <c:pt idx="273">
                  <c:v>1977</c:v>
                </c:pt>
                <c:pt idx="274">
                  <c:v>1977</c:v>
                </c:pt>
                <c:pt idx="275">
                  <c:v>1977</c:v>
                </c:pt>
                <c:pt idx="276">
                  <c:v>1978</c:v>
                </c:pt>
                <c:pt idx="277">
                  <c:v>1978</c:v>
                </c:pt>
                <c:pt idx="278">
                  <c:v>1978</c:v>
                </c:pt>
                <c:pt idx="279">
                  <c:v>1978</c:v>
                </c:pt>
                <c:pt idx="280">
                  <c:v>1978</c:v>
                </c:pt>
                <c:pt idx="281">
                  <c:v>1978</c:v>
                </c:pt>
                <c:pt idx="282">
                  <c:v>1978</c:v>
                </c:pt>
                <c:pt idx="283">
                  <c:v>1978</c:v>
                </c:pt>
                <c:pt idx="284">
                  <c:v>1978</c:v>
                </c:pt>
                <c:pt idx="285">
                  <c:v>1978</c:v>
                </c:pt>
                <c:pt idx="286">
                  <c:v>1978</c:v>
                </c:pt>
                <c:pt idx="287">
                  <c:v>1978</c:v>
                </c:pt>
                <c:pt idx="288">
                  <c:v>1979</c:v>
                </c:pt>
                <c:pt idx="289">
                  <c:v>1979</c:v>
                </c:pt>
                <c:pt idx="290">
                  <c:v>1979</c:v>
                </c:pt>
                <c:pt idx="291">
                  <c:v>1979</c:v>
                </c:pt>
                <c:pt idx="292">
                  <c:v>1979</c:v>
                </c:pt>
                <c:pt idx="293">
                  <c:v>1979</c:v>
                </c:pt>
                <c:pt idx="294">
                  <c:v>1979</c:v>
                </c:pt>
                <c:pt idx="295">
                  <c:v>1979</c:v>
                </c:pt>
                <c:pt idx="296">
                  <c:v>1979</c:v>
                </c:pt>
                <c:pt idx="297">
                  <c:v>1979</c:v>
                </c:pt>
                <c:pt idx="298">
                  <c:v>1979</c:v>
                </c:pt>
                <c:pt idx="299">
                  <c:v>1979</c:v>
                </c:pt>
                <c:pt idx="300">
                  <c:v>1980</c:v>
                </c:pt>
                <c:pt idx="301">
                  <c:v>1980</c:v>
                </c:pt>
                <c:pt idx="302">
                  <c:v>1980</c:v>
                </c:pt>
                <c:pt idx="303">
                  <c:v>1980</c:v>
                </c:pt>
                <c:pt idx="304">
                  <c:v>1980</c:v>
                </c:pt>
                <c:pt idx="305">
                  <c:v>1980</c:v>
                </c:pt>
                <c:pt idx="306">
                  <c:v>1980</c:v>
                </c:pt>
                <c:pt idx="307">
                  <c:v>1980</c:v>
                </c:pt>
                <c:pt idx="308">
                  <c:v>1980</c:v>
                </c:pt>
                <c:pt idx="309">
                  <c:v>1980</c:v>
                </c:pt>
                <c:pt idx="310">
                  <c:v>1980</c:v>
                </c:pt>
                <c:pt idx="311">
                  <c:v>1980</c:v>
                </c:pt>
                <c:pt idx="312">
                  <c:v>1981</c:v>
                </c:pt>
                <c:pt idx="313">
                  <c:v>1981</c:v>
                </c:pt>
                <c:pt idx="314">
                  <c:v>1981</c:v>
                </c:pt>
                <c:pt idx="315">
                  <c:v>1981</c:v>
                </c:pt>
                <c:pt idx="316">
                  <c:v>1981</c:v>
                </c:pt>
                <c:pt idx="317">
                  <c:v>1981</c:v>
                </c:pt>
                <c:pt idx="318">
                  <c:v>1981</c:v>
                </c:pt>
                <c:pt idx="319">
                  <c:v>1981</c:v>
                </c:pt>
                <c:pt idx="320">
                  <c:v>1981</c:v>
                </c:pt>
                <c:pt idx="321">
                  <c:v>1981</c:v>
                </c:pt>
                <c:pt idx="322">
                  <c:v>1981</c:v>
                </c:pt>
                <c:pt idx="323">
                  <c:v>1981</c:v>
                </c:pt>
                <c:pt idx="324">
                  <c:v>1982</c:v>
                </c:pt>
                <c:pt idx="325">
                  <c:v>1982</c:v>
                </c:pt>
                <c:pt idx="326">
                  <c:v>1982</c:v>
                </c:pt>
                <c:pt idx="327">
                  <c:v>1982</c:v>
                </c:pt>
                <c:pt idx="328">
                  <c:v>1982</c:v>
                </c:pt>
                <c:pt idx="329">
                  <c:v>1982</c:v>
                </c:pt>
                <c:pt idx="330">
                  <c:v>1982</c:v>
                </c:pt>
                <c:pt idx="331">
                  <c:v>1982</c:v>
                </c:pt>
                <c:pt idx="332">
                  <c:v>1982</c:v>
                </c:pt>
                <c:pt idx="333">
                  <c:v>1982</c:v>
                </c:pt>
                <c:pt idx="334">
                  <c:v>1982</c:v>
                </c:pt>
                <c:pt idx="335">
                  <c:v>1982</c:v>
                </c:pt>
                <c:pt idx="336">
                  <c:v>1983</c:v>
                </c:pt>
                <c:pt idx="337">
                  <c:v>1983</c:v>
                </c:pt>
                <c:pt idx="338">
                  <c:v>1983</c:v>
                </c:pt>
                <c:pt idx="339">
                  <c:v>1983</c:v>
                </c:pt>
                <c:pt idx="340">
                  <c:v>1983</c:v>
                </c:pt>
                <c:pt idx="341">
                  <c:v>1983</c:v>
                </c:pt>
                <c:pt idx="342">
                  <c:v>1983</c:v>
                </c:pt>
                <c:pt idx="343">
                  <c:v>1983</c:v>
                </c:pt>
                <c:pt idx="344">
                  <c:v>1983</c:v>
                </c:pt>
                <c:pt idx="345">
                  <c:v>1983</c:v>
                </c:pt>
                <c:pt idx="346">
                  <c:v>1983</c:v>
                </c:pt>
                <c:pt idx="347">
                  <c:v>1983</c:v>
                </c:pt>
                <c:pt idx="348">
                  <c:v>1984</c:v>
                </c:pt>
                <c:pt idx="349">
                  <c:v>1984</c:v>
                </c:pt>
                <c:pt idx="350">
                  <c:v>1984</c:v>
                </c:pt>
                <c:pt idx="351">
                  <c:v>1984</c:v>
                </c:pt>
                <c:pt idx="352">
                  <c:v>1984</c:v>
                </c:pt>
                <c:pt idx="353">
                  <c:v>1984</c:v>
                </c:pt>
                <c:pt idx="354">
                  <c:v>1984</c:v>
                </c:pt>
                <c:pt idx="355">
                  <c:v>1984</c:v>
                </c:pt>
                <c:pt idx="356">
                  <c:v>1984</c:v>
                </c:pt>
                <c:pt idx="357">
                  <c:v>1984</c:v>
                </c:pt>
                <c:pt idx="358">
                  <c:v>1984</c:v>
                </c:pt>
                <c:pt idx="359">
                  <c:v>1984</c:v>
                </c:pt>
                <c:pt idx="360">
                  <c:v>1985</c:v>
                </c:pt>
                <c:pt idx="361">
                  <c:v>1985</c:v>
                </c:pt>
                <c:pt idx="362">
                  <c:v>1985</c:v>
                </c:pt>
                <c:pt idx="363">
                  <c:v>1985</c:v>
                </c:pt>
                <c:pt idx="364">
                  <c:v>1985</c:v>
                </c:pt>
                <c:pt idx="365">
                  <c:v>1985</c:v>
                </c:pt>
                <c:pt idx="366">
                  <c:v>1985</c:v>
                </c:pt>
                <c:pt idx="367">
                  <c:v>1985</c:v>
                </c:pt>
                <c:pt idx="368">
                  <c:v>1985</c:v>
                </c:pt>
                <c:pt idx="369">
                  <c:v>1985</c:v>
                </c:pt>
                <c:pt idx="370">
                  <c:v>1985</c:v>
                </c:pt>
                <c:pt idx="371">
                  <c:v>1985</c:v>
                </c:pt>
                <c:pt idx="372">
                  <c:v>1986</c:v>
                </c:pt>
                <c:pt idx="373">
                  <c:v>1986</c:v>
                </c:pt>
                <c:pt idx="374">
                  <c:v>1986</c:v>
                </c:pt>
                <c:pt idx="375">
                  <c:v>1986</c:v>
                </c:pt>
                <c:pt idx="376">
                  <c:v>1986</c:v>
                </c:pt>
                <c:pt idx="377">
                  <c:v>1986</c:v>
                </c:pt>
                <c:pt idx="378">
                  <c:v>1986</c:v>
                </c:pt>
                <c:pt idx="379">
                  <c:v>1986</c:v>
                </c:pt>
                <c:pt idx="380">
                  <c:v>1986</c:v>
                </c:pt>
                <c:pt idx="381">
                  <c:v>1986</c:v>
                </c:pt>
                <c:pt idx="382">
                  <c:v>1986</c:v>
                </c:pt>
                <c:pt idx="383">
                  <c:v>1986</c:v>
                </c:pt>
                <c:pt idx="384">
                  <c:v>1987</c:v>
                </c:pt>
                <c:pt idx="385">
                  <c:v>1987</c:v>
                </c:pt>
                <c:pt idx="386">
                  <c:v>1987</c:v>
                </c:pt>
                <c:pt idx="387">
                  <c:v>1987</c:v>
                </c:pt>
                <c:pt idx="388">
                  <c:v>1987</c:v>
                </c:pt>
                <c:pt idx="389">
                  <c:v>1987</c:v>
                </c:pt>
                <c:pt idx="390">
                  <c:v>1987</c:v>
                </c:pt>
                <c:pt idx="391">
                  <c:v>1987</c:v>
                </c:pt>
                <c:pt idx="392">
                  <c:v>1987</c:v>
                </c:pt>
                <c:pt idx="393">
                  <c:v>1987</c:v>
                </c:pt>
                <c:pt idx="394">
                  <c:v>1987</c:v>
                </c:pt>
                <c:pt idx="395">
                  <c:v>1987</c:v>
                </c:pt>
                <c:pt idx="396">
                  <c:v>1988</c:v>
                </c:pt>
                <c:pt idx="397">
                  <c:v>1988</c:v>
                </c:pt>
                <c:pt idx="398">
                  <c:v>1988</c:v>
                </c:pt>
                <c:pt idx="399">
                  <c:v>1988</c:v>
                </c:pt>
                <c:pt idx="400">
                  <c:v>1988</c:v>
                </c:pt>
                <c:pt idx="401">
                  <c:v>1988</c:v>
                </c:pt>
                <c:pt idx="402">
                  <c:v>1988</c:v>
                </c:pt>
                <c:pt idx="403">
                  <c:v>1988</c:v>
                </c:pt>
                <c:pt idx="404">
                  <c:v>1988</c:v>
                </c:pt>
                <c:pt idx="405">
                  <c:v>1988</c:v>
                </c:pt>
                <c:pt idx="406">
                  <c:v>1988</c:v>
                </c:pt>
                <c:pt idx="407">
                  <c:v>1988</c:v>
                </c:pt>
                <c:pt idx="408">
                  <c:v>1989</c:v>
                </c:pt>
                <c:pt idx="409">
                  <c:v>1989</c:v>
                </c:pt>
                <c:pt idx="410">
                  <c:v>1989</c:v>
                </c:pt>
                <c:pt idx="411">
                  <c:v>1989</c:v>
                </c:pt>
                <c:pt idx="412">
                  <c:v>1989</c:v>
                </c:pt>
                <c:pt idx="413">
                  <c:v>1989</c:v>
                </c:pt>
                <c:pt idx="414">
                  <c:v>1989</c:v>
                </c:pt>
                <c:pt idx="415">
                  <c:v>1989</c:v>
                </c:pt>
                <c:pt idx="416">
                  <c:v>1989</c:v>
                </c:pt>
                <c:pt idx="417">
                  <c:v>1989</c:v>
                </c:pt>
                <c:pt idx="418">
                  <c:v>1989</c:v>
                </c:pt>
                <c:pt idx="419">
                  <c:v>1989</c:v>
                </c:pt>
                <c:pt idx="420">
                  <c:v>1990</c:v>
                </c:pt>
                <c:pt idx="421">
                  <c:v>1990</c:v>
                </c:pt>
                <c:pt idx="422">
                  <c:v>1990</c:v>
                </c:pt>
                <c:pt idx="423">
                  <c:v>1990</c:v>
                </c:pt>
                <c:pt idx="424">
                  <c:v>1990</c:v>
                </c:pt>
                <c:pt idx="425">
                  <c:v>1990</c:v>
                </c:pt>
                <c:pt idx="426">
                  <c:v>1990</c:v>
                </c:pt>
                <c:pt idx="427">
                  <c:v>1990</c:v>
                </c:pt>
                <c:pt idx="428">
                  <c:v>1990</c:v>
                </c:pt>
                <c:pt idx="429">
                  <c:v>1990</c:v>
                </c:pt>
                <c:pt idx="430">
                  <c:v>1990</c:v>
                </c:pt>
                <c:pt idx="431">
                  <c:v>1990</c:v>
                </c:pt>
                <c:pt idx="432">
                  <c:v>1991</c:v>
                </c:pt>
                <c:pt idx="433">
                  <c:v>1991</c:v>
                </c:pt>
                <c:pt idx="434">
                  <c:v>1991</c:v>
                </c:pt>
                <c:pt idx="435">
                  <c:v>1991</c:v>
                </c:pt>
                <c:pt idx="436">
                  <c:v>1991</c:v>
                </c:pt>
                <c:pt idx="437">
                  <c:v>1991</c:v>
                </c:pt>
                <c:pt idx="438">
                  <c:v>1991</c:v>
                </c:pt>
                <c:pt idx="439">
                  <c:v>1991</c:v>
                </c:pt>
                <c:pt idx="440">
                  <c:v>1991</c:v>
                </c:pt>
                <c:pt idx="441">
                  <c:v>1991</c:v>
                </c:pt>
                <c:pt idx="442">
                  <c:v>1991</c:v>
                </c:pt>
                <c:pt idx="443">
                  <c:v>1991</c:v>
                </c:pt>
                <c:pt idx="444">
                  <c:v>1992</c:v>
                </c:pt>
                <c:pt idx="445">
                  <c:v>1992</c:v>
                </c:pt>
                <c:pt idx="446">
                  <c:v>1992</c:v>
                </c:pt>
                <c:pt idx="447">
                  <c:v>1992</c:v>
                </c:pt>
                <c:pt idx="448">
                  <c:v>1992</c:v>
                </c:pt>
                <c:pt idx="449">
                  <c:v>1992</c:v>
                </c:pt>
                <c:pt idx="450">
                  <c:v>1992</c:v>
                </c:pt>
                <c:pt idx="451">
                  <c:v>1992</c:v>
                </c:pt>
                <c:pt idx="452">
                  <c:v>1992</c:v>
                </c:pt>
                <c:pt idx="453">
                  <c:v>1992</c:v>
                </c:pt>
                <c:pt idx="454">
                  <c:v>1992</c:v>
                </c:pt>
                <c:pt idx="455">
                  <c:v>1992</c:v>
                </c:pt>
                <c:pt idx="456">
                  <c:v>1993</c:v>
                </c:pt>
                <c:pt idx="457">
                  <c:v>1993</c:v>
                </c:pt>
                <c:pt idx="458">
                  <c:v>1993</c:v>
                </c:pt>
                <c:pt idx="459">
                  <c:v>1993</c:v>
                </c:pt>
                <c:pt idx="460">
                  <c:v>1993</c:v>
                </c:pt>
                <c:pt idx="461">
                  <c:v>1993</c:v>
                </c:pt>
                <c:pt idx="462">
                  <c:v>1993</c:v>
                </c:pt>
                <c:pt idx="463">
                  <c:v>1993</c:v>
                </c:pt>
                <c:pt idx="464">
                  <c:v>1993</c:v>
                </c:pt>
                <c:pt idx="465">
                  <c:v>1993</c:v>
                </c:pt>
                <c:pt idx="466">
                  <c:v>1993</c:v>
                </c:pt>
                <c:pt idx="467">
                  <c:v>1993</c:v>
                </c:pt>
                <c:pt idx="468">
                  <c:v>1994</c:v>
                </c:pt>
                <c:pt idx="469">
                  <c:v>1994</c:v>
                </c:pt>
                <c:pt idx="470">
                  <c:v>1994</c:v>
                </c:pt>
                <c:pt idx="471">
                  <c:v>1994</c:v>
                </c:pt>
                <c:pt idx="472">
                  <c:v>1994</c:v>
                </c:pt>
                <c:pt idx="473">
                  <c:v>1994</c:v>
                </c:pt>
                <c:pt idx="474">
                  <c:v>1994</c:v>
                </c:pt>
                <c:pt idx="475">
                  <c:v>1994</c:v>
                </c:pt>
                <c:pt idx="476">
                  <c:v>1994</c:v>
                </c:pt>
                <c:pt idx="477">
                  <c:v>1994</c:v>
                </c:pt>
                <c:pt idx="478">
                  <c:v>1994</c:v>
                </c:pt>
                <c:pt idx="479">
                  <c:v>1994</c:v>
                </c:pt>
                <c:pt idx="480">
                  <c:v>1995</c:v>
                </c:pt>
                <c:pt idx="481">
                  <c:v>1995</c:v>
                </c:pt>
                <c:pt idx="482">
                  <c:v>1995</c:v>
                </c:pt>
                <c:pt idx="483">
                  <c:v>1995</c:v>
                </c:pt>
                <c:pt idx="484">
                  <c:v>1995</c:v>
                </c:pt>
                <c:pt idx="485">
                  <c:v>1995</c:v>
                </c:pt>
                <c:pt idx="486">
                  <c:v>1995</c:v>
                </c:pt>
                <c:pt idx="487">
                  <c:v>1995</c:v>
                </c:pt>
                <c:pt idx="488">
                  <c:v>1995</c:v>
                </c:pt>
                <c:pt idx="489">
                  <c:v>1995</c:v>
                </c:pt>
                <c:pt idx="490">
                  <c:v>1995</c:v>
                </c:pt>
                <c:pt idx="491">
                  <c:v>1995</c:v>
                </c:pt>
                <c:pt idx="492">
                  <c:v>1996</c:v>
                </c:pt>
                <c:pt idx="493">
                  <c:v>1996</c:v>
                </c:pt>
                <c:pt idx="494">
                  <c:v>1996</c:v>
                </c:pt>
                <c:pt idx="495">
                  <c:v>1996</c:v>
                </c:pt>
                <c:pt idx="496">
                  <c:v>1996</c:v>
                </c:pt>
                <c:pt idx="497">
                  <c:v>1996</c:v>
                </c:pt>
                <c:pt idx="498">
                  <c:v>1996</c:v>
                </c:pt>
                <c:pt idx="499">
                  <c:v>1996</c:v>
                </c:pt>
                <c:pt idx="500">
                  <c:v>1996</c:v>
                </c:pt>
                <c:pt idx="501">
                  <c:v>1996</c:v>
                </c:pt>
                <c:pt idx="502">
                  <c:v>1996</c:v>
                </c:pt>
                <c:pt idx="503">
                  <c:v>1996</c:v>
                </c:pt>
                <c:pt idx="504">
                  <c:v>1997</c:v>
                </c:pt>
                <c:pt idx="505">
                  <c:v>1997</c:v>
                </c:pt>
                <c:pt idx="506">
                  <c:v>1997</c:v>
                </c:pt>
                <c:pt idx="507">
                  <c:v>1997</c:v>
                </c:pt>
                <c:pt idx="508">
                  <c:v>1997</c:v>
                </c:pt>
                <c:pt idx="509">
                  <c:v>1997</c:v>
                </c:pt>
                <c:pt idx="510">
                  <c:v>1997</c:v>
                </c:pt>
                <c:pt idx="511">
                  <c:v>1997</c:v>
                </c:pt>
                <c:pt idx="512">
                  <c:v>1997</c:v>
                </c:pt>
                <c:pt idx="513">
                  <c:v>1997</c:v>
                </c:pt>
                <c:pt idx="514">
                  <c:v>1997</c:v>
                </c:pt>
                <c:pt idx="515">
                  <c:v>1997</c:v>
                </c:pt>
                <c:pt idx="516">
                  <c:v>1998</c:v>
                </c:pt>
                <c:pt idx="517">
                  <c:v>1998</c:v>
                </c:pt>
                <c:pt idx="518">
                  <c:v>1998</c:v>
                </c:pt>
                <c:pt idx="519">
                  <c:v>1998</c:v>
                </c:pt>
                <c:pt idx="520">
                  <c:v>1998</c:v>
                </c:pt>
                <c:pt idx="521">
                  <c:v>1998</c:v>
                </c:pt>
                <c:pt idx="522">
                  <c:v>1998</c:v>
                </c:pt>
                <c:pt idx="523">
                  <c:v>1998</c:v>
                </c:pt>
                <c:pt idx="524">
                  <c:v>1998</c:v>
                </c:pt>
                <c:pt idx="525">
                  <c:v>1998</c:v>
                </c:pt>
                <c:pt idx="526">
                  <c:v>1998</c:v>
                </c:pt>
                <c:pt idx="527">
                  <c:v>1998</c:v>
                </c:pt>
                <c:pt idx="528">
                  <c:v>1999</c:v>
                </c:pt>
                <c:pt idx="529">
                  <c:v>1999</c:v>
                </c:pt>
                <c:pt idx="530">
                  <c:v>1999</c:v>
                </c:pt>
                <c:pt idx="531">
                  <c:v>1999</c:v>
                </c:pt>
                <c:pt idx="532">
                  <c:v>1999</c:v>
                </c:pt>
                <c:pt idx="533">
                  <c:v>1999</c:v>
                </c:pt>
                <c:pt idx="534">
                  <c:v>1999</c:v>
                </c:pt>
                <c:pt idx="535">
                  <c:v>1999</c:v>
                </c:pt>
                <c:pt idx="536">
                  <c:v>1999</c:v>
                </c:pt>
                <c:pt idx="537">
                  <c:v>1999</c:v>
                </c:pt>
                <c:pt idx="538">
                  <c:v>1999</c:v>
                </c:pt>
                <c:pt idx="539">
                  <c:v>1999</c:v>
                </c:pt>
                <c:pt idx="540">
                  <c:v>2000</c:v>
                </c:pt>
                <c:pt idx="541">
                  <c:v>2000</c:v>
                </c:pt>
                <c:pt idx="542">
                  <c:v>2000</c:v>
                </c:pt>
                <c:pt idx="543">
                  <c:v>2000</c:v>
                </c:pt>
                <c:pt idx="544">
                  <c:v>2000</c:v>
                </c:pt>
                <c:pt idx="545">
                  <c:v>2000</c:v>
                </c:pt>
                <c:pt idx="546">
                  <c:v>2000</c:v>
                </c:pt>
                <c:pt idx="547">
                  <c:v>2000</c:v>
                </c:pt>
                <c:pt idx="548">
                  <c:v>2000</c:v>
                </c:pt>
                <c:pt idx="549">
                  <c:v>2000</c:v>
                </c:pt>
                <c:pt idx="550">
                  <c:v>2000</c:v>
                </c:pt>
                <c:pt idx="551">
                  <c:v>2000</c:v>
                </c:pt>
                <c:pt idx="552">
                  <c:v>2001</c:v>
                </c:pt>
                <c:pt idx="553">
                  <c:v>2001</c:v>
                </c:pt>
                <c:pt idx="554">
                  <c:v>2001</c:v>
                </c:pt>
                <c:pt idx="555">
                  <c:v>2001</c:v>
                </c:pt>
                <c:pt idx="556">
                  <c:v>2001</c:v>
                </c:pt>
                <c:pt idx="557">
                  <c:v>2001</c:v>
                </c:pt>
                <c:pt idx="558">
                  <c:v>2001</c:v>
                </c:pt>
                <c:pt idx="559">
                  <c:v>2001</c:v>
                </c:pt>
                <c:pt idx="560">
                  <c:v>2001</c:v>
                </c:pt>
                <c:pt idx="561">
                  <c:v>2001</c:v>
                </c:pt>
                <c:pt idx="562">
                  <c:v>2001</c:v>
                </c:pt>
                <c:pt idx="563">
                  <c:v>2001</c:v>
                </c:pt>
                <c:pt idx="564">
                  <c:v>2002</c:v>
                </c:pt>
                <c:pt idx="565">
                  <c:v>2002</c:v>
                </c:pt>
                <c:pt idx="566">
                  <c:v>2002</c:v>
                </c:pt>
                <c:pt idx="567">
                  <c:v>2002</c:v>
                </c:pt>
                <c:pt idx="568">
                  <c:v>2002</c:v>
                </c:pt>
                <c:pt idx="569">
                  <c:v>2002</c:v>
                </c:pt>
                <c:pt idx="570">
                  <c:v>2002</c:v>
                </c:pt>
                <c:pt idx="571">
                  <c:v>2002</c:v>
                </c:pt>
                <c:pt idx="572">
                  <c:v>2002</c:v>
                </c:pt>
                <c:pt idx="573">
                  <c:v>2002</c:v>
                </c:pt>
                <c:pt idx="574">
                  <c:v>2002</c:v>
                </c:pt>
                <c:pt idx="575">
                  <c:v>2002</c:v>
                </c:pt>
                <c:pt idx="576">
                  <c:v>2003</c:v>
                </c:pt>
                <c:pt idx="577">
                  <c:v>2003</c:v>
                </c:pt>
                <c:pt idx="578">
                  <c:v>2003</c:v>
                </c:pt>
                <c:pt idx="579">
                  <c:v>2003</c:v>
                </c:pt>
                <c:pt idx="580">
                  <c:v>2003</c:v>
                </c:pt>
                <c:pt idx="581">
                  <c:v>2003</c:v>
                </c:pt>
                <c:pt idx="582">
                  <c:v>2003</c:v>
                </c:pt>
                <c:pt idx="583">
                  <c:v>2003</c:v>
                </c:pt>
                <c:pt idx="584">
                  <c:v>2003</c:v>
                </c:pt>
                <c:pt idx="585">
                  <c:v>2003</c:v>
                </c:pt>
                <c:pt idx="586">
                  <c:v>2003</c:v>
                </c:pt>
                <c:pt idx="587">
                  <c:v>2003</c:v>
                </c:pt>
                <c:pt idx="588">
                  <c:v>2004</c:v>
                </c:pt>
                <c:pt idx="589">
                  <c:v>2004</c:v>
                </c:pt>
                <c:pt idx="590">
                  <c:v>2004</c:v>
                </c:pt>
                <c:pt idx="591">
                  <c:v>2004</c:v>
                </c:pt>
                <c:pt idx="592">
                  <c:v>2004</c:v>
                </c:pt>
                <c:pt idx="593">
                  <c:v>2004</c:v>
                </c:pt>
                <c:pt idx="594">
                  <c:v>2004</c:v>
                </c:pt>
                <c:pt idx="595">
                  <c:v>2004</c:v>
                </c:pt>
                <c:pt idx="596">
                  <c:v>2004</c:v>
                </c:pt>
                <c:pt idx="597">
                  <c:v>2004</c:v>
                </c:pt>
                <c:pt idx="598">
                  <c:v>2004</c:v>
                </c:pt>
                <c:pt idx="599">
                  <c:v>2004</c:v>
                </c:pt>
                <c:pt idx="600">
                  <c:v>2005</c:v>
                </c:pt>
                <c:pt idx="601">
                  <c:v>2005</c:v>
                </c:pt>
                <c:pt idx="602">
                  <c:v>2005</c:v>
                </c:pt>
                <c:pt idx="603">
                  <c:v>2005</c:v>
                </c:pt>
                <c:pt idx="604">
                  <c:v>2005</c:v>
                </c:pt>
                <c:pt idx="605">
                  <c:v>2005</c:v>
                </c:pt>
                <c:pt idx="606">
                  <c:v>2005</c:v>
                </c:pt>
                <c:pt idx="607">
                  <c:v>2005</c:v>
                </c:pt>
                <c:pt idx="608">
                  <c:v>2005</c:v>
                </c:pt>
                <c:pt idx="609">
                  <c:v>2005</c:v>
                </c:pt>
                <c:pt idx="610">
                  <c:v>2005</c:v>
                </c:pt>
                <c:pt idx="611">
                  <c:v>2005</c:v>
                </c:pt>
                <c:pt idx="612">
                  <c:v>2006</c:v>
                </c:pt>
                <c:pt idx="613">
                  <c:v>2006</c:v>
                </c:pt>
                <c:pt idx="614">
                  <c:v>2006</c:v>
                </c:pt>
                <c:pt idx="615">
                  <c:v>2006</c:v>
                </c:pt>
                <c:pt idx="616">
                  <c:v>2006</c:v>
                </c:pt>
                <c:pt idx="617">
                  <c:v>2006</c:v>
                </c:pt>
                <c:pt idx="618">
                  <c:v>2006</c:v>
                </c:pt>
                <c:pt idx="619">
                  <c:v>2006</c:v>
                </c:pt>
                <c:pt idx="620">
                  <c:v>2006</c:v>
                </c:pt>
                <c:pt idx="621">
                  <c:v>2006</c:v>
                </c:pt>
                <c:pt idx="622">
                  <c:v>2006</c:v>
                </c:pt>
                <c:pt idx="623">
                  <c:v>2006</c:v>
                </c:pt>
                <c:pt idx="624">
                  <c:v>2007</c:v>
                </c:pt>
                <c:pt idx="625">
                  <c:v>2007</c:v>
                </c:pt>
                <c:pt idx="626">
                  <c:v>2007</c:v>
                </c:pt>
                <c:pt idx="627">
                  <c:v>2007</c:v>
                </c:pt>
                <c:pt idx="628">
                  <c:v>2007</c:v>
                </c:pt>
                <c:pt idx="629">
                  <c:v>2007</c:v>
                </c:pt>
                <c:pt idx="630">
                  <c:v>2007</c:v>
                </c:pt>
                <c:pt idx="631">
                  <c:v>2007</c:v>
                </c:pt>
                <c:pt idx="632">
                  <c:v>2007</c:v>
                </c:pt>
                <c:pt idx="633">
                  <c:v>2007</c:v>
                </c:pt>
                <c:pt idx="634">
                  <c:v>2007</c:v>
                </c:pt>
                <c:pt idx="635">
                  <c:v>2007</c:v>
                </c:pt>
                <c:pt idx="636">
                  <c:v>2008</c:v>
                </c:pt>
                <c:pt idx="637">
                  <c:v>2008</c:v>
                </c:pt>
                <c:pt idx="638">
                  <c:v>2008</c:v>
                </c:pt>
                <c:pt idx="639">
                  <c:v>2008</c:v>
                </c:pt>
                <c:pt idx="640">
                  <c:v>2008</c:v>
                </c:pt>
                <c:pt idx="641">
                  <c:v>2008</c:v>
                </c:pt>
                <c:pt idx="642">
                  <c:v>2008</c:v>
                </c:pt>
                <c:pt idx="643">
                  <c:v>2008</c:v>
                </c:pt>
                <c:pt idx="644">
                  <c:v>2008</c:v>
                </c:pt>
                <c:pt idx="645">
                  <c:v>2008</c:v>
                </c:pt>
                <c:pt idx="646">
                  <c:v>2008</c:v>
                </c:pt>
                <c:pt idx="647">
                  <c:v>2008</c:v>
                </c:pt>
                <c:pt idx="648">
                  <c:v>2009</c:v>
                </c:pt>
                <c:pt idx="649">
                  <c:v>2009</c:v>
                </c:pt>
                <c:pt idx="650">
                  <c:v>2009</c:v>
                </c:pt>
                <c:pt idx="651">
                  <c:v>2009</c:v>
                </c:pt>
                <c:pt idx="652">
                  <c:v>2009</c:v>
                </c:pt>
                <c:pt idx="653">
                  <c:v>2009</c:v>
                </c:pt>
                <c:pt idx="654">
                  <c:v>2009</c:v>
                </c:pt>
                <c:pt idx="655">
                  <c:v>2009</c:v>
                </c:pt>
                <c:pt idx="656">
                  <c:v>2009</c:v>
                </c:pt>
                <c:pt idx="657">
                  <c:v>2009</c:v>
                </c:pt>
                <c:pt idx="658">
                  <c:v>2009</c:v>
                </c:pt>
                <c:pt idx="659">
                  <c:v>2009</c:v>
                </c:pt>
                <c:pt idx="660">
                  <c:v>2010</c:v>
                </c:pt>
                <c:pt idx="661">
                  <c:v>2010</c:v>
                </c:pt>
                <c:pt idx="662">
                  <c:v>2010</c:v>
                </c:pt>
                <c:pt idx="663">
                  <c:v>2010</c:v>
                </c:pt>
                <c:pt idx="664">
                  <c:v>2010</c:v>
                </c:pt>
                <c:pt idx="665">
                  <c:v>2010</c:v>
                </c:pt>
                <c:pt idx="666">
                  <c:v>2010</c:v>
                </c:pt>
                <c:pt idx="667">
                  <c:v>2010</c:v>
                </c:pt>
                <c:pt idx="668">
                  <c:v>2010</c:v>
                </c:pt>
                <c:pt idx="669">
                  <c:v>2010</c:v>
                </c:pt>
                <c:pt idx="670">
                  <c:v>2010</c:v>
                </c:pt>
                <c:pt idx="671">
                  <c:v>2010</c:v>
                </c:pt>
                <c:pt idx="672">
                  <c:v>2011</c:v>
                </c:pt>
                <c:pt idx="673">
                  <c:v>2011</c:v>
                </c:pt>
                <c:pt idx="674">
                  <c:v>2011</c:v>
                </c:pt>
                <c:pt idx="675">
                  <c:v>2011</c:v>
                </c:pt>
                <c:pt idx="676">
                  <c:v>2011</c:v>
                </c:pt>
                <c:pt idx="677">
                  <c:v>2011</c:v>
                </c:pt>
                <c:pt idx="678">
                  <c:v>2011</c:v>
                </c:pt>
                <c:pt idx="679">
                  <c:v>2011</c:v>
                </c:pt>
                <c:pt idx="680">
                  <c:v>2011</c:v>
                </c:pt>
                <c:pt idx="681">
                  <c:v>2011</c:v>
                </c:pt>
                <c:pt idx="682">
                  <c:v>2011</c:v>
                </c:pt>
                <c:pt idx="683">
                  <c:v>2011</c:v>
                </c:pt>
                <c:pt idx="684">
                  <c:v>2012</c:v>
                </c:pt>
                <c:pt idx="685">
                  <c:v>2012</c:v>
                </c:pt>
                <c:pt idx="686">
                  <c:v>2012</c:v>
                </c:pt>
                <c:pt idx="687">
                  <c:v>2012</c:v>
                </c:pt>
                <c:pt idx="688">
                  <c:v>2012</c:v>
                </c:pt>
                <c:pt idx="689">
                  <c:v>2012</c:v>
                </c:pt>
                <c:pt idx="690">
                  <c:v>2012</c:v>
                </c:pt>
                <c:pt idx="691">
                  <c:v>2012</c:v>
                </c:pt>
                <c:pt idx="692">
                  <c:v>2012</c:v>
                </c:pt>
                <c:pt idx="693">
                  <c:v>2012</c:v>
                </c:pt>
                <c:pt idx="694">
                  <c:v>2012</c:v>
                </c:pt>
                <c:pt idx="695">
                  <c:v>2012</c:v>
                </c:pt>
                <c:pt idx="696">
                  <c:v>2013</c:v>
                </c:pt>
                <c:pt idx="697">
                  <c:v>2013</c:v>
                </c:pt>
                <c:pt idx="698">
                  <c:v>2013</c:v>
                </c:pt>
                <c:pt idx="699">
                  <c:v>2013</c:v>
                </c:pt>
                <c:pt idx="700">
                  <c:v>2013</c:v>
                </c:pt>
                <c:pt idx="701">
                  <c:v>2013</c:v>
                </c:pt>
                <c:pt idx="702">
                  <c:v>2013</c:v>
                </c:pt>
                <c:pt idx="703">
                  <c:v>2013</c:v>
                </c:pt>
                <c:pt idx="704">
                  <c:v>2013</c:v>
                </c:pt>
                <c:pt idx="705">
                  <c:v>2013</c:v>
                </c:pt>
                <c:pt idx="706">
                  <c:v>2013</c:v>
                </c:pt>
                <c:pt idx="707">
                  <c:v>2013</c:v>
                </c:pt>
                <c:pt idx="708">
                  <c:v>2014</c:v>
                </c:pt>
                <c:pt idx="709">
                  <c:v>2014</c:v>
                </c:pt>
                <c:pt idx="710">
                  <c:v>2014</c:v>
                </c:pt>
                <c:pt idx="711">
                  <c:v>2014</c:v>
                </c:pt>
                <c:pt idx="712">
                  <c:v>2014</c:v>
                </c:pt>
                <c:pt idx="713">
                  <c:v>2014</c:v>
                </c:pt>
                <c:pt idx="714">
                  <c:v>2014</c:v>
                </c:pt>
                <c:pt idx="715">
                  <c:v>2014</c:v>
                </c:pt>
                <c:pt idx="716">
                  <c:v>2014</c:v>
                </c:pt>
                <c:pt idx="717">
                  <c:v>2014</c:v>
                </c:pt>
                <c:pt idx="718">
                  <c:v>2014</c:v>
                </c:pt>
                <c:pt idx="719">
                  <c:v>2014</c:v>
                </c:pt>
                <c:pt idx="720">
                  <c:v>2015</c:v>
                </c:pt>
                <c:pt idx="721">
                  <c:v>2015</c:v>
                </c:pt>
                <c:pt idx="722">
                  <c:v>2015</c:v>
                </c:pt>
                <c:pt idx="723">
                  <c:v>2015</c:v>
                </c:pt>
                <c:pt idx="724">
                  <c:v>2015</c:v>
                </c:pt>
                <c:pt idx="725">
                  <c:v>2015</c:v>
                </c:pt>
                <c:pt idx="726">
                  <c:v>2015</c:v>
                </c:pt>
                <c:pt idx="727">
                  <c:v>2015</c:v>
                </c:pt>
                <c:pt idx="728">
                  <c:v>2015</c:v>
                </c:pt>
                <c:pt idx="729">
                  <c:v>2015</c:v>
                </c:pt>
                <c:pt idx="730">
                  <c:v>2015</c:v>
                </c:pt>
                <c:pt idx="731">
                  <c:v>2015</c:v>
                </c:pt>
                <c:pt idx="732">
                  <c:v>2016</c:v>
                </c:pt>
                <c:pt idx="733">
                  <c:v>2016</c:v>
                </c:pt>
                <c:pt idx="734">
                  <c:v>2016</c:v>
                </c:pt>
                <c:pt idx="735">
                  <c:v>2016</c:v>
                </c:pt>
                <c:pt idx="736">
                  <c:v>2016</c:v>
                </c:pt>
                <c:pt idx="737">
                  <c:v>2016</c:v>
                </c:pt>
                <c:pt idx="738">
                  <c:v>2016</c:v>
                </c:pt>
                <c:pt idx="739">
                  <c:v>2016</c:v>
                </c:pt>
                <c:pt idx="740">
                  <c:v>2016</c:v>
                </c:pt>
                <c:pt idx="741">
                  <c:v>2016</c:v>
                </c:pt>
                <c:pt idx="742">
                  <c:v>2016</c:v>
                </c:pt>
                <c:pt idx="743">
                  <c:v>2016</c:v>
                </c:pt>
                <c:pt idx="744">
                  <c:v>2017</c:v>
                </c:pt>
                <c:pt idx="745">
                  <c:v>2017</c:v>
                </c:pt>
                <c:pt idx="746">
                  <c:v>2017</c:v>
                </c:pt>
                <c:pt idx="747">
                  <c:v>2017</c:v>
                </c:pt>
                <c:pt idx="748">
                  <c:v>2017</c:v>
                </c:pt>
                <c:pt idx="749">
                  <c:v>2017</c:v>
                </c:pt>
                <c:pt idx="750">
                  <c:v>2017</c:v>
                </c:pt>
                <c:pt idx="751">
                  <c:v>2017</c:v>
                </c:pt>
                <c:pt idx="752">
                  <c:v>2017</c:v>
                </c:pt>
                <c:pt idx="753">
                  <c:v>2017</c:v>
                </c:pt>
                <c:pt idx="754">
                  <c:v>2017</c:v>
                </c:pt>
                <c:pt idx="755">
                  <c:v>2017</c:v>
                </c:pt>
                <c:pt idx="756">
                  <c:v>2018</c:v>
                </c:pt>
                <c:pt idx="757">
                  <c:v>2018</c:v>
                </c:pt>
                <c:pt idx="758">
                  <c:v>2018</c:v>
                </c:pt>
                <c:pt idx="759">
                  <c:v>2018</c:v>
                </c:pt>
                <c:pt idx="760">
                  <c:v>2018</c:v>
                </c:pt>
                <c:pt idx="761">
                  <c:v>2018</c:v>
                </c:pt>
                <c:pt idx="762">
                  <c:v>2018</c:v>
                </c:pt>
                <c:pt idx="763">
                  <c:v>2018</c:v>
                </c:pt>
                <c:pt idx="764">
                  <c:v>2018</c:v>
                </c:pt>
                <c:pt idx="765">
                  <c:v>2018</c:v>
                </c:pt>
                <c:pt idx="766">
                  <c:v>2018</c:v>
                </c:pt>
                <c:pt idx="767">
                  <c:v>2018</c:v>
                </c:pt>
                <c:pt idx="768">
                  <c:v>2019</c:v>
                </c:pt>
                <c:pt idx="769">
                  <c:v>2019</c:v>
                </c:pt>
                <c:pt idx="770">
                  <c:v>2019</c:v>
                </c:pt>
                <c:pt idx="771">
                  <c:v>2019</c:v>
                </c:pt>
                <c:pt idx="772">
                  <c:v>2019</c:v>
                </c:pt>
                <c:pt idx="773">
                  <c:v>2019</c:v>
                </c:pt>
                <c:pt idx="774">
                  <c:v>2019</c:v>
                </c:pt>
                <c:pt idx="775">
                  <c:v>2019</c:v>
                </c:pt>
                <c:pt idx="776">
                  <c:v>2019</c:v>
                </c:pt>
                <c:pt idx="777">
                  <c:v>2019</c:v>
                </c:pt>
                <c:pt idx="778">
                  <c:v>2019</c:v>
                </c:pt>
                <c:pt idx="779">
                  <c:v>2019</c:v>
                </c:pt>
                <c:pt idx="780">
                  <c:v>2020</c:v>
                </c:pt>
                <c:pt idx="781">
                  <c:v>2020</c:v>
                </c:pt>
                <c:pt idx="782">
                  <c:v>2020</c:v>
                </c:pt>
                <c:pt idx="783">
                  <c:v>2020</c:v>
                </c:pt>
                <c:pt idx="784">
                  <c:v>2020</c:v>
                </c:pt>
                <c:pt idx="785">
                  <c:v>2020</c:v>
                </c:pt>
                <c:pt idx="786">
                  <c:v>2020</c:v>
                </c:pt>
                <c:pt idx="787">
                  <c:v>2020</c:v>
                </c:pt>
              </c:numCache>
            </c:numRef>
          </c:cat>
          <c:val>
            <c:numRef>
              <c:f>CC!$IP$115:$IP$900</c:f>
              <c:numCache>
                <c:formatCode>0.0%</c:formatCode>
                <c:ptCount val="78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4.0650406504065041E-4</c:v>
                </c:pt>
                <c:pt idx="25">
                  <c:v>1.2195121951219512E-3</c:v>
                </c:pt>
                <c:pt idx="26">
                  <c:v>2.4390243902439024E-3</c:v>
                </c:pt>
                <c:pt idx="27">
                  <c:v>3.6585365853658534E-3</c:v>
                </c:pt>
                <c:pt idx="28">
                  <c:v>5.2845528455284551E-3</c:v>
                </c:pt>
                <c:pt idx="29">
                  <c:v>1.3821138211382112E-2</c:v>
                </c:pt>
                <c:pt idx="30">
                  <c:v>2.2357723577235769E-2</c:v>
                </c:pt>
                <c:pt idx="31">
                  <c:v>3.048780487804878E-2</c:v>
                </c:pt>
                <c:pt idx="32">
                  <c:v>3.8617886178861784E-2</c:v>
                </c:pt>
                <c:pt idx="33">
                  <c:v>4.6747967479674794E-2</c:v>
                </c:pt>
                <c:pt idx="34">
                  <c:v>5.4065040650406494E-2</c:v>
                </c:pt>
                <c:pt idx="35">
                  <c:v>5.447154471544715E-2</c:v>
                </c:pt>
                <c:pt idx="36">
                  <c:v>5.447154471544715E-2</c:v>
                </c:pt>
                <c:pt idx="37">
                  <c:v>5.4065040650406494E-2</c:v>
                </c:pt>
                <c:pt idx="38">
                  <c:v>5.4065040650406494E-2</c:v>
                </c:pt>
                <c:pt idx="39">
                  <c:v>5.4065040650406494E-2</c:v>
                </c:pt>
                <c:pt idx="40">
                  <c:v>5.4065040650406508E-2</c:v>
                </c:pt>
                <c:pt idx="41">
                  <c:v>4.715447154471545E-2</c:v>
                </c:pt>
                <c:pt idx="42">
                  <c:v>4.1463414634146351E-2</c:v>
                </c:pt>
                <c:pt idx="43">
                  <c:v>4.3902439024390255E-2</c:v>
                </c:pt>
                <c:pt idx="44">
                  <c:v>4.5528455284552849E-2</c:v>
                </c:pt>
                <c:pt idx="45">
                  <c:v>4.6747967479674794E-2</c:v>
                </c:pt>
                <c:pt idx="46">
                  <c:v>4.8373983739837395E-2</c:v>
                </c:pt>
                <c:pt idx="47">
                  <c:v>5.6910569105691054E-2</c:v>
                </c:pt>
                <c:pt idx="48">
                  <c:v>6.4227642276422761E-2</c:v>
                </c:pt>
                <c:pt idx="49">
                  <c:v>6.4634146341463417E-2</c:v>
                </c:pt>
                <c:pt idx="50">
                  <c:v>6.4227642276422761E-2</c:v>
                </c:pt>
                <c:pt idx="51">
                  <c:v>6.382113821138212E-2</c:v>
                </c:pt>
                <c:pt idx="52">
                  <c:v>6.2601626016260167E-2</c:v>
                </c:pt>
                <c:pt idx="53">
                  <c:v>6.1788617886178863E-2</c:v>
                </c:pt>
                <c:pt idx="54">
                  <c:v>5.9756097560975607E-2</c:v>
                </c:pt>
                <c:pt idx="55">
                  <c:v>5.000000000000001E-2</c:v>
                </c:pt>
                <c:pt idx="56">
                  <c:v>4.1869918699186999E-2</c:v>
                </c:pt>
                <c:pt idx="57">
                  <c:v>3.4146341463414644E-2</c:v>
                </c:pt>
                <c:pt idx="58">
                  <c:v>2.6829268292682937E-2</c:v>
                </c:pt>
                <c:pt idx="59">
                  <c:v>1.9105691056910568E-2</c:v>
                </c:pt>
                <c:pt idx="60">
                  <c:v>1.2601626016260165E-2</c:v>
                </c:pt>
                <c:pt idx="61">
                  <c:v>1.2601626016260166E-2</c:v>
                </c:pt>
                <c:pt idx="62">
                  <c:v>1.1788617886178862E-2</c:v>
                </c:pt>
                <c:pt idx="63">
                  <c:v>1.0975609756097562E-2</c:v>
                </c:pt>
                <c:pt idx="64">
                  <c:v>1.056910569105691E-2</c:v>
                </c:pt>
                <c:pt idx="65">
                  <c:v>9.7560975609756097E-3</c:v>
                </c:pt>
                <c:pt idx="66">
                  <c:v>8.9430894308943094E-3</c:v>
                </c:pt>
                <c:pt idx="67">
                  <c:v>8.5365853658536574E-3</c:v>
                </c:pt>
                <c:pt idx="68">
                  <c:v>7.3170731707317077E-3</c:v>
                </c:pt>
                <c:pt idx="69">
                  <c:v>6.5040650406504065E-3</c:v>
                </c:pt>
                <c:pt idx="70">
                  <c:v>5.6910569105691053E-3</c:v>
                </c:pt>
                <c:pt idx="71">
                  <c:v>5.2845528455284551E-3</c:v>
                </c:pt>
                <c:pt idx="72">
                  <c:v>4.8780487804878049E-3</c:v>
                </c:pt>
                <c:pt idx="73">
                  <c:v>4.4715447154471547E-3</c:v>
                </c:pt>
                <c:pt idx="74">
                  <c:v>5.2845528455284551E-3</c:v>
                </c:pt>
                <c:pt idx="75">
                  <c:v>6.0975609756097554E-3</c:v>
                </c:pt>
                <c:pt idx="76">
                  <c:v>6.9105691056910558E-3</c:v>
                </c:pt>
                <c:pt idx="77">
                  <c:v>7.7235772357723562E-3</c:v>
                </c:pt>
                <c:pt idx="78">
                  <c:v>8.5365853658536574E-3</c:v>
                </c:pt>
                <c:pt idx="79">
                  <c:v>9.3495934959349578E-3</c:v>
                </c:pt>
                <c:pt idx="80">
                  <c:v>1.0162601626016258E-2</c:v>
                </c:pt>
                <c:pt idx="81">
                  <c:v>1.0162601626016258E-2</c:v>
                </c:pt>
                <c:pt idx="82">
                  <c:v>1.0162601626016258E-2</c:v>
                </c:pt>
                <c:pt idx="83">
                  <c:v>1.056910569105691E-2</c:v>
                </c:pt>
                <c:pt idx="84">
                  <c:v>1.0975609756097562E-2</c:v>
                </c:pt>
                <c:pt idx="85">
                  <c:v>1.1382113821138212E-2</c:v>
                </c:pt>
                <c:pt idx="86">
                  <c:v>1.0975609756097562E-2</c:v>
                </c:pt>
                <c:pt idx="87">
                  <c:v>1.0975609756097559E-2</c:v>
                </c:pt>
                <c:pt idx="88">
                  <c:v>1.0975609756097562E-2</c:v>
                </c:pt>
                <c:pt idx="89">
                  <c:v>1.056910569105691E-2</c:v>
                </c:pt>
                <c:pt idx="90">
                  <c:v>1.056910569105691E-2</c:v>
                </c:pt>
                <c:pt idx="91">
                  <c:v>1.056910569105691E-2</c:v>
                </c:pt>
                <c:pt idx="92">
                  <c:v>1.056910569105691E-2</c:v>
                </c:pt>
                <c:pt idx="93">
                  <c:v>1.0975609756097562E-2</c:v>
                </c:pt>
                <c:pt idx="94">
                  <c:v>1.0975609756097562E-2</c:v>
                </c:pt>
                <c:pt idx="95">
                  <c:v>1.1382113821138211E-2</c:v>
                </c:pt>
                <c:pt idx="96">
                  <c:v>1.1382113821138212E-2</c:v>
                </c:pt>
                <c:pt idx="97">
                  <c:v>1.1788617886178862E-2</c:v>
                </c:pt>
                <c:pt idx="98">
                  <c:v>1.2601626016260165E-2</c:v>
                </c:pt>
                <c:pt idx="99">
                  <c:v>1.3008130081300815E-2</c:v>
                </c:pt>
                <c:pt idx="100">
                  <c:v>1.3008130081300815E-2</c:v>
                </c:pt>
                <c:pt idx="101">
                  <c:v>1.3008130081300815E-2</c:v>
                </c:pt>
                <c:pt idx="102">
                  <c:v>1.2601626016260165E-2</c:v>
                </c:pt>
                <c:pt idx="103">
                  <c:v>1.2195121951219514E-2</c:v>
                </c:pt>
                <c:pt idx="104">
                  <c:v>1.2601626016260163E-2</c:v>
                </c:pt>
                <c:pt idx="105">
                  <c:v>1.3008130081300811E-2</c:v>
                </c:pt>
                <c:pt idx="106">
                  <c:v>1.3821138211382112E-2</c:v>
                </c:pt>
                <c:pt idx="107">
                  <c:v>1.3821138211382112E-2</c:v>
                </c:pt>
                <c:pt idx="108">
                  <c:v>1.4227642276422764E-2</c:v>
                </c:pt>
                <c:pt idx="109">
                  <c:v>1.4227642276422765E-2</c:v>
                </c:pt>
                <c:pt idx="110">
                  <c:v>1.3414634146341467E-2</c:v>
                </c:pt>
                <c:pt idx="111">
                  <c:v>1.3008130081300815E-2</c:v>
                </c:pt>
                <c:pt idx="112">
                  <c:v>1.3414634146341467E-2</c:v>
                </c:pt>
                <c:pt idx="113">
                  <c:v>1.3821138211382119E-2</c:v>
                </c:pt>
                <c:pt idx="114">
                  <c:v>1.4227642276422767E-2</c:v>
                </c:pt>
                <c:pt idx="115">
                  <c:v>1.4227642276422767E-2</c:v>
                </c:pt>
                <c:pt idx="116">
                  <c:v>1.3821138211382117E-2</c:v>
                </c:pt>
                <c:pt idx="117">
                  <c:v>1.3414634146341463E-2</c:v>
                </c:pt>
                <c:pt idx="118">
                  <c:v>1.3008130081300813E-2</c:v>
                </c:pt>
                <c:pt idx="119">
                  <c:v>1.2601626016260163E-2</c:v>
                </c:pt>
                <c:pt idx="120">
                  <c:v>1.2195121951219514E-2</c:v>
                </c:pt>
                <c:pt idx="121">
                  <c:v>1.2195121951219514E-2</c:v>
                </c:pt>
                <c:pt idx="122">
                  <c:v>1.2601626016260165E-2</c:v>
                </c:pt>
                <c:pt idx="123">
                  <c:v>1.2601626016260165E-2</c:v>
                </c:pt>
                <c:pt idx="124">
                  <c:v>1.2195121951219514E-2</c:v>
                </c:pt>
                <c:pt idx="125">
                  <c:v>1.2195121951219514E-2</c:v>
                </c:pt>
                <c:pt idx="126">
                  <c:v>1.2195121951219514E-2</c:v>
                </c:pt>
                <c:pt idx="127">
                  <c:v>1.2195121951219514E-2</c:v>
                </c:pt>
                <c:pt idx="128">
                  <c:v>1.1788617886178861E-2</c:v>
                </c:pt>
                <c:pt idx="129">
                  <c:v>1.0975609756097559E-2</c:v>
                </c:pt>
                <c:pt idx="130">
                  <c:v>1.0162601626016258E-2</c:v>
                </c:pt>
                <c:pt idx="131">
                  <c:v>9.7560975609756097E-3</c:v>
                </c:pt>
                <c:pt idx="132">
                  <c:v>1.016260162601626E-2</c:v>
                </c:pt>
                <c:pt idx="133">
                  <c:v>1.056910569105691E-2</c:v>
                </c:pt>
                <c:pt idx="134">
                  <c:v>1.1382113821138212E-2</c:v>
                </c:pt>
                <c:pt idx="135">
                  <c:v>1.2195121951219511E-2</c:v>
                </c:pt>
                <c:pt idx="136">
                  <c:v>1.2601626016260165E-2</c:v>
                </c:pt>
                <c:pt idx="137">
                  <c:v>1.2601626016260165E-2</c:v>
                </c:pt>
                <c:pt idx="138">
                  <c:v>1.1788617886178862E-2</c:v>
                </c:pt>
                <c:pt idx="139">
                  <c:v>1.0975609756097562E-2</c:v>
                </c:pt>
                <c:pt idx="140">
                  <c:v>1.056910569105691E-2</c:v>
                </c:pt>
                <c:pt idx="141">
                  <c:v>1.0975609756097562E-2</c:v>
                </c:pt>
                <c:pt idx="142">
                  <c:v>1.1382113821138212E-2</c:v>
                </c:pt>
                <c:pt idx="143">
                  <c:v>1.1382113821138212E-2</c:v>
                </c:pt>
                <c:pt idx="144">
                  <c:v>1.0975609756097559E-2</c:v>
                </c:pt>
                <c:pt idx="145">
                  <c:v>1.0975609756097559E-2</c:v>
                </c:pt>
                <c:pt idx="146">
                  <c:v>1.056910569105691E-2</c:v>
                </c:pt>
                <c:pt idx="147">
                  <c:v>1.0162601626016262E-2</c:v>
                </c:pt>
                <c:pt idx="148">
                  <c:v>1.056910569105691E-2</c:v>
                </c:pt>
                <c:pt idx="149">
                  <c:v>1.6260162601626018E-2</c:v>
                </c:pt>
                <c:pt idx="150">
                  <c:v>2.9268292682926828E-2</c:v>
                </c:pt>
                <c:pt idx="151">
                  <c:v>4.2276422764227641E-2</c:v>
                </c:pt>
                <c:pt idx="152">
                  <c:v>5.4878048780487805E-2</c:v>
                </c:pt>
                <c:pt idx="153">
                  <c:v>6.6666666666666666E-2</c:v>
                </c:pt>
                <c:pt idx="154">
                  <c:v>7.8048780487804878E-2</c:v>
                </c:pt>
                <c:pt idx="155">
                  <c:v>8.4959349593495936E-2</c:v>
                </c:pt>
                <c:pt idx="156">
                  <c:v>8.4552845528455309E-2</c:v>
                </c:pt>
                <c:pt idx="157">
                  <c:v>8.3333333333333329E-2</c:v>
                </c:pt>
                <c:pt idx="158">
                  <c:v>8.2520325203252046E-2</c:v>
                </c:pt>
                <c:pt idx="159">
                  <c:v>8.1707317073170735E-2</c:v>
                </c:pt>
                <c:pt idx="160">
                  <c:v>8.0487804878048783E-2</c:v>
                </c:pt>
                <c:pt idx="161">
                  <c:v>7.4390243902439021E-2</c:v>
                </c:pt>
                <c:pt idx="162">
                  <c:v>6.1788617886178863E-2</c:v>
                </c:pt>
                <c:pt idx="163">
                  <c:v>4.9186991869918699E-2</c:v>
                </c:pt>
                <c:pt idx="164">
                  <c:v>3.6585365853658541E-2</c:v>
                </c:pt>
                <c:pt idx="165">
                  <c:v>2.4390243902439029E-2</c:v>
                </c:pt>
                <c:pt idx="166">
                  <c:v>1.2601626016260165E-2</c:v>
                </c:pt>
                <c:pt idx="167">
                  <c:v>4.878048780487804E-3</c:v>
                </c:pt>
                <c:pt idx="168">
                  <c:v>4.0650406504065036E-3</c:v>
                </c:pt>
                <c:pt idx="169">
                  <c:v>3.6585365853658534E-3</c:v>
                </c:pt>
                <c:pt idx="170">
                  <c:v>4.0650406504065045E-3</c:v>
                </c:pt>
                <c:pt idx="171">
                  <c:v>4.4715447154471547E-3</c:v>
                </c:pt>
                <c:pt idx="172">
                  <c:v>4.8780487804878049E-3</c:v>
                </c:pt>
                <c:pt idx="173">
                  <c:v>5.2845528455284551E-3</c:v>
                </c:pt>
                <c:pt idx="174">
                  <c:v>5.6910569105691061E-3</c:v>
                </c:pt>
                <c:pt idx="175">
                  <c:v>6.0975609756097554E-3</c:v>
                </c:pt>
                <c:pt idx="176">
                  <c:v>5.6910569105691061E-3</c:v>
                </c:pt>
                <c:pt idx="177">
                  <c:v>5.6910569105691061E-3</c:v>
                </c:pt>
                <c:pt idx="178">
                  <c:v>5.6910569105691061E-3</c:v>
                </c:pt>
                <c:pt idx="179">
                  <c:v>6.0975609756097572E-3</c:v>
                </c:pt>
                <c:pt idx="180">
                  <c:v>6.9105691056910576E-3</c:v>
                </c:pt>
                <c:pt idx="181">
                  <c:v>7.7235772357723579E-3</c:v>
                </c:pt>
                <c:pt idx="182">
                  <c:v>8.1300813008130073E-3</c:v>
                </c:pt>
                <c:pt idx="183">
                  <c:v>8.1300813008130055E-3</c:v>
                </c:pt>
                <c:pt idx="184">
                  <c:v>8.1300813008130055E-3</c:v>
                </c:pt>
                <c:pt idx="185">
                  <c:v>8.1300813008130073E-3</c:v>
                </c:pt>
                <c:pt idx="186">
                  <c:v>7.7235772357723579E-3</c:v>
                </c:pt>
                <c:pt idx="187">
                  <c:v>7.3170731707317077E-3</c:v>
                </c:pt>
                <c:pt idx="188">
                  <c:v>7.3170731707317077E-3</c:v>
                </c:pt>
                <c:pt idx="189">
                  <c:v>6.9105691056910576E-3</c:v>
                </c:pt>
                <c:pt idx="190">
                  <c:v>6.5040650406504074E-3</c:v>
                </c:pt>
                <c:pt idx="191">
                  <c:v>6.0975609756097572E-3</c:v>
                </c:pt>
                <c:pt idx="192">
                  <c:v>5.2845528455284551E-3</c:v>
                </c:pt>
                <c:pt idx="193">
                  <c:v>4.4715447154471547E-3</c:v>
                </c:pt>
                <c:pt idx="194">
                  <c:v>3.658536585365853E-3</c:v>
                </c:pt>
                <c:pt idx="195">
                  <c:v>3.2520325203252032E-3</c:v>
                </c:pt>
                <c:pt idx="196">
                  <c:v>3.2520325203252032E-3</c:v>
                </c:pt>
                <c:pt idx="197">
                  <c:v>3.2520325203252032E-3</c:v>
                </c:pt>
                <c:pt idx="198">
                  <c:v>4.0650406504065045E-3</c:v>
                </c:pt>
                <c:pt idx="199">
                  <c:v>6.0975609756097554E-3</c:v>
                </c:pt>
                <c:pt idx="200">
                  <c:v>8.130081300813009E-3</c:v>
                </c:pt>
                <c:pt idx="201">
                  <c:v>1.056910569105691E-2</c:v>
                </c:pt>
                <c:pt idx="202">
                  <c:v>1.3414634146341463E-2</c:v>
                </c:pt>
                <c:pt idx="203">
                  <c:v>1.6666666666666666E-2</c:v>
                </c:pt>
                <c:pt idx="204">
                  <c:v>1.9512195121951219E-2</c:v>
                </c:pt>
                <c:pt idx="205">
                  <c:v>2.1544715447154472E-2</c:v>
                </c:pt>
                <c:pt idx="206">
                  <c:v>2.3170731707317076E-2</c:v>
                </c:pt>
                <c:pt idx="207">
                  <c:v>2.4796747967479677E-2</c:v>
                </c:pt>
                <c:pt idx="208">
                  <c:v>2.5609756097560981E-2</c:v>
                </c:pt>
                <c:pt idx="209">
                  <c:v>2.6422764227642281E-2</c:v>
                </c:pt>
                <c:pt idx="210">
                  <c:v>2.6422764227642281E-2</c:v>
                </c:pt>
                <c:pt idx="211">
                  <c:v>2.5609756097560981E-2</c:v>
                </c:pt>
                <c:pt idx="212">
                  <c:v>2.5609756097560974E-2</c:v>
                </c:pt>
                <c:pt idx="213">
                  <c:v>2.5203252032520329E-2</c:v>
                </c:pt>
                <c:pt idx="214">
                  <c:v>2.4390243902439022E-2</c:v>
                </c:pt>
                <c:pt idx="215">
                  <c:v>2.2764227642276424E-2</c:v>
                </c:pt>
                <c:pt idx="216">
                  <c:v>2.1544715447154472E-2</c:v>
                </c:pt>
                <c:pt idx="217">
                  <c:v>1.9918699186991868E-2</c:v>
                </c:pt>
                <c:pt idx="218">
                  <c:v>1.7886178861788615E-2</c:v>
                </c:pt>
                <c:pt idx="219">
                  <c:v>1.6260162601626015E-2</c:v>
                </c:pt>
                <c:pt idx="220">
                  <c:v>1.5040650406504064E-2</c:v>
                </c:pt>
                <c:pt idx="221">
                  <c:v>1.3821138211382115E-2</c:v>
                </c:pt>
                <c:pt idx="222">
                  <c:v>1.3008130081300815E-2</c:v>
                </c:pt>
                <c:pt idx="223">
                  <c:v>1.2195121951219516E-2</c:v>
                </c:pt>
                <c:pt idx="224">
                  <c:v>1.0975609756097564E-2</c:v>
                </c:pt>
                <c:pt idx="225">
                  <c:v>9.7560975609756097E-3</c:v>
                </c:pt>
                <c:pt idx="226">
                  <c:v>8.5365853658536557E-3</c:v>
                </c:pt>
                <c:pt idx="227">
                  <c:v>8.1300813008130073E-3</c:v>
                </c:pt>
                <c:pt idx="228">
                  <c:v>7.7235772357723579E-3</c:v>
                </c:pt>
                <c:pt idx="229">
                  <c:v>8.5365853658536592E-3</c:v>
                </c:pt>
                <c:pt idx="230">
                  <c:v>9.7560975609756097E-3</c:v>
                </c:pt>
                <c:pt idx="231">
                  <c:v>1.0975609756097562E-2</c:v>
                </c:pt>
                <c:pt idx="232">
                  <c:v>1.2195121951219511E-2</c:v>
                </c:pt>
                <c:pt idx="233">
                  <c:v>1.3414634146341463E-2</c:v>
                </c:pt>
                <c:pt idx="234">
                  <c:v>1.5040650406504064E-2</c:v>
                </c:pt>
                <c:pt idx="235">
                  <c:v>1.7073170731707315E-2</c:v>
                </c:pt>
                <c:pt idx="236">
                  <c:v>1.9105691056910571E-2</c:v>
                </c:pt>
                <c:pt idx="237">
                  <c:v>2.1544715447154472E-2</c:v>
                </c:pt>
                <c:pt idx="238">
                  <c:v>2.3983739837398377E-2</c:v>
                </c:pt>
                <c:pt idx="239">
                  <c:v>2.6016260162601626E-2</c:v>
                </c:pt>
                <c:pt idx="240">
                  <c:v>2.7235772357723578E-2</c:v>
                </c:pt>
                <c:pt idx="241">
                  <c:v>2.7642276422764234E-2</c:v>
                </c:pt>
                <c:pt idx="242">
                  <c:v>2.8048780487804886E-2</c:v>
                </c:pt>
                <c:pt idx="243">
                  <c:v>2.7642276422764234E-2</c:v>
                </c:pt>
                <c:pt idx="244">
                  <c:v>3.0487804878048783E-2</c:v>
                </c:pt>
                <c:pt idx="245">
                  <c:v>3.3333333333333333E-2</c:v>
                </c:pt>
                <c:pt idx="246">
                  <c:v>3.5365853658536582E-2</c:v>
                </c:pt>
                <c:pt idx="247">
                  <c:v>3.7398373983739838E-2</c:v>
                </c:pt>
                <c:pt idx="248">
                  <c:v>3.9024390243902439E-2</c:v>
                </c:pt>
                <c:pt idx="249">
                  <c:v>4.065040650406504E-2</c:v>
                </c:pt>
                <c:pt idx="250">
                  <c:v>3.9024390243902439E-2</c:v>
                </c:pt>
                <c:pt idx="251">
                  <c:v>3.7398373983739838E-2</c:v>
                </c:pt>
                <c:pt idx="252">
                  <c:v>3.6585365853658541E-2</c:v>
                </c:pt>
                <c:pt idx="253">
                  <c:v>3.6585365853658541E-2</c:v>
                </c:pt>
                <c:pt idx="254">
                  <c:v>3.6585365853658541E-2</c:v>
                </c:pt>
                <c:pt idx="255">
                  <c:v>3.7398373983739845E-2</c:v>
                </c:pt>
                <c:pt idx="256">
                  <c:v>3.4552845528455299E-2</c:v>
                </c:pt>
                <c:pt idx="257">
                  <c:v>3.1300813008130091E-2</c:v>
                </c:pt>
                <c:pt idx="258">
                  <c:v>3.048780487804878E-2</c:v>
                </c:pt>
                <c:pt idx="259">
                  <c:v>2.8455284552845527E-2</c:v>
                </c:pt>
                <c:pt idx="260">
                  <c:v>2.7235772357723578E-2</c:v>
                </c:pt>
                <c:pt idx="261">
                  <c:v>2.6016260162601626E-2</c:v>
                </c:pt>
                <c:pt idx="262">
                  <c:v>2.8048780487804879E-2</c:v>
                </c:pt>
                <c:pt idx="263">
                  <c:v>2.9674796747967479E-2</c:v>
                </c:pt>
                <c:pt idx="264">
                  <c:v>2.9268292682926828E-2</c:v>
                </c:pt>
                <c:pt idx="265">
                  <c:v>2.9268292682926828E-2</c:v>
                </c:pt>
                <c:pt idx="266">
                  <c:v>2.8861788617886183E-2</c:v>
                </c:pt>
                <c:pt idx="267">
                  <c:v>2.7235772357723578E-2</c:v>
                </c:pt>
                <c:pt idx="268">
                  <c:v>2.6016260162601626E-2</c:v>
                </c:pt>
                <c:pt idx="269">
                  <c:v>2.6422764227642281E-2</c:v>
                </c:pt>
                <c:pt idx="270">
                  <c:v>2.4796747967479677E-2</c:v>
                </c:pt>
                <c:pt idx="271">
                  <c:v>2.3170731707317076E-2</c:v>
                </c:pt>
                <c:pt idx="272">
                  <c:v>2.1544715447154472E-2</c:v>
                </c:pt>
                <c:pt idx="273">
                  <c:v>1.9918699186991868E-2</c:v>
                </c:pt>
                <c:pt idx="274">
                  <c:v>1.8292682926829267E-2</c:v>
                </c:pt>
                <c:pt idx="275">
                  <c:v>1.6666666666666666E-2</c:v>
                </c:pt>
                <c:pt idx="276">
                  <c:v>1.7073170731707315E-2</c:v>
                </c:pt>
                <c:pt idx="277">
                  <c:v>1.7479674796747963E-2</c:v>
                </c:pt>
                <c:pt idx="278">
                  <c:v>1.7886178861788615E-2</c:v>
                </c:pt>
                <c:pt idx="279">
                  <c:v>1.9105691056910564E-2</c:v>
                </c:pt>
                <c:pt idx="280">
                  <c:v>2.0325203252032516E-2</c:v>
                </c:pt>
                <c:pt idx="281">
                  <c:v>2.0325203252032516E-2</c:v>
                </c:pt>
                <c:pt idx="282">
                  <c:v>2.0731707317073168E-2</c:v>
                </c:pt>
                <c:pt idx="283">
                  <c:v>2.1544715447154469E-2</c:v>
                </c:pt>
                <c:pt idx="284">
                  <c:v>2.1951219512195117E-2</c:v>
                </c:pt>
                <c:pt idx="285">
                  <c:v>2.1951219512195117E-2</c:v>
                </c:pt>
                <c:pt idx="286">
                  <c:v>2.1951219512195124E-2</c:v>
                </c:pt>
                <c:pt idx="287">
                  <c:v>2.1951219512195124E-2</c:v>
                </c:pt>
                <c:pt idx="288">
                  <c:v>2.2357723577235769E-2</c:v>
                </c:pt>
                <c:pt idx="289">
                  <c:v>2.1544715447154469E-2</c:v>
                </c:pt>
                <c:pt idx="290">
                  <c:v>2.1138211382113817E-2</c:v>
                </c:pt>
                <c:pt idx="291">
                  <c:v>2.113821138211382E-2</c:v>
                </c:pt>
                <c:pt idx="292">
                  <c:v>2.113821138211382E-2</c:v>
                </c:pt>
                <c:pt idx="293">
                  <c:v>2.1544715447154472E-2</c:v>
                </c:pt>
                <c:pt idx="294">
                  <c:v>2.1544715447154472E-2</c:v>
                </c:pt>
                <c:pt idx="295">
                  <c:v>2.2764227642276424E-2</c:v>
                </c:pt>
                <c:pt idx="296">
                  <c:v>2.3983739837398373E-2</c:v>
                </c:pt>
                <c:pt idx="297">
                  <c:v>2.4390243902439029E-2</c:v>
                </c:pt>
                <c:pt idx="298">
                  <c:v>2.4796747967479677E-2</c:v>
                </c:pt>
                <c:pt idx="299">
                  <c:v>2.5203252032520329E-2</c:v>
                </c:pt>
                <c:pt idx="300">
                  <c:v>2.4390243902439029E-2</c:v>
                </c:pt>
                <c:pt idx="301">
                  <c:v>2.3170731707317076E-2</c:v>
                </c:pt>
                <c:pt idx="302">
                  <c:v>2.1951219512195124E-2</c:v>
                </c:pt>
                <c:pt idx="303">
                  <c:v>2.0325203252032523E-2</c:v>
                </c:pt>
                <c:pt idx="304">
                  <c:v>1.8699186991869919E-2</c:v>
                </c:pt>
                <c:pt idx="305">
                  <c:v>1.6666666666666666E-2</c:v>
                </c:pt>
                <c:pt idx="306">
                  <c:v>1.4634146341463415E-2</c:v>
                </c:pt>
                <c:pt idx="307">
                  <c:v>1.1788617886178862E-2</c:v>
                </c:pt>
                <c:pt idx="308">
                  <c:v>8.9430894308943094E-3</c:v>
                </c:pt>
                <c:pt idx="309">
                  <c:v>6.9105691056910584E-3</c:v>
                </c:pt>
                <c:pt idx="310">
                  <c:v>5.2845528455284542E-3</c:v>
                </c:pt>
                <c:pt idx="311">
                  <c:v>4.0650406504065045E-3</c:v>
                </c:pt>
                <c:pt idx="312">
                  <c:v>5.2845528455284551E-3</c:v>
                </c:pt>
                <c:pt idx="313">
                  <c:v>7.7235772357723579E-3</c:v>
                </c:pt>
                <c:pt idx="314">
                  <c:v>1.016260162601626E-2</c:v>
                </c:pt>
                <c:pt idx="315">
                  <c:v>1.2195121951219511E-2</c:v>
                </c:pt>
                <c:pt idx="316">
                  <c:v>1.5040650406504064E-2</c:v>
                </c:pt>
                <c:pt idx="317">
                  <c:v>1.8292682926829267E-2</c:v>
                </c:pt>
                <c:pt idx="318">
                  <c:v>1.9512195121951219E-2</c:v>
                </c:pt>
                <c:pt idx="319">
                  <c:v>2.1951219512195124E-2</c:v>
                </c:pt>
                <c:pt idx="320">
                  <c:v>2.5203252032520326E-2</c:v>
                </c:pt>
                <c:pt idx="321">
                  <c:v>2.8455284552845527E-2</c:v>
                </c:pt>
                <c:pt idx="322">
                  <c:v>3.048780487804878E-2</c:v>
                </c:pt>
                <c:pt idx="323">
                  <c:v>3.2113821138211381E-2</c:v>
                </c:pt>
                <c:pt idx="324">
                  <c:v>3.2520325203252036E-2</c:v>
                </c:pt>
                <c:pt idx="325">
                  <c:v>3.2113821138211394E-2</c:v>
                </c:pt>
                <c:pt idx="326">
                  <c:v>3.2113821138211394E-2</c:v>
                </c:pt>
                <c:pt idx="327">
                  <c:v>3.2520325203252043E-2</c:v>
                </c:pt>
                <c:pt idx="328">
                  <c:v>3.2520325203252043E-2</c:v>
                </c:pt>
                <c:pt idx="329">
                  <c:v>3.2926829268292691E-2</c:v>
                </c:pt>
                <c:pt idx="330">
                  <c:v>3.5772357723577237E-2</c:v>
                </c:pt>
                <c:pt idx="331">
                  <c:v>3.699186991869919E-2</c:v>
                </c:pt>
                <c:pt idx="332">
                  <c:v>3.6991869918699183E-2</c:v>
                </c:pt>
                <c:pt idx="333">
                  <c:v>3.6991869918699183E-2</c:v>
                </c:pt>
                <c:pt idx="334">
                  <c:v>3.780487804878048E-2</c:v>
                </c:pt>
                <c:pt idx="335">
                  <c:v>3.8211382113821135E-2</c:v>
                </c:pt>
                <c:pt idx="336">
                  <c:v>3.7804878048780487E-2</c:v>
                </c:pt>
                <c:pt idx="337">
                  <c:v>3.7804878048780487E-2</c:v>
                </c:pt>
                <c:pt idx="338">
                  <c:v>3.7804878048780494E-2</c:v>
                </c:pt>
                <c:pt idx="339">
                  <c:v>3.8211382113821142E-2</c:v>
                </c:pt>
                <c:pt idx="340">
                  <c:v>3.8617886178861791E-2</c:v>
                </c:pt>
                <c:pt idx="341">
                  <c:v>3.9024390243902446E-2</c:v>
                </c:pt>
                <c:pt idx="342">
                  <c:v>3.9024390243902439E-2</c:v>
                </c:pt>
                <c:pt idx="343">
                  <c:v>3.9430894308943087E-2</c:v>
                </c:pt>
                <c:pt idx="344">
                  <c:v>4.0243902439024384E-2</c:v>
                </c:pt>
                <c:pt idx="345">
                  <c:v>4.1056910569105688E-2</c:v>
                </c:pt>
                <c:pt idx="346">
                  <c:v>4.1463414634146337E-2</c:v>
                </c:pt>
                <c:pt idx="347">
                  <c:v>4.2276422764227641E-2</c:v>
                </c:pt>
                <c:pt idx="348">
                  <c:v>4.3495934959349586E-2</c:v>
                </c:pt>
                <c:pt idx="349">
                  <c:v>4.6341463414634139E-2</c:v>
                </c:pt>
                <c:pt idx="350">
                  <c:v>4.8373983739837402E-2</c:v>
                </c:pt>
                <c:pt idx="351">
                  <c:v>5.0406504065040651E-2</c:v>
                </c:pt>
                <c:pt idx="352">
                  <c:v>5.162601626016261E-2</c:v>
                </c:pt>
                <c:pt idx="353">
                  <c:v>5.2439024390243914E-2</c:v>
                </c:pt>
                <c:pt idx="354">
                  <c:v>5.2845528455284563E-2</c:v>
                </c:pt>
                <c:pt idx="355">
                  <c:v>5.3252032520325211E-2</c:v>
                </c:pt>
                <c:pt idx="356">
                  <c:v>5.4878048780487805E-2</c:v>
                </c:pt>
                <c:pt idx="357">
                  <c:v>5.7723577235772351E-2</c:v>
                </c:pt>
                <c:pt idx="358">
                  <c:v>6.0569105691056897E-2</c:v>
                </c:pt>
                <c:pt idx="359">
                  <c:v>6.341463414634145E-2</c:v>
                </c:pt>
                <c:pt idx="360">
                  <c:v>6.5853658536585355E-2</c:v>
                </c:pt>
                <c:pt idx="361">
                  <c:v>6.4227642276422761E-2</c:v>
                </c:pt>
                <c:pt idx="362">
                  <c:v>6.382113821138212E-2</c:v>
                </c:pt>
                <c:pt idx="363">
                  <c:v>6.2601626016260167E-2</c:v>
                </c:pt>
                <c:pt idx="364">
                  <c:v>6.2601626016260167E-2</c:v>
                </c:pt>
                <c:pt idx="365">
                  <c:v>6.2195121951219533E-2</c:v>
                </c:pt>
                <c:pt idx="366">
                  <c:v>6.2195121951219533E-2</c:v>
                </c:pt>
                <c:pt idx="367">
                  <c:v>6.382113821138212E-2</c:v>
                </c:pt>
                <c:pt idx="368">
                  <c:v>6.3008130081300809E-2</c:v>
                </c:pt>
                <c:pt idx="369">
                  <c:v>6.0569105691056911E-2</c:v>
                </c:pt>
                <c:pt idx="370">
                  <c:v>5.8536585365853655E-2</c:v>
                </c:pt>
                <c:pt idx="371">
                  <c:v>5.6910569105691068E-2</c:v>
                </c:pt>
                <c:pt idx="372">
                  <c:v>5.6910569105691061E-2</c:v>
                </c:pt>
                <c:pt idx="373">
                  <c:v>5.9756097560975607E-2</c:v>
                </c:pt>
                <c:pt idx="374">
                  <c:v>6.1382113821138208E-2</c:v>
                </c:pt>
                <c:pt idx="375">
                  <c:v>6.4227642276422761E-2</c:v>
                </c:pt>
                <c:pt idx="376">
                  <c:v>6.54471544715447E-2</c:v>
                </c:pt>
                <c:pt idx="377">
                  <c:v>6.6666666666666666E-2</c:v>
                </c:pt>
                <c:pt idx="378">
                  <c:v>6.6260162601626024E-2</c:v>
                </c:pt>
                <c:pt idx="379">
                  <c:v>6.463414634146343E-2</c:v>
                </c:pt>
                <c:pt idx="380">
                  <c:v>6.5447154471544727E-2</c:v>
                </c:pt>
                <c:pt idx="381">
                  <c:v>6.6260162601626024E-2</c:v>
                </c:pt>
                <c:pt idx="382">
                  <c:v>6.7479674796747963E-2</c:v>
                </c:pt>
                <c:pt idx="383">
                  <c:v>6.9105691056910556E-2</c:v>
                </c:pt>
                <c:pt idx="384">
                  <c:v>6.9918699186991867E-2</c:v>
                </c:pt>
                <c:pt idx="385">
                  <c:v>7.0325203252032509E-2</c:v>
                </c:pt>
                <c:pt idx="386">
                  <c:v>6.9512195121951212E-2</c:v>
                </c:pt>
                <c:pt idx="387">
                  <c:v>6.7479674796747977E-2</c:v>
                </c:pt>
                <c:pt idx="388">
                  <c:v>6.6260162601626024E-2</c:v>
                </c:pt>
                <c:pt idx="389">
                  <c:v>6.463414634146343E-2</c:v>
                </c:pt>
                <c:pt idx="390">
                  <c:v>6.3821138211382133E-2</c:v>
                </c:pt>
                <c:pt idx="391">
                  <c:v>6.219512195121954E-2</c:v>
                </c:pt>
                <c:pt idx="392">
                  <c:v>6.0162601626016277E-2</c:v>
                </c:pt>
                <c:pt idx="393">
                  <c:v>5.813008130081302E-2</c:v>
                </c:pt>
                <c:pt idx="394">
                  <c:v>5.528455284552846E-2</c:v>
                </c:pt>
                <c:pt idx="395">
                  <c:v>5.162601626016261E-2</c:v>
                </c:pt>
                <c:pt idx="396">
                  <c:v>4.7560975609756091E-2</c:v>
                </c:pt>
                <c:pt idx="397">
                  <c:v>4.3902439024390248E-2</c:v>
                </c:pt>
                <c:pt idx="398">
                  <c:v>4.1869918699186999E-2</c:v>
                </c:pt>
                <c:pt idx="399">
                  <c:v>4.0650406504065047E-2</c:v>
                </c:pt>
                <c:pt idx="400">
                  <c:v>3.8617886178861791E-2</c:v>
                </c:pt>
                <c:pt idx="401">
                  <c:v>3.7804878048780494E-2</c:v>
                </c:pt>
                <c:pt idx="402">
                  <c:v>3.7398373983739845E-2</c:v>
                </c:pt>
                <c:pt idx="403">
                  <c:v>3.699186991869919E-2</c:v>
                </c:pt>
                <c:pt idx="404">
                  <c:v>3.5365853658536589E-2</c:v>
                </c:pt>
                <c:pt idx="405">
                  <c:v>3.6178861788617893E-2</c:v>
                </c:pt>
                <c:pt idx="406">
                  <c:v>3.9024390243902446E-2</c:v>
                </c:pt>
                <c:pt idx="407">
                  <c:v>4.1463414634146344E-2</c:v>
                </c:pt>
                <c:pt idx="408">
                  <c:v>4.4308943089430897E-2</c:v>
                </c:pt>
                <c:pt idx="409">
                  <c:v>4.6747967479674801E-2</c:v>
                </c:pt>
                <c:pt idx="410">
                  <c:v>4.9593495934959354E-2</c:v>
                </c:pt>
                <c:pt idx="411">
                  <c:v>5.000000000000001E-2</c:v>
                </c:pt>
                <c:pt idx="412">
                  <c:v>5.000000000000001E-2</c:v>
                </c:pt>
                <c:pt idx="413">
                  <c:v>5.0406504065040658E-2</c:v>
                </c:pt>
                <c:pt idx="414">
                  <c:v>5.2032520325203259E-2</c:v>
                </c:pt>
                <c:pt idx="415">
                  <c:v>5.4065040650406515E-2</c:v>
                </c:pt>
                <c:pt idx="416">
                  <c:v>5.6097560975609771E-2</c:v>
                </c:pt>
                <c:pt idx="417">
                  <c:v>5.6910569105691068E-2</c:v>
                </c:pt>
                <c:pt idx="418">
                  <c:v>5.6097560975609771E-2</c:v>
                </c:pt>
                <c:pt idx="419">
                  <c:v>5.6097560975609771E-2</c:v>
                </c:pt>
                <c:pt idx="420">
                  <c:v>5.4471544715447164E-2</c:v>
                </c:pt>
                <c:pt idx="421">
                  <c:v>5.4065040650406515E-2</c:v>
                </c:pt>
                <c:pt idx="422">
                  <c:v>5.3658536585365867E-2</c:v>
                </c:pt>
                <c:pt idx="423">
                  <c:v>5.5691056910569116E-2</c:v>
                </c:pt>
                <c:pt idx="424">
                  <c:v>5.813008130081302E-2</c:v>
                </c:pt>
                <c:pt idx="425">
                  <c:v>5.9349593495934973E-2</c:v>
                </c:pt>
                <c:pt idx="426">
                  <c:v>6.0162601626016277E-2</c:v>
                </c:pt>
                <c:pt idx="427">
                  <c:v>6.0162601626016277E-2</c:v>
                </c:pt>
                <c:pt idx="428">
                  <c:v>6.097560975609758E-2</c:v>
                </c:pt>
                <c:pt idx="429">
                  <c:v>6.1382113821138229E-2</c:v>
                </c:pt>
                <c:pt idx="430">
                  <c:v>6.2195121951219519E-2</c:v>
                </c:pt>
                <c:pt idx="431">
                  <c:v>6.3008130081300809E-2</c:v>
                </c:pt>
                <c:pt idx="432">
                  <c:v>6.4634146341463417E-2</c:v>
                </c:pt>
                <c:pt idx="433">
                  <c:v>6.5853658536585355E-2</c:v>
                </c:pt>
                <c:pt idx="434">
                  <c:v>6.5040650406504058E-2</c:v>
                </c:pt>
                <c:pt idx="435">
                  <c:v>6.382113821138212E-2</c:v>
                </c:pt>
                <c:pt idx="436">
                  <c:v>6.4227642276422761E-2</c:v>
                </c:pt>
                <c:pt idx="437">
                  <c:v>6.5447154471544727E-2</c:v>
                </c:pt>
                <c:pt idx="438">
                  <c:v>6.6666666666666666E-2</c:v>
                </c:pt>
                <c:pt idx="439">
                  <c:v>6.7073170731707321E-2</c:v>
                </c:pt>
                <c:pt idx="440">
                  <c:v>6.7886178861788618E-2</c:v>
                </c:pt>
                <c:pt idx="441">
                  <c:v>6.829268292682926E-2</c:v>
                </c:pt>
                <c:pt idx="442">
                  <c:v>6.7886178861788618E-2</c:v>
                </c:pt>
                <c:pt idx="443">
                  <c:v>6.7479674796747977E-2</c:v>
                </c:pt>
                <c:pt idx="444">
                  <c:v>6.7886178861788618E-2</c:v>
                </c:pt>
                <c:pt idx="445">
                  <c:v>6.9918699186991881E-2</c:v>
                </c:pt>
                <c:pt idx="446">
                  <c:v>7.2357723577235772E-2</c:v>
                </c:pt>
                <c:pt idx="447">
                  <c:v>7.3170731707317069E-2</c:v>
                </c:pt>
                <c:pt idx="448">
                  <c:v>7.3983739837398352E-2</c:v>
                </c:pt>
                <c:pt idx="449">
                  <c:v>7.357723577235771E-2</c:v>
                </c:pt>
                <c:pt idx="450">
                  <c:v>7.1544715447154461E-2</c:v>
                </c:pt>
                <c:pt idx="451">
                  <c:v>6.9918699186991881E-2</c:v>
                </c:pt>
                <c:pt idx="452">
                  <c:v>6.7479674796747977E-2</c:v>
                </c:pt>
                <c:pt idx="453">
                  <c:v>6.7479674796747977E-2</c:v>
                </c:pt>
                <c:pt idx="454">
                  <c:v>6.7073170731707321E-2</c:v>
                </c:pt>
                <c:pt idx="455">
                  <c:v>6.7073170731707321E-2</c:v>
                </c:pt>
                <c:pt idx="456">
                  <c:v>6.7073170731707307E-2</c:v>
                </c:pt>
                <c:pt idx="457">
                  <c:v>6.4227642276422761E-2</c:v>
                </c:pt>
                <c:pt idx="458">
                  <c:v>6.3008130081300809E-2</c:v>
                </c:pt>
                <c:pt idx="459">
                  <c:v>6.1382113821138208E-2</c:v>
                </c:pt>
                <c:pt idx="460">
                  <c:v>5.8943089430894324E-2</c:v>
                </c:pt>
                <c:pt idx="461">
                  <c:v>5.650406504065042E-2</c:v>
                </c:pt>
                <c:pt idx="462">
                  <c:v>5.5691056910569116E-2</c:v>
                </c:pt>
                <c:pt idx="463">
                  <c:v>6.2601626016260167E-2</c:v>
                </c:pt>
                <c:pt idx="464">
                  <c:v>6.9918699186991881E-2</c:v>
                </c:pt>
                <c:pt idx="465">
                  <c:v>7.5203252032520332E-2</c:v>
                </c:pt>
                <c:pt idx="466">
                  <c:v>8.1300813008130079E-2</c:v>
                </c:pt>
                <c:pt idx="467">
                  <c:v>8.7804878048780496E-2</c:v>
                </c:pt>
                <c:pt idx="468">
                  <c:v>9.3495934959349589E-2</c:v>
                </c:pt>
                <c:pt idx="469">
                  <c:v>9.3089430894308947E-2</c:v>
                </c:pt>
                <c:pt idx="470">
                  <c:v>9.1869918699186995E-2</c:v>
                </c:pt>
                <c:pt idx="471">
                  <c:v>9.2682926829268306E-2</c:v>
                </c:pt>
                <c:pt idx="472">
                  <c:v>9.3495934959349603E-2</c:v>
                </c:pt>
                <c:pt idx="473">
                  <c:v>9.3902439024390272E-2</c:v>
                </c:pt>
                <c:pt idx="474">
                  <c:v>9.4308943089430927E-2</c:v>
                </c:pt>
                <c:pt idx="475">
                  <c:v>8.780487804878051E-2</c:v>
                </c:pt>
                <c:pt idx="476">
                  <c:v>8.0081300813008169E-2</c:v>
                </c:pt>
                <c:pt idx="477">
                  <c:v>7.1544715447154503E-2</c:v>
                </c:pt>
                <c:pt idx="478">
                  <c:v>6.3008130081300837E-2</c:v>
                </c:pt>
                <c:pt idx="479">
                  <c:v>5.4065040650406515E-2</c:v>
                </c:pt>
                <c:pt idx="480">
                  <c:v>4.5121951219512201E-2</c:v>
                </c:pt>
                <c:pt idx="481">
                  <c:v>4.3089430894308944E-2</c:v>
                </c:pt>
                <c:pt idx="482">
                  <c:v>4.1463414634146344E-2</c:v>
                </c:pt>
                <c:pt idx="483">
                  <c:v>4.0243902439024391E-2</c:v>
                </c:pt>
                <c:pt idx="484">
                  <c:v>3.9430894308943094E-2</c:v>
                </c:pt>
                <c:pt idx="485">
                  <c:v>3.9430894308943094E-2</c:v>
                </c:pt>
                <c:pt idx="486">
                  <c:v>3.9024390243902439E-2</c:v>
                </c:pt>
                <c:pt idx="487">
                  <c:v>3.8211382113821135E-2</c:v>
                </c:pt>
                <c:pt idx="488">
                  <c:v>3.8211382113821135E-2</c:v>
                </c:pt>
                <c:pt idx="489">
                  <c:v>3.8211382113821135E-2</c:v>
                </c:pt>
                <c:pt idx="490">
                  <c:v>3.8211382113821135E-2</c:v>
                </c:pt>
                <c:pt idx="491">
                  <c:v>3.7804878048780487E-2</c:v>
                </c:pt>
                <c:pt idx="492">
                  <c:v>3.8211382113821142E-2</c:v>
                </c:pt>
                <c:pt idx="493">
                  <c:v>3.8617886178861797E-2</c:v>
                </c:pt>
                <c:pt idx="494">
                  <c:v>3.8617886178861797E-2</c:v>
                </c:pt>
                <c:pt idx="495">
                  <c:v>3.8211382113821142E-2</c:v>
                </c:pt>
                <c:pt idx="496">
                  <c:v>3.6585365853658541E-2</c:v>
                </c:pt>
                <c:pt idx="497">
                  <c:v>3.5772357723577237E-2</c:v>
                </c:pt>
                <c:pt idx="498">
                  <c:v>3.4552845528455299E-2</c:v>
                </c:pt>
                <c:pt idx="499">
                  <c:v>3.4552845528455292E-2</c:v>
                </c:pt>
                <c:pt idx="500">
                  <c:v>3.4552845528455285E-2</c:v>
                </c:pt>
                <c:pt idx="501">
                  <c:v>3.4552845528455285E-2</c:v>
                </c:pt>
                <c:pt idx="502">
                  <c:v>3.4552845528455285E-2</c:v>
                </c:pt>
                <c:pt idx="503">
                  <c:v>3.3739837398373988E-2</c:v>
                </c:pt>
                <c:pt idx="504">
                  <c:v>3.2926829268292691E-2</c:v>
                </c:pt>
                <c:pt idx="505">
                  <c:v>3.2113821138211394E-2</c:v>
                </c:pt>
                <c:pt idx="506">
                  <c:v>3.2113821138211394E-2</c:v>
                </c:pt>
                <c:pt idx="507">
                  <c:v>3.1707317073170739E-2</c:v>
                </c:pt>
                <c:pt idx="508">
                  <c:v>3.2520325203252043E-2</c:v>
                </c:pt>
                <c:pt idx="509">
                  <c:v>3.2113821138211394E-2</c:v>
                </c:pt>
                <c:pt idx="510">
                  <c:v>3.2113821138211394E-2</c:v>
                </c:pt>
                <c:pt idx="511">
                  <c:v>3.2113821138211388E-2</c:v>
                </c:pt>
                <c:pt idx="512">
                  <c:v>3.1707317073170732E-2</c:v>
                </c:pt>
                <c:pt idx="513">
                  <c:v>3.1707317073170732E-2</c:v>
                </c:pt>
                <c:pt idx="514">
                  <c:v>3.1707317073170739E-2</c:v>
                </c:pt>
                <c:pt idx="515">
                  <c:v>3.2520325203252043E-2</c:v>
                </c:pt>
                <c:pt idx="516">
                  <c:v>3.2520325203252043E-2</c:v>
                </c:pt>
                <c:pt idx="517">
                  <c:v>3.3739837398373988E-2</c:v>
                </c:pt>
                <c:pt idx="518">
                  <c:v>3.5772357723577237E-2</c:v>
                </c:pt>
                <c:pt idx="519">
                  <c:v>3.9430894308943094E-2</c:v>
                </c:pt>
                <c:pt idx="520">
                  <c:v>4.3089430894308944E-2</c:v>
                </c:pt>
                <c:pt idx="521">
                  <c:v>4.715447154471545E-2</c:v>
                </c:pt>
                <c:pt idx="522">
                  <c:v>5.1219512195121948E-2</c:v>
                </c:pt>
                <c:pt idx="523">
                  <c:v>5.3252032520325211E-2</c:v>
                </c:pt>
                <c:pt idx="524">
                  <c:v>5.5691056910569116E-2</c:v>
                </c:pt>
                <c:pt idx="525">
                  <c:v>5.7723577235772372E-2</c:v>
                </c:pt>
                <c:pt idx="526">
                  <c:v>6.0162601626016277E-2</c:v>
                </c:pt>
                <c:pt idx="527">
                  <c:v>6.2601626016260181E-2</c:v>
                </c:pt>
                <c:pt idx="528">
                  <c:v>6.463414634146343E-2</c:v>
                </c:pt>
                <c:pt idx="529">
                  <c:v>6.4227642276422789E-2</c:v>
                </c:pt>
                <c:pt idx="530">
                  <c:v>6.2195121951219533E-2</c:v>
                </c:pt>
                <c:pt idx="531">
                  <c:v>5.813008130081302E-2</c:v>
                </c:pt>
                <c:pt idx="532">
                  <c:v>5.2439024390243914E-2</c:v>
                </c:pt>
                <c:pt idx="533">
                  <c:v>4.5934959349593497E-2</c:v>
                </c:pt>
                <c:pt idx="534">
                  <c:v>3.9837398373983736E-2</c:v>
                </c:pt>
                <c:pt idx="535">
                  <c:v>3.5772357723577237E-2</c:v>
                </c:pt>
                <c:pt idx="536">
                  <c:v>3.1707317073170732E-2</c:v>
                </c:pt>
                <c:pt idx="537">
                  <c:v>2.8048780487804886E-2</c:v>
                </c:pt>
                <c:pt idx="538">
                  <c:v>2.3983739837398377E-2</c:v>
                </c:pt>
                <c:pt idx="539">
                  <c:v>2.1138211382113827E-2</c:v>
                </c:pt>
                <c:pt idx="540">
                  <c:v>1.8699186991869923E-2</c:v>
                </c:pt>
                <c:pt idx="541">
                  <c:v>1.7886178861788619E-2</c:v>
                </c:pt>
                <c:pt idx="542">
                  <c:v>1.7886178861788619E-2</c:v>
                </c:pt>
                <c:pt idx="543">
                  <c:v>1.9105691056910571E-2</c:v>
                </c:pt>
                <c:pt idx="544">
                  <c:v>2.1951219512195124E-2</c:v>
                </c:pt>
                <c:pt idx="545">
                  <c:v>2.4390243902439029E-2</c:v>
                </c:pt>
                <c:pt idx="546">
                  <c:v>2.6829268292682933E-2</c:v>
                </c:pt>
                <c:pt idx="547">
                  <c:v>2.8048780487804886E-2</c:v>
                </c:pt>
                <c:pt idx="548">
                  <c:v>2.9268292682926838E-2</c:v>
                </c:pt>
                <c:pt idx="549">
                  <c:v>3.048780487804879E-2</c:v>
                </c:pt>
                <c:pt idx="550">
                  <c:v>3.0894308943089439E-2</c:v>
                </c:pt>
                <c:pt idx="551">
                  <c:v>3.048780487804879E-2</c:v>
                </c:pt>
                <c:pt idx="552">
                  <c:v>3.048780487804879E-2</c:v>
                </c:pt>
                <c:pt idx="553">
                  <c:v>2.9674796747967486E-2</c:v>
                </c:pt>
                <c:pt idx="554">
                  <c:v>2.8048780487804886E-2</c:v>
                </c:pt>
                <c:pt idx="555">
                  <c:v>2.6016260162601629E-2</c:v>
                </c:pt>
                <c:pt idx="556">
                  <c:v>2.3577235772357721E-2</c:v>
                </c:pt>
                <c:pt idx="557">
                  <c:v>2.2357723577235773E-2</c:v>
                </c:pt>
                <c:pt idx="558">
                  <c:v>2.1951219512195128E-2</c:v>
                </c:pt>
                <c:pt idx="559">
                  <c:v>2.3170731707317076E-2</c:v>
                </c:pt>
                <c:pt idx="560">
                  <c:v>2.4390243902439029E-2</c:v>
                </c:pt>
                <c:pt idx="561">
                  <c:v>2.5609756097560974E-2</c:v>
                </c:pt>
                <c:pt idx="562">
                  <c:v>2.7642276422764223E-2</c:v>
                </c:pt>
                <c:pt idx="563">
                  <c:v>2.9268292682926824E-2</c:v>
                </c:pt>
                <c:pt idx="564">
                  <c:v>2.9268292682926828E-2</c:v>
                </c:pt>
                <c:pt idx="565">
                  <c:v>2.9268292682926828E-2</c:v>
                </c:pt>
                <c:pt idx="566">
                  <c:v>2.9268292682926831E-2</c:v>
                </c:pt>
                <c:pt idx="567">
                  <c:v>2.9674796747967483E-2</c:v>
                </c:pt>
                <c:pt idx="568">
                  <c:v>3.0487804878048783E-2</c:v>
                </c:pt>
                <c:pt idx="569">
                  <c:v>3.1707317073170739E-2</c:v>
                </c:pt>
                <c:pt idx="570">
                  <c:v>3.1707317073170739E-2</c:v>
                </c:pt>
                <c:pt idx="571">
                  <c:v>3.0894308943089439E-2</c:v>
                </c:pt>
                <c:pt idx="572">
                  <c:v>3.0487804878048783E-2</c:v>
                </c:pt>
                <c:pt idx="573">
                  <c:v>2.9674796747967479E-2</c:v>
                </c:pt>
                <c:pt idx="574">
                  <c:v>2.8455284552845534E-2</c:v>
                </c:pt>
                <c:pt idx="575">
                  <c:v>2.7235772357723582E-2</c:v>
                </c:pt>
                <c:pt idx="576">
                  <c:v>2.8455284552845531E-2</c:v>
                </c:pt>
                <c:pt idx="577">
                  <c:v>2.9268292682926838E-2</c:v>
                </c:pt>
                <c:pt idx="578">
                  <c:v>3.0081300813008135E-2</c:v>
                </c:pt>
                <c:pt idx="579">
                  <c:v>3.0081300813008135E-2</c:v>
                </c:pt>
                <c:pt idx="580">
                  <c:v>2.9268292682926838E-2</c:v>
                </c:pt>
                <c:pt idx="581">
                  <c:v>2.8048780487804886E-2</c:v>
                </c:pt>
                <c:pt idx="582">
                  <c:v>2.6422764227642281E-2</c:v>
                </c:pt>
                <c:pt idx="583">
                  <c:v>2.5203252032520329E-2</c:v>
                </c:pt>
                <c:pt idx="584">
                  <c:v>2.3577235772357725E-2</c:v>
                </c:pt>
                <c:pt idx="585">
                  <c:v>2.2357723577235773E-2</c:v>
                </c:pt>
                <c:pt idx="586">
                  <c:v>2.1951219512195124E-2</c:v>
                </c:pt>
                <c:pt idx="587">
                  <c:v>2.1544715447154472E-2</c:v>
                </c:pt>
                <c:pt idx="588">
                  <c:v>2.0325203252032516E-2</c:v>
                </c:pt>
                <c:pt idx="589">
                  <c:v>1.8699186991869916E-2</c:v>
                </c:pt>
                <c:pt idx="590">
                  <c:v>1.747967479674797E-2</c:v>
                </c:pt>
                <c:pt idx="591">
                  <c:v>1.6666666666666666E-2</c:v>
                </c:pt>
                <c:pt idx="592">
                  <c:v>1.585365853658537E-2</c:v>
                </c:pt>
                <c:pt idx="593">
                  <c:v>1.5040650406504067E-2</c:v>
                </c:pt>
                <c:pt idx="594">
                  <c:v>1.4634146341463415E-2</c:v>
                </c:pt>
                <c:pt idx="595">
                  <c:v>1.3414634146341463E-2</c:v>
                </c:pt>
                <c:pt idx="596">
                  <c:v>1.1788617886178861E-2</c:v>
                </c:pt>
                <c:pt idx="597">
                  <c:v>1.0162601626016262E-2</c:v>
                </c:pt>
                <c:pt idx="598">
                  <c:v>8.130081300813009E-3</c:v>
                </c:pt>
                <c:pt idx="599">
                  <c:v>6.9105691056910576E-3</c:v>
                </c:pt>
                <c:pt idx="600">
                  <c:v>6.0975609756097554E-3</c:v>
                </c:pt>
                <c:pt idx="601">
                  <c:v>6.5040650406504065E-3</c:v>
                </c:pt>
                <c:pt idx="602">
                  <c:v>6.9105691056910576E-3</c:v>
                </c:pt>
                <c:pt idx="603">
                  <c:v>7.3170731707317069E-3</c:v>
                </c:pt>
                <c:pt idx="604">
                  <c:v>8.130081300813009E-3</c:v>
                </c:pt>
                <c:pt idx="605">
                  <c:v>8.5365853658536574E-3</c:v>
                </c:pt>
                <c:pt idx="606">
                  <c:v>8.5365853658536574E-3</c:v>
                </c:pt>
                <c:pt idx="607">
                  <c:v>8.5365853658536592E-3</c:v>
                </c:pt>
                <c:pt idx="608">
                  <c:v>8.9430894308943094E-3</c:v>
                </c:pt>
                <c:pt idx="609">
                  <c:v>9.3495934959349613E-3</c:v>
                </c:pt>
                <c:pt idx="610">
                  <c:v>9.7560975609756115E-3</c:v>
                </c:pt>
                <c:pt idx="611">
                  <c:v>8.9430894308943111E-3</c:v>
                </c:pt>
                <c:pt idx="612">
                  <c:v>7.7235772357723597E-3</c:v>
                </c:pt>
                <c:pt idx="613">
                  <c:v>6.5040650406504074E-3</c:v>
                </c:pt>
                <c:pt idx="614">
                  <c:v>5.6910569105691053E-3</c:v>
                </c:pt>
                <c:pt idx="615">
                  <c:v>4.878048780487804E-3</c:v>
                </c:pt>
                <c:pt idx="616">
                  <c:v>4.0650406504065036E-3</c:v>
                </c:pt>
                <c:pt idx="617">
                  <c:v>3.6585365853658534E-3</c:v>
                </c:pt>
                <c:pt idx="618">
                  <c:v>3.6585365853658534E-3</c:v>
                </c:pt>
                <c:pt idx="619">
                  <c:v>3.6585365853658534E-3</c:v>
                </c:pt>
                <c:pt idx="620">
                  <c:v>3.2520325203252032E-3</c:v>
                </c:pt>
                <c:pt idx="621">
                  <c:v>2.8455284552845531E-3</c:v>
                </c:pt>
                <c:pt idx="622">
                  <c:v>2.4390243902439024E-3</c:v>
                </c:pt>
                <c:pt idx="623">
                  <c:v>2.4390243902439024E-3</c:v>
                </c:pt>
                <c:pt idx="624">
                  <c:v>2.4390243902439024E-3</c:v>
                </c:pt>
                <c:pt idx="625">
                  <c:v>2.4390243902439024E-3</c:v>
                </c:pt>
                <c:pt idx="626">
                  <c:v>2.0325203252032522E-3</c:v>
                </c:pt>
                <c:pt idx="627">
                  <c:v>2.0325203252032522E-3</c:v>
                </c:pt>
                <c:pt idx="628">
                  <c:v>2.4390243902439024E-3</c:v>
                </c:pt>
                <c:pt idx="629">
                  <c:v>2.8455284552845531E-3</c:v>
                </c:pt>
                <c:pt idx="630">
                  <c:v>3.2520325203252032E-3</c:v>
                </c:pt>
                <c:pt idx="631">
                  <c:v>4.0650406504065045E-3</c:v>
                </c:pt>
                <c:pt idx="632">
                  <c:v>5.2845528455284551E-3</c:v>
                </c:pt>
                <c:pt idx="633">
                  <c:v>6.0975609756097554E-3</c:v>
                </c:pt>
                <c:pt idx="634">
                  <c:v>6.5040650406504065E-3</c:v>
                </c:pt>
                <c:pt idx="635">
                  <c:v>7.3170731707317069E-3</c:v>
                </c:pt>
                <c:pt idx="636">
                  <c:v>8.1300813008130073E-3</c:v>
                </c:pt>
                <c:pt idx="637">
                  <c:v>8.5365853658536574E-3</c:v>
                </c:pt>
                <c:pt idx="638">
                  <c:v>8.9430894308943094E-3</c:v>
                </c:pt>
                <c:pt idx="639">
                  <c:v>8.9430894308943094E-3</c:v>
                </c:pt>
                <c:pt idx="640">
                  <c:v>1.4227642276422764E-2</c:v>
                </c:pt>
                <c:pt idx="641">
                  <c:v>2.113821138211382E-2</c:v>
                </c:pt>
                <c:pt idx="642">
                  <c:v>2.8455284552845531E-2</c:v>
                </c:pt>
                <c:pt idx="643">
                  <c:v>3.6585365853658534E-2</c:v>
                </c:pt>
                <c:pt idx="644">
                  <c:v>4.5121951219512201E-2</c:v>
                </c:pt>
                <c:pt idx="645">
                  <c:v>5.4065040650406508E-2</c:v>
                </c:pt>
                <c:pt idx="646">
                  <c:v>5.8536585365853662E-2</c:v>
                </c:pt>
                <c:pt idx="647">
                  <c:v>6.0975609756097567E-2</c:v>
                </c:pt>
                <c:pt idx="648">
                  <c:v>6.2601626016260167E-2</c:v>
                </c:pt>
                <c:pt idx="649">
                  <c:v>6.3414634146341478E-2</c:v>
                </c:pt>
                <c:pt idx="650">
                  <c:v>6.3414634146341478E-2</c:v>
                </c:pt>
                <c:pt idx="651">
                  <c:v>6.3008130081300823E-2</c:v>
                </c:pt>
                <c:pt idx="652">
                  <c:v>5.6910569105691068E-2</c:v>
                </c:pt>
                <c:pt idx="653">
                  <c:v>4.9186991869918706E-2</c:v>
                </c:pt>
                <c:pt idx="654">
                  <c:v>4.1056910569105695E-2</c:v>
                </c:pt>
                <c:pt idx="655">
                  <c:v>3.2113821138211388E-2</c:v>
                </c:pt>
                <c:pt idx="656">
                  <c:v>2.2764227642276424E-2</c:v>
                </c:pt>
                <c:pt idx="657">
                  <c:v>1.3414634146341467E-2</c:v>
                </c:pt>
                <c:pt idx="658">
                  <c:v>8.9430894308943111E-3</c:v>
                </c:pt>
                <c:pt idx="659">
                  <c:v>6.0975609756097572E-3</c:v>
                </c:pt>
                <c:pt idx="660">
                  <c:v>4.0650406504065036E-3</c:v>
                </c:pt>
                <c:pt idx="661">
                  <c:v>2.8455284552845531E-3</c:v>
                </c:pt>
                <c:pt idx="662">
                  <c:v>2.4390243902439024E-3</c:v>
                </c:pt>
                <c:pt idx="663">
                  <c:v>2.8455284552845531E-3</c:v>
                </c:pt>
                <c:pt idx="664">
                  <c:v>3.2520325203252032E-3</c:v>
                </c:pt>
                <c:pt idx="665">
                  <c:v>3.6585365853658534E-3</c:v>
                </c:pt>
                <c:pt idx="666">
                  <c:v>4.4715447154471547E-3</c:v>
                </c:pt>
                <c:pt idx="667">
                  <c:v>5.2845528455284551E-3</c:v>
                </c:pt>
                <c:pt idx="668">
                  <c:v>6.5040650406504065E-3</c:v>
                </c:pt>
                <c:pt idx="669">
                  <c:v>7.3170731707317069E-3</c:v>
                </c:pt>
                <c:pt idx="670">
                  <c:v>8.130081300813009E-3</c:v>
                </c:pt>
                <c:pt idx="671">
                  <c:v>9.3495934959349596E-3</c:v>
                </c:pt>
                <c:pt idx="672">
                  <c:v>1.016260162601626E-2</c:v>
                </c:pt>
                <c:pt idx="673">
                  <c:v>1.0975609756097562E-2</c:v>
                </c:pt>
                <c:pt idx="674">
                  <c:v>1.1382113821138212E-2</c:v>
                </c:pt>
                <c:pt idx="675">
                  <c:v>1.1382113821138212E-2</c:v>
                </c:pt>
                <c:pt idx="676">
                  <c:v>1.1382113821138212E-2</c:v>
                </c:pt>
                <c:pt idx="677">
                  <c:v>1.1382113821138212E-2</c:v>
                </c:pt>
                <c:pt idx="678">
                  <c:v>1.0975609756097562E-2</c:v>
                </c:pt>
                <c:pt idx="679">
                  <c:v>1.0569105691056914E-2</c:v>
                </c:pt>
                <c:pt idx="680">
                  <c:v>9.7560975609756097E-3</c:v>
                </c:pt>
                <c:pt idx="681">
                  <c:v>9.3495934959349596E-3</c:v>
                </c:pt>
                <c:pt idx="682">
                  <c:v>8.9430894308943076E-3</c:v>
                </c:pt>
                <c:pt idx="683">
                  <c:v>8.9430894308943076E-3</c:v>
                </c:pt>
                <c:pt idx="684">
                  <c:v>9.7560975609756097E-3</c:v>
                </c:pt>
                <c:pt idx="685">
                  <c:v>1.056910569105691E-2</c:v>
                </c:pt>
                <c:pt idx="686">
                  <c:v>1.1788617886178862E-2</c:v>
                </c:pt>
                <c:pt idx="687">
                  <c:v>1.3008130081300813E-2</c:v>
                </c:pt>
                <c:pt idx="688">
                  <c:v>1.3821138211382115E-2</c:v>
                </c:pt>
                <c:pt idx="689">
                  <c:v>1.3821138211382115E-2</c:v>
                </c:pt>
                <c:pt idx="690">
                  <c:v>1.3414634146341463E-2</c:v>
                </c:pt>
                <c:pt idx="691">
                  <c:v>1.2601626016260165E-2</c:v>
                </c:pt>
                <c:pt idx="692">
                  <c:v>1.2195121951219514E-2</c:v>
                </c:pt>
                <c:pt idx="693">
                  <c:v>1.1788617886178862E-2</c:v>
                </c:pt>
                <c:pt idx="694">
                  <c:v>1.1382113821138212E-2</c:v>
                </c:pt>
                <c:pt idx="695">
                  <c:v>1.0162601626016262E-2</c:v>
                </c:pt>
                <c:pt idx="696">
                  <c:v>8.5365853658536609E-3</c:v>
                </c:pt>
                <c:pt idx="697">
                  <c:v>7.7235772357723588E-3</c:v>
                </c:pt>
                <c:pt idx="698">
                  <c:v>6.5040650406504056E-3</c:v>
                </c:pt>
                <c:pt idx="699">
                  <c:v>5.2845528455284551E-3</c:v>
                </c:pt>
                <c:pt idx="700">
                  <c:v>4.8780487804878049E-3</c:v>
                </c:pt>
                <c:pt idx="701">
                  <c:v>5.2845528455284551E-3</c:v>
                </c:pt>
                <c:pt idx="702">
                  <c:v>6.0975609756097554E-3</c:v>
                </c:pt>
                <c:pt idx="703">
                  <c:v>6.5040650406504065E-3</c:v>
                </c:pt>
                <c:pt idx="704">
                  <c:v>6.5040650406504065E-3</c:v>
                </c:pt>
                <c:pt idx="705">
                  <c:v>6.9105691056910576E-3</c:v>
                </c:pt>
                <c:pt idx="706">
                  <c:v>6.9105691056910576E-3</c:v>
                </c:pt>
                <c:pt idx="707">
                  <c:v>7.3170731707317069E-3</c:v>
                </c:pt>
                <c:pt idx="708">
                  <c:v>7.7235772357723562E-3</c:v>
                </c:pt>
                <c:pt idx="709">
                  <c:v>7.7235772357723562E-3</c:v>
                </c:pt>
                <c:pt idx="710">
                  <c:v>8.1300813008130055E-3</c:v>
                </c:pt>
                <c:pt idx="711">
                  <c:v>8.1300813008130055E-3</c:v>
                </c:pt>
                <c:pt idx="712">
                  <c:v>7.7235772357723579E-3</c:v>
                </c:pt>
                <c:pt idx="713">
                  <c:v>7.7235772357723579E-3</c:v>
                </c:pt>
                <c:pt idx="714">
                  <c:v>7.7235772357723579E-3</c:v>
                </c:pt>
                <c:pt idx="715">
                  <c:v>8.5365853658536574E-3</c:v>
                </c:pt>
                <c:pt idx="716">
                  <c:v>9.7560975609756097E-3</c:v>
                </c:pt>
                <c:pt idx="717">
                  <c:v>1.1382113821138212E-2</c:v>
                </c:pt>
                <c:pt idx="718">
                  <c:v>1.3414634146341463E-2</c:v>
                </c:pt>
                <c:pt idx="719">
                  <c:v>1.4634146341463414E-2</c:v>
                </c:pt>
                <c:pt idx="720">
                  <c:v>1.6260162601626018E-2</c:v>
                </c:pt>
                <c:pt idx="721">
                  <c:v>1.7479674796747967E-2</c:v>
                </c:pt>
                <c:pt idx="722">
                  <c:v>1.8699186991869916E-2</c:v>
                </c:pt>
                <c:pt idx="723">
                  <c:v>2.0325203252032516E-2</c:v>
                </c:pt>
                <c:pt idx="724">
                  <c:v>2.1951219512195124E-2</c:v>
                </c:pt>
                <c:pt idx="725">
                  <c:v>2.4390243902439022E-2</c:v>
                </c:pt>
                <c:pt idx="726">
                  <c:v>2.7642276422764223E-2</c:v>
                </c:pt>
                <c:pt idx="727">
                  <c:v>3.0894308943089425E-2</c:v>
                </c:pt>
                <c:pt idx="728">
                  <c:v>3.2926829268292677E-2</c:v>
                </c:pt>
                <c:pt idx="729">
                  <c:v>3.414634146341463E-2</c:v>
                </c:pt>
                <c:pt idx="730">
                  <c:v>3.5772357723577231E-2</c:v>
                </c:pt>
                <c:pt idx="731">
                  <c:v>3.7398373983739831E-2</c:v>
                </c:pt>
                <c:pt idx="732">
                  <c:v>3.8211382113821128E-2</c:v>
                </c:pt>
                <c:pt idx="733">
                  <c:v>3.8617886178861784E-2</c:v>
                </c:pt>
                <c:pt idx="734">
                  <c:v>3.9024390243902439E-2</c:v>
                </c:pt>
                <c:pt idx="735">
                  <c:v>3.9024390243902439E-2</c:v>
                </c:pt>
                <c:pt idx="736">
                  <c:v>3.8211382113821142E-2</c:v>
                </c:pt>
                <c:pt idx="737">
                  <c:v>3.6178861788617893E-2</c:v>
                </c:pt>
                <c:pt idx="738">
                  <c:v>3.2520325203252036E-2</c:v>
                </c:pt>
                <c:pt idx="739">
                  <c:v>2.8455284552845534E-2</c:v>
                </c:pt>
                <c:pt idx="740">
                  <c:v>2.5203252032520329E-2</c:v>
                </c:pt>
                <c:pt idx="741">
                  <c:v>2.1951219512195124E-2</c:v>
                </c:pt>
                <c:pt idx="742">
                  <c:v>1.8292682926829271E-2</c:v>
                </c:pt>
                <c:pt idx="743">
                  <c:v>1.4634146341463419E-2</c:v>
                </c:pt>
                <c:pt idx="744">
                  <c:v>1.1382113821138212E-2</c:v>
                </c:pt>
                <c:pt idx="745">
                  <c:v>8.9430894308943111E-3</c:v>
                </c:pt>
                <c:pt idx="746">
                  <c:v>6.5040650406504074E-3</c:v>
                </c:pt>
                <c:pt idx="747">
                  <c:v>4.878048780487804E-3</c:v>
                </c:pt>
                <c:pt idx="748">
                  <c:v>4.0650406504065036E-3</c:v>
                </c:pt>
                <c:pt idx="749">
                  <c:v>3.2520325203252032E-3</c:v>
                </c:pt>
                <c:pt idx="750">
                  <c:v>3.2520325203252032E-3</c:v>
                </c:pt>
                <c:pt idx="751">
                  <c:v>4.4715447154471547E-3</c:v>
                </c:pt>
                <c:pt idx="752">
                  <c:v>5.6910569105691061E-3</c:v>
                </c:pt>
                <c:pt idx="753">
                  <c:v>6.5040650406504065E-3</c:v>
                </c:pt>
                <c:pt idx="754">
                  <c:v>7.3170731707317069E-3</c:v>
                </c:pt>
                <c:pt idx="755">
                  <c:v>8.9430894308943094E-3</c:v>
                </c:pt>
                <c:pt idx="756">
                  <c:v>1.056910569105691E-2</c:v>
                </c:pt>
                <c:pt idx="757">
                  <c:v>1.0975609756097562E-2</c:v>
                </c:pt>
                <c:pt idx="758">
                  <c:v>1.1788617886178862E-2</c:v>
                </c:pt>
                <c:pt idx="759">
                  <c:v>1.2195121951219514E-2</c:v>
                </c:pt>
                <c:pt idx="760">
                  <c:v>1.3008130081300815E-2</c:v>
                </c:pt>
                <c:pt idx="761">
                  <c:v>1.3821138211382117E-2</c:v>
                </c:pt>
                <c:pt idx="762">
                  <c:v>1.4634146341463419E-2</c:v>
                </c:pt>
                <c:pt idx="763">
                  <c:v>1.4227642276422767E-2</c:v>
                </c:pt>
                <c:pt idx="764">
                  <c:v>1.3414634146341467E-2</c:v>
                </c:pt>
                <c:pt idx="765">
                  <c:v>1.2601626016260165E-2</c:v>
                </c:pt>
                <c:pt idx="766">
                  <c:v>1.1788617886178862E-2</c:v>
                </c:pt>
                <c:pt idx="767">
                  <c:v>1.056910569105691E-2</c:v>
                </c:pt>
                <c:pt idx="768">
                  <c:v>9.3495934959349613E-3</c:v>
                </c:pt>
                <c:pt idx="769">
                  <c:v>9.3495934959349613E-3</c:v>
                </c:pt>
                <c:pt idx="770">
                  <c:v>9.3495934959349613E-3</c:v>
                </c:pt>
                <c:pt idx="771">
                  <c:v>9.3495934959349613E-3</c:v>
                </c:pt>
                <c:pt idx="772">
                  <c:v>8.9430894308943094E-3</c:v>
                </c:pt>
                <c:pt idx="773">
                  <c:v>8.5365853658536557E-3</c:v>
                </c:pt>
                <c:pt idx="774">
                  <c:v>8.1300813008130055E-3</c:v>
                </c:pt>
                <c:pt idx="775">
                  <c:v>7.7235772357723562E-3</c:v>
                </c:pt>
                <c:pt idx="776">
                  <c:v>7.3170731707317069E-3</c:v>
                </c:pt>
                <c:pt idx="777">
                  <c:v>9.3495934959349596E-3</c:v>
                </c:pt>
                <c:pt idx="778">
                  <c:v>1.1382113821138212E-2</c:v>
                </c:pt>
                <c:pt idx="779">
                  <c:v>1.3414634146341463E-2</c:v>
                </c:pt>
                <c:pt idx="780">
                  <c:v>1.5447154471544716E-2</c:v>
                </c:pt>
                <c:pt idx="781">
                  <c:v>1.6407982261640797E-2</c:v>
                </c:pt>
                <c:pt idx="782">
                  <c:v>1.7073170731707318E-2</c:v>
                </c:pt>
                <c:pt idx="783">
                  <c:v>1.7886178861788619E-2</c:v>
                </c:pt>
                <c:pt idx="784">
                  <c:v>1.8902439024390243E-2</c:v>
                </c:pt>
                <c:pt idx="785">
                  <c:v>2.020905923344948E-2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F0-4FD4-8425-ABC9BD611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478344"/>
        <c:axId val="344478736"/>
      </c:barChart>
      <c:catAx>
        <c:axId val="34447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4478736"/>
        <c:crosses val="autoZero"/>
        <c:auto val="0"/>
        <c:lblAlgn val="ctr"/>
        <c:lblOffset val="100"/>
        <c:tickLblSkip val="60"/>
        <c:noMultiLvlLbl val="0"/>
      </c:catAx>
      <c:valAx>
        <c:axId val="344478736"/>
        <c:scaling>
          <c:orientation val="minMax"/>
          <c:max val="0.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4478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PolicyRates!$T$2</c:f>
              <c:strCache>
                <c:ptCount val="1"/>
                <c:pt idx="0">
                  <c:v>Currencies</c:v>
                </c:pt>
              </c:strCache>
            </c:strRef>
          </c:tx>
          <c:spPr>
            <a:ln w="190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  <c:marker>
            <c:symbol val="none"/>
          </c:marker>
          <c:cat>
            <c:numRef>
              <c:f>PolicyRates!$A$111:$A$849</c:f>
              <c:numCache>
                <c:formatCode>mm\-yyyy</c:formatCode>
                <c:ptCount val="739"/>
                <c:pt idx="0">
                  <c:v>21551</c:v>
                </c:pt>
                <c:pt idx="1">
                  <c:v>21582</c:v>
                </c:pt>
                <c:pt idx="2">
                  <c:v>21610</c:v>
                </c:pt>
                <c:pt idx="3">
                  <c:v>21641</c:v>
                </c:pt>
                <c:pt idx="4">
                  <c:v>21671</c:v>
                </c:pt>
                <c:pt idx="5">
                  <c:v>21702</c:v>
                </c:pt>
                <c:pt idx="6">
                  <c:v>21732</c:v>
                </c:pt>
                <c:pt idx="7">
                  <c:v>21763</c:v>
                </c:pt>
                <c:pt idx="8">
                  <c:v>21794</c:v>
                </c:pt>
                <c:pt idx="9">
                  <c:v>21824</c:v>
                </c:pt>
                <c:pt idx="10">
                  <c:v>21855</c:v>
                </c:pt>
                <c:pt idx="11">
                  <c:v>21885</c:v>
                </c:pt>
                <c:pt idx="12">
                  <c:v>21916</c:v>
                </c:pt>
                <c:pt idx="13">
                  <c:v>21947</c:v>
                </c:pt>
                <c:pt idx="14">
                  <c:v>21976</c:v>
                </c:pt>
                <c:pt idx="15">
                  <c:v>22007</c:v>
                </c:pt>
                <c:pt idx="16">
                  <c:v>22037</c:v>
                </c:pt>
                <c:pt idx="17">
                  <c:v>22068</c:v>
                </c:pt>
                <c:pt idx="18">
                  <c:v>22098</c:v>
                </c:pt>
                <c:pt idx="19">
                  <c:v>22129</c:v>
                </c:pt>
                <c:pt idx="20">
                  <c:v>22160</c:v>
                </c:pt>
                <c:pt idx="21">
                  <c:v>22190</c:v>
                </c:pt>
                <c:pt idx="22">
                  <c:v>22221</c:v>
                </c:pt>
                <c:pt idx="23">
                  <c:v>22251</c:v>
                </c:pt>
                <c:pt idx="24">
                  <c:v>22282</c:v>
                </c:pt>
                <c:pt idx="25">
                  <c:v>22313</c:v>
                </c:pt>
                <c:pt idx="26">
                  <c:v>22341</c:v>
                </c:pt>
                <c:pt idx="27">
                  <c:v>22372</c:v>
                </c:pt>
                <c:pt idx="28">
                  <c:v>22402</c:v>
                </c:pt>
                <c:pt idx="29">
                  <c:v>22433</c:v>
                </c:pt>
                <c:pt idx="30">
                  <c:v>22463</c:v>
                </c:pt>
                <c:pt idx="31">
                  <c:v>22494</c:v>
                </c:pt>
                <c:pt idx="32">
                  <c:v>22525</c:v>
                </c:pt>
                <c:pt idx="33">
                  <c:v>22555</c:v>
                </c:pt>
                <c:pt idx="34">
                  <c:v>22586</c:v>
                </c:pt>
                <c:pt idx="35">
                  <c:v>22616</c:v>
                </c:pt>
                <c:pt idx="36">
                  <c:v>22647</c:v>
                </c:pt>
                <c:pt idx="37">
                  <c:v>22678</c:v>
                </c:pt>
                <c:pt idx="38">
                  <c:v>22706</c:v>
                </c:pt>
                <c:pt idx="39">
                  <c:v>22737</c:v>
                </c:pt>
                <c:pt idx="40">
                  <c:v>22767</c:v>
                </c:pt>
                <c:pt idx="41">
                  <c:v>22798</c:v>
                </c:pt>
                <c:pt idx="42">
                  <c:v>22828</c:v>
                </c:pt>
                <c:pt idx="43">
                  <c:v>22859</c:v>
                </c:pt>
                <c:pt idx="44">
                  <c:v>22890</c:v>
                </c:pt>
                <c:pt idx="45">
                  <c:v>22920</c:v>
                </c:pt>
                <c:pt idx="46">
                  <c:v>22951</c:v>
                </c:pt>
                <c:pt idx="47">
                  <c:v>22981</c:v>
                </c:pt>
                <c:pt idx="48">
                  <c:v>23012</c:v>
                </c:pt>
                <c:pt idx="49">
                  <c:v>23043</c:v>
                </c:pt>
                <c:pt idx="50">
                  <c:v>23071</c:v>
                </c:pt>
                <c:pt idx="51">
                  <c:v>23102</c:v>
                </c:pt>
                <c:pt idx="52">
                  <c:v>23132</c:v>
                </c:pt>
                <c:pt idx="53">
                  <c:v>23163</c:v>
                </c:pt>
                <c:pt idx="54">
                  <c:v>23193</c:v>
                </c:pt>
                <c:pt idx="55">
                  <c:v>23224</c:v>
                </c:pt>
                <c:pt idx="56">
                  <c:v>23255</c:v>
                </c:pt>
                <c:pt idx="57">
                  <c:v>23285</c:v>
                </c:pt>
                <c:pt idx="58">
                  <c:v>23316</c:v>
                </c:pt>
                <c:pt idx="59">
                  <c:v>23346</c:v>
                </c:pt>
                <c:pt idx="60">
                  <c:v>23377</c:v>
                </c:pt>
                <c:pt idx="61">
                  <c:v>23408</c:v>
                </c:pt>
                <c:pt idx="62">
                  <c:v>23437</c:v>
                </c:pt>
                <c:pt idx="63">
                  <c:v>23468</c:v>
                </c:pt>
                <c:pt idx="64">
                  <c:v>23498</c:v>
                </c:pt>
                <c:pt idx="65">
                  <c:v>23529</c:v>
                </c:pt>
                <c:pt idx="66">
                  <c:v>23559</c:v>
                </c:pt>
                <c:pt idx="67">
                  <c:v>23590</c:v>
                </c:pt>
                <c:pt idx="68">
                  <c:v>23621</c:v>
                </c:pt>
                <c:pt idx="69">
                  <c:v>23651</c:v>
                </c:pt>
                <c:pt idx="70">
                  <c:v>23682</c:v>
                </c:pt>
                <c:pt idx="71">
                  <c:v>23712</c:v>
                </c:pt>
                <c:pt idx="72">
                  <c:v>23743</c:v>
                </c:pt>
                <c:pt idx="73">
                  <c:v>23774</c:v>
                </c:pt>
                <c:pt idx="74">
                  <c:v>23802</c:v>
                </c:pt>
                <c:pt idx="75">
                  <c:v>23833</c:v>
                </c:pt>
                <c:pt idx="76">
                  <c:v>23863</c:v>
                </c:pt>
                <c:pt idx="77">
                  <c:v>23894</c:v>
                </c:pt>
                <c:pt idx="78">
                  <c:v>23924</c:v>
                </c:pt>
                <c:pt idx="79">
                  <c:v>23955</c:v>
                </c:pt>
                <c:pt idx="80">
                  <c:v>23986</c:v>
                </c:pt>
                <c:pt idx="81">
                  <c:v>24016</c:v>
                </c:pt>
                <c:pt idx="82">
                  <c:v>24047</c:v>
                </c:pt>
                <c:pt idx="83">
                  <c:v>24077</c:v>
                </c:pt>
                <c:pt idx="84">
                  <c:v>24108</c:v>
                </c:pt>
                <c:pt idx="85">
                  <c:v>24139</c:v>
                </c:pt>
                <c:pt idx="86">
                  <c:v>24167</c:v>
                </c:pt>
                <c:pt idx="87">
                  <c:v>24198</c:v>
                </c:pt>
                <c:pt idx="88">
                  <c:v>24228</c:v>
                </c:pt>
                <c:pt idx="89">
                  <c:v>24259</c:v>
                </c:pt>
                <c:pt idx="90">
                  <c:v>24289</c:v>
                </c:pt>
                <c:pt idx="91">
                  <c:v>24320</c:v>
                </c:pt>
                <c:pt idx="92">
                  <c:v>24351</c:v>
                </c:pt>
                <c:pt idx="93">
                  <c:v>24381</c:v>
                </c:pt>
                <c:pt idx="94">
                  <c:v>24412</c:v>
                </c:pt>
                <c:pt idx="95">
                  <c:v>24442</c:v>
                </c:pt>
                <c:pt idx="96">
                  <c:v>24473</c:v>
                </c:pt>
                <c:pt idx="97">
                  <c:v>24504</c:v>
                </c:pt>
                <c:pt idx="98">
                  <c:v>24532</c:v>
                </c:pt>
                <c:pt idx="99">
                  <c:v>24563</c:v>
                </c:pt>
                <c:pt idx="100">
                  <c:v>24593</c:v>
                </c:pt>
                <c:pt idx="101">
                  <c:v>24624</c:v>
                </c:pt>
                <c:pt idx="102">
                  <c:v>24654</c:v>
                </c:pt>
                <c:pt idx="103">
                  <c:v>24685</c:v>
                </c:pt>
                <c:pt idx="104">
                  <c:v>24716</c:v>
                </c:pt>
                <c:pt idx="105">
                  <c:v>24746</c:v>
                </c:pt>
                <c:pt idx="106">
                  <c:v>24777</c:v>
                </c:pt>
                <c:pt idx="107">
                  <c:v>24807</c:v>
                </c:pt>
                <c:pt idx="108">
                  <c:v>24838</c:v>
                </c:pt>
                <c:pt idx="109">
                  <c:v>24869</c:v>
                </c:pt>
                <c:pt idx="110">
                  <c:v>24898</c:v>
                </c:pt>
                <c:pt idx="111">
                  <c:v>24929</c:v>
                </c:pt>
                <c:pt idx="112">
                  <c:v>24959</c:v>
                </c:pt>
                <c:pt idx="113">
                  <c:v>24990</c:v>
                </c:pt>
                <c:pt idx="114">
                  <c:v>25020</c:v>
                </c:pt>
                <c:pt idx="115">
                  <c:v>25051</c:v>
                </c:pt>
                <c:pt idx="116">
                  <c:v>25082</c:v>
                </c:pt>
                <c:pt idx="117">
                  <c:v>25112</c:v>
                </c:pt>
                <c:pt idx="118">
                  <c:v>25143</c:v>
                </c:pt>
                <c:pt idx="119">
                  <c:v>25173</c:v>
                </c:pt>
                <c:pt idx="120">
                  <c:v>25204</c:v>
                </c:pt>
                <c:pt idx="121">
                  <c:v>25235</c:v>
                </c:pt>
                <c:pt idx="122">
                  <c:v>25263</c:v>
                </c:pt>
                <c:pt idx="123">
                  <c:v>25294</c:v>
                </c:pt>
                <c:pt idx="124">
                  <c:v>25324</c:v>
                </c:pt>
                <c:pt idx="125">
                  <c:v>25355</c:v>
                </c:pt>
                <c:pt idx="126">
                  <c:v>25385</c:v>
                </c:pt>
                <c:pt idx="127">
                  <c:v>25416</c:v>
                </c:pt>
                <c:pt idx="128">
                  <c:v>25447</c:v>
                </c:pt>
                <c:pt idx="129">
                  <c:v>25477</c:v>
                </c:pt>
                <c:pt idx="130">
                  <c:v>25508</c:v>
                </c:pt>
                <c:pt idx="131">
                  <c:v>25538</c:v>
                </c:pt>
                <c:pt idx="132">
                  <c:v>25569</c:v>
                </c:pt>
                <c:pt idx="133">
                  <c:v>25600</c:v>
                </c:pt>
                <c:pt idx="134">
                  <c:v>25628</c:v>
                </c:pt>
                <c:pt idx="135">
                  <c:v>25659</c:v>
                </c:pt>
                <c:pt idx="136">
                  <c:v>25689</c:v>
                </c:pt>
                <c:pt idx="137">
                  <c:v>25720</c:v>
                </c:pt>
                <c:pt idx="138">
                  <c:v>25750</c:v>
                </c:pt>
                <c:pt idx="139">
                  <c:v>25781</c:v>
                </c:pt>
                <c:pt idx="140">
                  <c:v>25812</c:v>
                </c:pt>
                <c:pt idx="141">
                  <c:v>25842</c:v>
                </c:pt>
                <c:pt idx="142">
                  <c:v>25873</c:v>
                </c:pt>
                <c:pt idx="143">
                  <c:v>25903</c:v>
                </c:pt>
                <c:pt idx="144">
                  <c:v>25934</c:v>
                </c:pt>
                <c:pt idx="145">
                  <c:v>25965</c:v>
                </c:pt>
                <c:pt idx="146">
                  <c:v>25993</c:v>
                </c:pt>
                <c:pt idx="147">
                  <c:v>26024</c:v>
                </c:pt>
                <c:pt idx="148">
                  <c:v>26054</c:v>
                </c:pt>
                <c:pt idx="149">
                  <c:v>26085</c:v>
                </c:pt>
                <c:pt idx="150">
                  <c:v>26115</c:v>
                </c:pt>
                <c:pt idx="151">
                  <c:v>26146</c:v>
                </c:pt>
                <c:pt idx="152">
                  <c:v>26177</c:v>
                </c:pt>
                <c:pt idx="153">
                  <c:v>26207</c:v>
                </c:pt>
                <c:pt idx="154">
                  <c:v>26238</c:v>
                </c:pt>
                <c:pt idx="155">
                  <c:v>26268</c:v>
                </c:pt>
                <c:pt idx="156">
                  <c:v>26299</c:v>
                </c:pt>
                <c:pt idx="157">
                  <c:v>26330</c:v>
                </c:pt>
                <c:pt idx="158">
                  <c:v>26359</c:v>
                </c:pt>
                <c:pt idx="159">
                  <c:v>26390</c:v>
                </c:pt>
                <c:pt idx="160">
                  <c:v>26420</c:v>
                </c:pt>
                <c:pt idx="161">
                  <c:v>26451</c:v>
                </c:pt>
                <c:pt idx="162">
                  <c:v>26481</c:v>
                </c:pt>
                <c:pt idx="163">
                  <c:v>26512</c:v>
                </c:pt>
                <c:pt idx="164">
                  <c:v>26543</c:v>
                </c:pt>
                <c:pt idx="165">
                  <c:v>26573</c:v>
                </c:pt>
                <c:pt idx="166">
                  <c:v>26604</c:v>
                </c:pt>
                <c:pt idx="167">
                  <c:v>26634</c:v>
                </c:pt>
                <c:pt idx="168">
                  <c:v>26665</c:v>
                </c:pt>
                <c:pt idx="169">
                  <c:v>26696</c:v>
                </c:pt>
                <c:pt idx="170">
                  <c:v>26724</c:v>
                </c:pt>
                <c:pt idx="171">
                  <c:v>26755</c:v>
                </c:pt>
                <c:pt idx="172">
                  <c:v>26785</c:v>
                </c:pt>
                <c:pt idx="173">
                  <c:v>26816</c:v>
                </c:pt>
                <c:pt idx="174">
                  <c:v>26846</c:v>
                </c:pt>
                <c:pt idx="175">
                  <c:v>26877</c:v>
                </c:pt>
                <c:pt idx="176">
                  <c:v>26908</c:v>
                </c:pt>
                <c:pt idx="177">
                  <c:v>26938</c:v>
                </c:pt>
                <c:pt idx="178">
                  <c:v>26969</c:v>
                </c:pt>
                <c:pt idx="179">
                  <c:v>26999</c:v>
                </c:pt>
                <c:pt idx="180">
                  <c:v>27030</c:v>
                </c:pt>
                <c:pt idx="181">
                  <c:v>27061</c:v>
                </c:pt>
                <c:pt idx="182">
                  <c:v>27089</c:v>
                </c:pt>
                <c:pt idx="183">
                  <c:v>27120</c:v>
                </c:pt>
                <c:pt idx="184">
                  <c:v>27150</c:v>
                </c:pt>
                <c:pt idx="185">
                  <c:v>27181</c:v>
                </c:pt>
                <c:pt idx="186">
                  <c:v>27211</c:v>
                </c:pt>
                <c:pt idx="187">
                  <c:v>27242</c:v>
                </c:pt>
                <c:pt idx="188">
                  <c:v>27273</c:v>
                </c:pt>
                <c:pt idx="189">
                  <c:v>27303</c:v>
                </c:pt>
                <c:pt idx="190">
                  <c:v>27334</c:v>
                </c:pt>
                <c:pt idx="191">
                  <c:v>27364</c:v>
                </c:pt>
                <c:pt idx="192">
                  <c:v>27395</c:v>
                </c:pt>
                <c:pt idx="193">
                  <c:v>27426</c:v>
                </c:pt>
                <c:pt idx="194">
                  <c:v>27454</c:v>
                </c:pt>
                <c:pt idx="195">
                  <c:v>27485</c:v>
                </c:pt>
                <c:pt idx="196">
                  <c:v>27515</c:v>
                </c:pt>
                <c:pt idx="197">
                  <c:v>27546</c:v>
                </c:pt>
                <c:pt idx="198">
                  <c:v>27576</c:v>
                </c:pt>
                <c:pt idx="199">
                  <c:v>27607</c:v>
                </c:pt>
                <c:pt idx="200">
                  <c:v>27638</c:v>
                </c:pt>
                <c:pt idx="201">
                  <c:v>27668</c:v>
                </c:pt>
                <c:pt idx="202">
                  <c:v>27699</c:v>
                </c:pt>
                <c:pt idx="203">
                  <c:v>27729</c:v>
                </c:pt>
                <c:pt idx="204">
                  <c:v>27760</c:v>
                </c:pt>
                <c:pt idx="205">
                  <c:v>27791</c:v>
                </c:pt>
                <c:pt idx="206">
                  <c:v>27820</c:v>
                </c:pt>
                <c:pt idx="207">
                  <c:v>27851</c:v>
                </c:pt>
                <c:pt idx="208">
                  <c:v>27881</c:v>
                </c:pt>
                <c:pt idx="209">
                  <c:v>27912</c:v>
                </c:pt>
                <c:pt idx="210">
                  <c:v>27942</c:v>
                </c:pt>
                <c:pt idx="211">
                  <c:v>27973</c:v>
                </c:pt>
                <c:pt idx="212">
                  <c:v>28004</c:v>
                </c:pt>
                <c:pt idx="213">
                  <c:v>28034</c:v>
                </c:pt>
                <c:pt idx="214">
                  <c:v>28065</c:v>
                </c:pt>
                <c:pt idx="215">
                  <c:v>28095</c:v>
                </c:pt>
                <c:pt idx="216">
                  <c:v>28126</c:v>
                </c:pt>
                <c:pt idx="217">
                  <c:v>28157</c:v>
                </c:pt>
                <c:pt idx="218">
                  <c:v>28185</c:v>
                </c:pt>
                <c:pt idx="219">
                  <c:v>28216</c:v>
                </c:pt>
                <c:pt idx="220">
                  <c:v>28246</c:v>
                </c:pt>
                <c:pt idx="221">
                  <c:v>28277</c:v>
                </c:pt>
                <c:pt idx="222">
                  <c:v>28307</c:v>
                </c:pt>
                <c:pt idx="223">
                  <c:v>28338</c:v>
                </c:pt>
                <c:pt idx="224">
                  <c:v>28369</c:v>
                </c:pt>
                <c:pt idx="225">
                  <c:v>28399</c:v>
                </c:pt>
                <c:pt idx="226">
                  <c:v>28430</c:v>
                </c:pt>
                <c:pt idx="227">
                  <c:v>28460</c:v>
                </c:pt>
                <c:pt idx="228">
                  <c:v>28491</c:v>
                </c:pt>
                <c:pt idx="229">
                  <c:v>28522</c:v>
                </c:pt>
                <c:pt idx="230">
                  <c:v>28550</c:v>
                </c:pt>
                <c:pt idx="231">
                  <c:v>28581</c:v>
                </c:pt>
                <c:pt idx="232">
                  <c:v>28611</c:v>
                </c:pt>
                <c:pt idx="233">
                  <c:v>28642</c:v>
                </c:pt>
                <c:pt idx="234">
                  <c:v>28672</c:v>
                </c:pt>
                <c:pt idx="235">
                  <c:v>28703</c:v>
                </c:pt>
                <c:pt idx="236">
                  <c:v>28734</c:v>
                </c:pt>
                <c:pt idx="237">
                  <c:v>28764</c:v>
                </c:pt>
                <c:pt idx="238">
                  <c:v>28795</c:v>
                </c:pt>
                <c:pt idx="239">
                  <c:v>28825</c:v>
                </c:pt>
                <c:pt idx="240">
                  <c:v>28856</c:v>
                </c:pt>
                <c:pt idx="241">
                  <c:v>28887</c:v>
                </c:pt>
                <c:pt idx="242">
                  <c:v>28915</c:v>
                </c:pt>
                <c:pt idx="243">
                  <c:v>28946</c:v>
                </c:pt>
                <c:pt idx="244">
                  <c:v>28976</c:v>
                </c:pt>
                <c:pt idx="245">
                  <c:v>29007</c:v>
                </c:pt>
                <c:pt idx="246">
                  <c:v>29037</c:v>
                </c:pt>
                <c:pt idx="247">
                  <c:v>29068</c:v>
                </c:pt>
                <c:pt idx="248">
                  <c:v>29099</c:v>
                </c:pt>
                <c:pt idx="249">
                  <c:v>29129</c:v>
                </c:pt>
                <c:pt idx="250">
                  <c:v>29160</c:v>
                </c:pt>
                <c:pt idx="251">
                  <c:v>29190</c:v>
                </c:pt>
                <c:pt idx="252">
                  <c:v>29221</c:v>
                </c:pt>
                <c:pt idx="253">
                  <c:v>29252</c:v>
                </c:pt>
                <c:pt idx="254">
                  <c:v>29281</c:v>
                </c:pt>
                <c:pt idx="255">
                  <c:v>29312</c:v>
                </c:pt>
                <c:pt idx="256">
                  <c:v>29342</c:v>
                </c:pt>
                <c:pt idx="257">
                  <c:v>29373</c:v>
                </c:pt>
                <c:pt idx="258">
                  <c:v>29403</c:v>
                </c:pt>
                <c:pt idx="259">
                  <c:v>29434</c:v>
                </c:pt>
                <c:pt idx="260">
                  <c:v>29465</c:v>
                </c:pt>
                <c:pt idx="261">
                  <c:v>29495</c:v>
                </c:pt>
                <c:pt idx="262">
                  <c:v>29526</c:v>
                </c:pt>
                <c:pt idx="263">
                  <c:v>29556</c:v>
                </c:pt>
                <c:pt idx="264">
                  <c:v>29587</c:v>
                </c:pt>
                <c:pt idx="265">
                  <c:v>29618</c:v>
                </c:pt>
                <c:pt idx="266">
                  <c:v>29646</c:v>
                </c:pt>
                <c:pt idx="267">
                  <c:v>29677</c:v>
                </c:pt>
                <c:pt idx="268">
                  <c:v>29707</c:v>
                </c:pt>
                <c:pt idx="269">
                  <c:v>29738</c:v>
                </c:pt>
                <c:pt idx="270">
                  <c:v>29768</c:v>
                </c:pt>
                <c:pt idx="271">
                  <c:v>29799</c:v>
                </c:pt>
                <c:pt idx="272">
                  <c:v>29830</c:v>
                </c:pt>
                <c:pt idx="273">
                  <c:v>29860</c:v>
                </c:pt>
                <c:pt idx="274">
                  <c:v>29891</c:v>
                </c:pt>
                <c:pt idx="275">
                  <c:v>29921</c:v>
                </c:pt>
                <c:pt idx="276">
                  <c:v>29952</c:v>
                </c:pt>
                <c:pt idx="277">
                  <c:v>29983</c:v>
                </c:pt>
                <c:pt idx="278">
                  <c:v>30011</c:v>
                </c:pt>
                <c:pt idx="279">
                  <c:v>30042</c:v>
                </c:pt>
                <c:pt idx="280">
                  <c:v>30072</c:v>
                </c:pt>
                <c:pt idx="281">
                  <c:v>30103</c:v>
                </c:pt>
                <c:pt idx="282">
                  <c:v>30133</c:v>
                </c:pt>
                <c:pt idx="283">
                  <c:v>30164</c:v>
                </c:pt>
                <c:pt idx="284">
                  <c:v>30195</c:v>
                </c:pt>
                <c:pt idx="285">
                  <c:v>30225</c:v>
                </c:pt>
                <c:pt idx="286">
                  <c:v>30256</c:v>
                </c:pt>
                <c:pt idx="287">
                  <c:v>30286</c:v>
                </c:pt>
                <c:pt idx="288">
                  <c:v>30317</c:v>
                </c:pt>
                <c:pt idx="289">
                  <c:v>30348</c:v>
                </c:pt>
                <c:pt idx="290">
                  <c:v>30376</c:v>
                </c:pt>
                <c:pt idx="291">
                  <c:v>30407</c:v>
                </c:pt>
                <c:pt idx="292">
                  <c:v>30437</c:v>
                </c:pt>
                <c:pt idx="293">
                  <c:v>30468</c:v>
                </c:pt>
                <c:pt idx="294">
                  <c:v>30498</c:v>
                </c:pt>
                <c:pt idx="295">
                  <c:v>30529</c:v>
                </c:pt>
                <c:pt idx="296">
                  <c:v>30560</c:v>
                </c:pt>
                <c:pt idx="297">
                  <c:v>30590</c:v>
                </c:pt>
                <c:pt idx="298">
                  <c:v>30621</c:v>
                </c:pt>
                <c:pt idx="299">
                  <c:v>30651</c:v>
                </c:pt>
                <c:pt idx="300">
                  <c:v>30682</c:v>
                </c:pt>
                <c:pt idx="301">
                  <c:v>30713</c:v>
                </c:pt>
                <c:pt idx="302">
                  <c:v>30742</c:v>
                </c:pt>
                <c:pt idx="303">
                  <c:v>30773</c:v>
                </c:pt>
                <c:pt idx="304">
                  <c:v>30803</c:v>
                </c:pt>
                <c:pt idx="305">
                  <c:v>30834</c:v>
                </c:pt>
                <c:pt idx="306">
                  <c:v>30864</c:v>
                </c:pt>
                <c:pt idx="307">
                  <c:v>30895</c:v>
                </c:pt>
                <c:pt idx="308">
                  <c:v>30926</c:v>
                </c:pt>
                <c:pt idx="309">
                  <c:v>30956</c:v>
                </c:pt>
                <c:pt idx="310">
                  <c:v>30987</c:v>
                </c:pt>
                <c:pt idx="311">
                  <c:v>31017</c:v>
                </c:pt>
                <c:pt idx="312">
                  <c:v>31048</c:v>
                </c:pt>
                <c:pt idx="313">
                  <c:v>31079</c:v>
                </c:pt>
                <c:pt idx="314">
                  <c:v>31107</c:v>
                </c:pt>
                <c:pt idx="315">
                  <c:v>31138</c:v>
                </c:pt>
                <c:pt idx="316">
                  <c:v>31168</c:v>
                </c:pt>
                <c:pt idx="317">
                  <c:v>31199</c:v>
                </c:pt>
                <c:pt idx="318">
                  <c:v>31229</c:v>
                </c:pt>
                <c:pt idx="319">
                  <c:v>31260</c:v>
                </c:pt>
                <c:pt idx="320">
                  <c:v>31291</c:v>
                </c:pt>
                <c:pt idx="321">
                  <c:v>31321</c:v>
                </c:pt>
                <c:pt idx="322">
                  <c:v>31352</c:v>
                </c:pt>
                <c:pt idx="323">
                  <c:v>31382</c:v>
                </c:pt>
                <c:pt idx="324">
                  <c:v>31413</c:v>
                </c:pt>
                <c:pt idx="325">
                  <c:v>31444</c:v>
                </c:pt>
                <c:pt idx="326">
                  <c:v>31472</c:v>
                </c:pt>
                <c:pt idx="327">
                  <c:v>31503</c:v>
                </c:pt>
                <c:pt idx="328">
                  <c:v>31533</c:v>
                </c:pt>
                <c:pt idx="329">
                  <c:v>31564</c:v>
                </c:pt>
                <c:pt idx="330">
                  <c:v>31594</c:v>
                </c:pt>
                <c:pt idx="331">
                  <c:v>31625</c:v>
                </c:pt>
                <c:pt idx="332">
                  <c:v>31656</c:v>
                </c:pt>
                <c:pt idx="333">
                  <c:v>31686</c:v>
                </c:pt>
                <c:pt idx="334">
                  <c:v>31717</c:v>
                </c:pt>
                <c:pt idx="335">
                  <c:v>31747</c:v>
                </c:pt>
                <c:pt idx="336">
                  <c:v>31778</c:v>
                </c:pt>
                <c:pt idx="337">
                  <c:v>31809</c:v>
                </c:pt>
                <c:pt idx="338">
                  <c:v>31837</c:v>
                </c:pt>
                <c:pt idx="339">
                  <c:v>31868</c:v>
                </c:pt>
                <c:pt idx="340">
                  <c:v>31898</c:v>
                </c:pt>
                <c:pt idx="341">
                  <c:v>31929</c:v>
                </c:pt>
                <c:pt idx="342">
                  <c:v>31959</c:v>
                </c:pt>
                <c:pt idx="343">
                  <c:v>31990</c:v>
                </c:pt>
                <c:pt idx="344">
                  <c:v>32021</c:v>
                </c:pt>
                <c:pt idx="345">
                  <c:v>32051</c:v>
                </c:pt>
                <c:pt idx="346">
                  <c:v>32082</c:v>
                </c:pt>
                <c:pt idx="347">
                  <c:v>32112</c:v>
                </c:pt>
                <c:pt idx="348">
                  <c:v>32143</c:v>
                </c:pt>
                <c:pt idx="349">
                  <c:v>32174</c:v>
                </c:pt>
                <c:pt idx="350">
                  <c:v>32203</c:v>
                </c:pt>
                <c:pt idx="351">
                  <c:v>32234</c:v>
                </c:pt>
                <c:pt idx="352">
                  <c:v>32264</c:v>
                </c:pt>
                <c:pt idx="353">
                  <c:v>32295</c:v>
                </c:pt>
                <c:pt idx="354">
                  <c:v>32325</c:v>
                </c:pt>
                <c:pt idx="355">
                  <c:v>32356</c:v>
                </c:pt>
                <c:pt idx="356">
                  <c:v>32387</c:v>
                </c:pt>
                <c:pt idx="357">
                  <c:v>32417</c:v>
                </c:pt>
                <c:pt idx="358">
                  <c:v>32448</c:v>
                </c:pt>
                <c:pt idx="359">
                  <c:v>32478</c:v>
                </c:pt>
                <c:pt idx="360">
                  <c:v>32509</c:v>
                </c:pt>
                <c:pt idx="361">
                  <c:v>32540</c:v>
                </c:pt>
                <c:pt idx="362">
                  <c:v>32568</c:v>
                </c:pt>
                <c:pt idx="363">
                  <c:v>32599</c:v>
                </c:pt>
                <c:pt idx="364">
                  <c:v>32629</c:v>
                </c:pt>
                <c:pt idx="365">
                  <c:v>32660</c:v>
                </c:pt>
                <c:pt idx="366">
                  <c:v>32690</c:v>
                </c:pt>
                <c:pt idx="367">
                  <c:v>32721</c:v>
                </c:pt>
                <c:pt idx="368">
                  <c:v>32752</c:v>
                </c:pt>
                <c:pt idx="369">
                  <c:v>32782</c:v>
                </c:pt>
                <c:pt idx="370">
                  <c:v>32813</c:v>
                </c:pt>
                <c:pt idx="371">
                  <c:v>32843</c:v>
                </c:pt>
                <c:pt idx="372">
                  <c:v>32874</c:v>
                </c:pt>
                <c:pt idx="373">
                  <c:v>32905</c:v>
                </c:pt>
                <c:pt idx="374">
                  <c:v>32933</c:v>
                </c:pt>
                <c:pt idx="375">
                  <c:v>32964</c:v>
                </c:pt>
                <c:pt idx="376">
                  <c:v>32994</c:v>
                </c:pt>
                <c:pt idx="377">
                  <c:v>33025</c:v>
                </c:pt>
                <c:pt idx="378">
                  <c:v>33055</c:v>
                </c:pt>
                <c:pt idx="379">
                  <c:v>33086</c:v>
                </c:pt>
                <c:pt idx="380">
                  <c:v>33117</c:v>
                </c:pt>
                <c:pt idx="381">
                  <c:v>33147</c:v>
                </c:pt>
                <c:pt idx="382">
                  <c:v>33178</c:v>
                </c:pt>
                <c:pt idx="383">
                  <c:v>33208</c:v>
                </c:pt>
                <c:pt idx="384">
                  <c:v>33239</c:v>
                </c:pt>
                <c:pt idx="385">
                  <c:v>33270</c:v>
                </c:pt>
                <c:pt idx="386">
                  <c:v>33298</c:v>
                </c:pt>
                <c:pt idx="387">
                  <c:v>33329</c:v>
                </c:pt>
                <c:pt idx="388">
                  <c:v>33359</c:v>
                </c:pt>
                <c:pt idx="389">
                  <c:v>33390</c:v>
                </c:pt>
                <c:pt idx="390">
                  <c:v>33420</c:v>
                </c:pt>
                <c:pt idx="391">
                  <c:v>33451</c:v>
                </c:pt>
                <c:pt idx="392">
                  <c:v>33482</c:v>
                </c:pt>
                <c:pt idx="393">
                  <c:v>33512</c:v>
                </c:pt>
                <c:pt idx="394">
                  <c:v>33543</c:v>
                </c:pt>
                <c:pt idx="395">
                  <c:v>33573</c:v>
                </c:pt>
                <c:pt idx="396">
                  <c:v>33604</c:v>
                </c:pt>
                <c:pt idx="397">
                  <c:v>33635</c:v>
                </c:pt>
                <c:pt idx="398">
                  <c:v>33664</c:v>
                </c:pt>
                <c:pt idx="399">
                  <c:v>33695</c:v>
                </c:pt>
                <c:pt idx="400">
                  <c:v>33725</c:v>
                </c:pt>
                <c:pt idx="401">
                  <c:v>33756</c:v>
                </c:pt>
                <c:pt idx="402">
                  <c:v>33786</c:v>
                </c:pt>
                <c:pt idx="403">
                  <c:v>33817</c:v>
                </c:pt>
                <c:pt idx="404">
                  <c:v>33848</c:v>
                </c:pt>
                <c:pt idx="405">
                  <c:v>33878</c:v>
                </c:pt>
                <c:pt idx="406">
                  <c:v>33909</c:v>
                </c:pt>
                <c:pt idx="407">
                  <c:v>33939</c:v>
                </c:pt>
                <c:pt idx="408">
                  <c:v>33970</c:v>
                </c:pt>
                <c:pt idx="409">
                  <c:v>34001</c:v>
                </c:pt>
                <c:pt idx="410">
                  <c:v>34029</c:v>
                </c:pt>
                <c:pt idx="411">
                  <c:v>34060</c:v>
                </c:pt>
                <c:pt idx="412">
                  <c:v>34090</c:v>
                </c:pt>
                <c:pt idx="413">
                  <c:v>34121</c:v>
                </c:pt>
                <c:pt idx="414">
                  <c:v>34151</c:v>
                </c:pt>
                <c:pt idx="415">
                  <c:v>34182</c:v>
                </c:pt>
                <c:pt idx="416">
                  <c:v>34213</c:v>
                </c:pt>
                <c:pt idx="417">
                  <c:v>34243</c:v>
                </c:pt>
                <c:pt idx="418">
                  <c:v>34274</c:v>
                </c:pt>
                <c:pt idx="419">
                  <c:v>34304</c:v>
                </c:pt>
                <c:pt idx="420">
                  <c:v>34335</c:v>
                </c:pt>
                <c:pt idx="421">
                  <c:v>34366</c:v>
                </c:pt>
                <c:pt idx="422">
                  <c:v>34394</c:v>
                </c:pt>
                <c:pt idx="423">
                  <c:v>34425</c:v>
                </c:pt>
                <c:pt idx="424">
                  <c:v>34455</c:v>
                </c:pt>
                <c:pt idx="425">
                  <c:v>34486</c:v>
                </c:pt>
                <c:pt idx="426">
                  <c:v>34516</c:v>
                </c:pt>
                <c:pt idx="427">
                  <c:v>34547</c:v>
                </c:pt>
                <c:pt idx="428">
                  <c:v>34578</c:v>
                </c:pt>
                <c:pt idx="429">
                  <c:v>34608</c:v>
                </c:pt>
                <c:pt idx="430">
                  <c:v>34639</c:v>
                </c:pt>
                <c:pt idx="431">
                  <c:v>34669</c:v>
                </c:pt>
                <c:pt idx="432">
                  <c:v>34700</c:v>
                </c:pt>
                <c:pt idx="433">
                  <c:v>34731</c:v>
                </c:pt>
                <c:pt idx="434">
                  <c:v>34759</c:v>
                </c:pt>
                <c:pt idx="435">
                  <c:v>34790</c:v>
                </c:pt>
                <c:pt idx="436">
                  <c:v>34820</c:v>
                </c:pt>
                <c:pt idx="437">
                  <c:v>34851</c:v>
                </c:pt>
                <c:pt idx="438">
                  <c:v>34881</c:v>
                </c:pt>
                <c:pt idx="439">
                  <c:v>34912</c:v>
                </c:pt>
                <c:pt idx="440">
                  <c:v>34943</c:v>
                </c:pt>
                <c:pt idx="441">
                  <c:v>34973</c:v>
                </c:pt>
                <c:pt idx="442">
                  <c:v>35004</c:v>
                </c:pt>
                <c:pt idx="443">
                  <c:v>35034</c:v>
                </c:pt>
                <c:pt idx="444">
                  <c:v>35065</c:v>
                </c:pt>
                <c:pt idx="445">
                  <c:v>35096</c:v>
                </c:pt>
                <c:pt idx="446">
                  <c:v>35125</c:v>
                </c:pt>
                <c:pt idx="447">
                  <c:v>35156</c:v>
                </c:pt>
                <c:pt idx="448">
                  <c:v>35186</c:v>
                </c:pt>
                <c:pt idx="449">
                  <c:v>35217</c:v>
                </c:pt>
                <c:pt idx="450">
                  <c:v>35247</c:v>
                </c:pt>
                <c:pt idx="451">
                  <c:v>35278</c:v>
                </c:pt>
                <c:pt idx="452">
                  <c:v>35309</c:v>
                </c:pt>
                <c:pt idx="453">
                  <c:v>35339</c:v>
                </c:pt>
                <c:pt idx="454">
                  <c:v>35370</c:v>
                </c:pt>
                <c:pt idx="455">
                  <c:v>35400</c:v>
                </c:pt>
                <c:pt idx="456">
                  <c:v>35431</c:v>
                </c:pt>
                <c:pt idx="457">
                  <c:v>35462</c:v>
                </c:pt>
                <c:pt idx="458">
                  <c:v>35490</c:v>
                </c:pt>
                <c:pt idx="459">
                  <c:v>35521</c:v>
                </c:pt>
                <c:pt idx="460">
                  <c:v>35551</c:v>
                </c:pt>
                <c:pt idx="461">
                  <c:v>35582</c:v>
                </c:pt>
                <c:pt idx="462">
                  <c:v>35612</c:v>
                </c:pt>
                <c:pt idx="463">
                  <c:v>35643</c:v>
                </c:pt>
                <c:pt idx="464">
                  <c:v>35674</c:v>
                </c:pt>
                <c:pt idx="465">
                  <c:v>35704</c:v>
                </c:pt>
                <c:pt idx="466">
                  <c:v>35735</c:v>
                </c:pt>
                <c:pt idx="467">
                  <c:v>35765</c:v>
                </c:pt>
                <c:pt idx="468">
                  <c:v>35796</c:v>
                </c:pt>
                <c:pt idx="469">
                  <c:v>35827</c:v>
                </c:pt>
                <c:pt idx="470">
                  <c:v>35855</c:v>
                </c:pt>
                <c:pt idx="471">
                  <c:v>35886</c:v>
                </c:pt>
                <c:pt idx="472">
                  <c:v>35916</c:v>
                </c:pt>
                <c:pt idx="473">
                  <c:v>35947</c:v>
                </c:pt>
                <c:pt idx="474">
                  <c:v>35977</c:v>
                </c:pt>
                <c:pt idx="475">
                  <c:v>36008</c:v>
                </c:pt>
                <c:pt idx="476">
                  <c:v>36039</c:v>
                </c:pt>
                <c:pt idx="477">
                  <c:v>36069</c:v>
                </c:pt>
                <c:pt idx="478">
                  <c:v>36100</c:v>
                </c:pt>
                <c:pt idx="479">
                  <c:v>36130</c:v>
                </c:pt>
                <c:pt idx="480">
                  <c:v>36161</c:v>
                </c:pt>
                <c:pt idx="481">
                  <c:v>36192</c:v>
                </c:pt>
                <c:pt idx="482">
                  <c:v>36220</c:v>
                </c:pt>
                <c:pt idx="483">
                  <c:v>36251</c:v>
                </c:pt>
                <c:pt idx="484">
                  <c:v>36281</c:v>
                </c:pt>
                <c:pt idx="485">
                  <c:v>36312</c:v>
                </c:pt>
                <c:pt idx="486">
                  <c:v>36342</c:v>
                </c:pt>
                <c:pt idx="487">
                  <c:v>36373</c:v>
                </c:pt>
                <c:pt idx="488">
                  <c:v>36404</c:v>
                </c:pt>
                <c:pt idx="489">
                  <c:v>36434</c:v>
                </c:pt>
                <c:pt idx="490">
                  <c:v>36465</c:v>
                </c:pt>
                <c:pt idx="491">
                  <c:v>36495</c:v>
                </c:pt>
                <c:pt idx="492">
                  <c:v>36526</c:v>
                </c:pt>
                <c:pt idx="493">
                  <c:v>36557</c:v>
                </c:pt>
                <c:pt idx="494">
                  <c:v>36586</c:v>
                </c:pt>
                <c:pt idx="495">
                  <c:v>36617</c:v>
                </c:pt>
                <c:pt idx="496">
                  <c:v>36647</c:v>
                </c:pt>
                <c:pt idx="497">
                  <c:v>36678</c:v>
                </c:pt>
                <c:pt idx="498">
                  <c:v>36708</c:v>
                </c:pt>
                <c:pt idx="499">
                  <c:v>36739</c:v>
                </c:pt>
                <c:pt idx="500">
                  <c:v>36770</c:v>
                </c:pt>
                <c:pt idx="501">
                  <c:v>36800</c:v>
                </c:pt>
                <c:pt idx="502">
                  <c:v>36831</c:v>
                </c:pt>
                <c:pt idx="503">
                  <c:v>36861</c:v>
                </c:pt>
                <c:pt idx="504">
                  <c:v>36892</c:v>
                </c:pt>
                <c:pt idx="505">
                  <c:v>36923</c:v>
                </c:pt>
                <c:pt idx="506">
                  <c:v>36951</c:v>
                </c:pt>
                <c:pt idx="507">
                  <c:v>36982</c:v>
                </c:pt>
                <c:pt idx="508">
                  <c:v>37012</c:v>
                </c:pt>
                <c:pt idx="509">
                  <c:v>37043</c:v>
                </c:pt>
                <c:pt idx="510">
                  <c:v>37073</c:v>
                </c:pt>
                <c:pt idx="511">
                  <c:v>37104</c:v>
                </c:pt>
                <c:pt idx="512">
                  <c:v>37135</c:v>
                </c:pt>
                <c:pt idx="513">
                  <c:v>37165</c:v>
                </c:pt>
                <c:pt idx="514">
                  <c:v>37196</c:v>
                </c:pt>
                <c:pt idx="515">
                  <c:v>37226</c:v>
                </c:pt>
                <c:pt idx="516">
                  <c:v>37257</c:v>
                </c:pt>
                <c:pt idx="517">
                  <c:v>37288</c:v>
                </c:pt>
                <c:pt idx="518">
                  <c:v>37316</c:v>
                </c:pt>
                <c:pt idx="519">
                  <c:v>37347</c:v>
                </c:pt>
                <c:pt idx="520">
                  <c:v>37377</c:v>
                </c:pt>
                <c:pt idx="521">
                  <c:v>37408</c:v>
                </c:pt>
                <c:pt idx="522">
                  <c:v>37438</c:v>
                </c:pt>
                <c:pt idx="523">
                  <c:v>37469</c:v>
                </c:pt>
                <c:pt idx="524">
                  <c:v>37500</c:v>
                </c:pt>
                <c:pt idx="525">
                  <c:v>37530</c:v>
                </c:pt>
                <c:pt idx="526">
                  <c:v>37561</c:v>
                </c:pt>
                <c:pt idx="527">
                  <c:v>37591</c:v>
                </c:pt>
                <c:pt idx="528">
                  <c:v>37622</c:v>
                </c:pt>
                <c:pt idx="529">
                  <c:v>37653</c:v>
                </c:pt>
                <c:pt idx="530">
                  <c:v>37681</c:v>
                </c:pt>
                <c:pt idx="531">
                  <c:v>37712</c:v>
                </c:pt>
                <c:pt idx="532">
                  <c:v>37742</c:v>
                </c:pt>
                <c:pt idx="533">
                  <c:v>37773</c:v>
                </c:pt>
                <c:pt idx="534">
                  <c:v>37803</c:v>
                </c:pt>
                <c:pt idx="535">
                  <c:v>37834</c:v>
                </c:pt>
                <c:pt idx="536">
                  <c:v>37865</c:v>
                </c:pt>
                <c:pt idx="537">
                  <c:v>37895</c:v>
                </c:pt>
                <c:pt idx="538">
                  <c:v>37926</c:v>
                </c:pt>
                <c:pt idx="539">
                  <c:v>37956</c:v>
                </c:pt>
                <c:pt idx="540">
                  <c:v>37987</c:v>
                </c:pt>
                <c:pt idx="541">
                  <c:v>38018</c:v>
                </c:pt>
                <c:pt idx="542">
                  <c:v>38047</c:v>
                </c:pt>
                <c:pt idx="543">
                  <c:v>38078</c:v>
                </c:pt>
                <c:pt idx="544">
                  <c:v>38108</c:v>
                </c:pt>
                <c:pt idx="545">
                  <c:v>38139</c:v>
                </c:pt>
                <c:pt idx="546">
                  <c:v>38169</c:v>
                </c:pt>
                <c:pt idx="547">
                  <c:v>38200</c:v>
                </c:pt>
                <c:pt idx="548">
                  <c:v>38231</c:v>
                </c:pt>
                <c:pt idx="549">
                  <c:v>38261</c:v>
                </c:pt>
                <c:pt idx="550">
                  <c:v>38292</c:v>
                </c:pt>
                <c:pt idx="551">
                  <c:v>38322</c:v>
                </c:pt>
                <c:pt idx="552">
                  <c:v>38353</c:v>
                </c:pt>
                <c:pt idx="553">
                  <c:v>38384</c:v>
                </c:pt>
                <c:pt idx="554">
                  <c:v>38412</c:v>
                </c:pt>
                <c:pt idx="555">
                  <c:v>38443</c:v>
                </c:pt>
                <c:pt idx="556">
                  <c:v>38473</c:v>
                </c:pt>
                <c:pt idx="557">
                  <c:v>38504</c:v>
                </c:pt>
                <c:pt idx="558">
                  <c:v>38534</c:v>
                </c:pt>
                <c:pt idx="559">
                  <c:v>38565</c:v>
                </c:pt>
                <c:pt idx="560">
                  <c:v>38596</c:v>
                </c:pt>
                <c:pt idx="561">
                  <c:v>38626</c:v>
                </c:pt>
                <c:pt idx="562">
                  <c:v>38657</c:v>
                </c:pt>
                <c:pt idx="563">
                  <c:v>38687</c:v>
                </c:pt>
                <c:pt idx="564">
                  <c:v>38718</c:v>
                </c:pt>
                <c:pt idx="565">
                  <c:v>38749</c:v>
                </c:pt>
                <c:pt idx="566">
                  <c:v>38777</c:v>
                </c:pt>
                <c:pt idx="567">
                  <c:v>38808</c:v>
                </c:pt>
                <c:pt idx="568">
                  <c:v>38838</c:v>
                </c:pt>
                <c:pt idx="569">
                  <c:v>38869</c:v>
                </c:pt>
                <c:pt idx="570">
                  <c:v>38899</c:v>
                </c:pt>
                <c:pt idx="571">
                  <c:v>38930</c:v>
                </c:pt>
                <c:pt idx="572">
                  <c:v>38961</c:v>
                </c:pt>
                <c:pt idx="573">
                  <c:v>38991</c:v>
                </c:pt>
                <c:pt idx="574">
                  <c:v>39022</c:v>
                </c:pt>
                <c:pt idx="575">
                  <c:v>39052</c:v>
                </c:pt>
                <c:pt idx="576">
                  <c:v>39083</c:v>
                </c:pt>
                <c:pt idx="577">
                  <c:v>39114</c:v>
                </c:pt>
                <c:pt idx="578">
                  <c:v>39142</c:v>
                </c:pt>
                <c:pt idx="579">
                  <c:v>39173</c:v>
                </c:pt>
                <c:pt idx="580">
                  <c:v>39203</c:v>
                </c:pt>
                <c:pt idx="581">
                  <c:v>39234</c:v>
                </c:pt>
                <c:pt idx="582">
                  <c:v>39264</c:v>
                </c:pt>
                <c:pt idx="583">
                  <c:v>39295</c:v>
                </c:pt>
                <c:pt idx="584">
                  <c:v>39326</c:v>
                </c:pt>
                <c:pt idx="585">
                  <c:v>39356</c:v>
                </c:pt>
                <c:pt idx="586">
                  <c:v>39387</c:v>
                </c:pt>
                <c:pt idx="587">
                  <c:v>39417</c:v>
                </c:pt>
                <c:pt idx="588">
                  <c:v>39448</c:v>
                </c:pt>
                <c:pt idx="589">
                  <c:v>39479</c:v>
                </c:pt>
                <c:pt idx="590">
                  <c:v>39508</c:v>
                </c:pt>
                <c:pt idx="591">
                  <c:v>39539</c:v>
                </c:pt>
                <c:pt idx="592">
                  <c:v>39569</c:v>
                </c:pt>
                <c:pt idx="593">
                  <c:v>39600</c:v>
                </c:pt>
                <c:pt idx="594">
                  <c:v>39630</c:v>
                </c:pt>
                <c:pt idx="595">
                  <c:v>39661</c:v>
                </c:pt>
                <c:pt idx="596">
                  <c:v>39692</c:v>
                </c:pt>
                <c:pt idx="597">
                  <c:v>39722</c:v>
                </c:pt>
                <c:pt idx="598">
                  <c:v>39753</c:v>
                </c:pt>
                <c:pt idx="599">
                  <c:v>39783</c:v>
                </c:pt>
                <c:pt idx="600">
                  <c:v>39814</c:v>
                </c:pt>
                <c:pt idx="601">
                  <c:v>39845</c:v>
                </c:pt>
                <c:pt idx="602">
                  <c:v>39873</c:v>
                </c:pt>
                <c:pt idx="603">
                  <c:v>39904</c:v>
                </c:pt>
                <c:pt idx="604">
                  <c:v>39934</c:v>
                </c:pt>
                <c:pt idx="605">
                  <c:v>39965</c:v>
                </c:pt>
                <c:pt idx="606">
                  <c:v>39995</c:v>
                </c:pt>
                <c:pt idx="607">
                  <c:v>40026</c:v>
                </c:pt>
                <c:pt idx="608">
                  <c:v>40057</c:v>
                </c:pt>
                <c:pt idx="609">
                  <c:v>40087</c:v>
                </c:pt>
                <c:pt idx="610">
                  <c:v>40118</c:v>
                </c:pt>
                <c:pt idx="611">
                  <c:v>40148</c:v>
                </c:pt>
                <c:pt idx="612">
                  <c:v>40179</c:v>
                </c:pt>
                <c:pt idx="613">
                  <c:v>40210</c:v>
                </c:pt>
                <c:pt idx="614">
                  <c:v>40238</c:v>
                </c:pt>
                <c:pt idx="615">
                  <c:v>40269</c:v>
                </c:pt>
                <c:pt idx="616">
                  <c:v>40299</c:v>
                </c:pt>
                <c:pt idx="617">
                  <c:v>40330</c:v>
                </c:pt>
                <c:pt idx="618">
                  <c:v>40360</c:v>
                </c:pt>
                <c:pt idx="619">
                  <c:v>40391</c:v>
                </c:pt>
                <c:pt idx="620">
                  <c:v>40422</c:v>
                </c:pt>
                <c:pt idx="621">
                  <c:v>40452</c:v>
                </c:pt>
                <c:pt idx="622">
                  <c:v>40483</c:v>
                </c:pt>
                <c:pt idx="623">
                  <c:v>40513</c:v>
                </c:pt>
                <c:pt idx="624">
                  <c:v>40544</c:v>
                </c:pt>
                <c:pt idx="625">
                  <c:v>40575</c:v>
                </c:pt>
                <c:pt idx="626">
                  <c:v>40603</c:v>
                </c:pt>
                <c:pt idx="627">
                  <c:v>40634</c:v>
                </c:pt>
                <c:pt idx="628">
                  <c:v>40664</c:v>
                </c:pt>
                <c:pt idx="629">
                  <c:v>40695</c:v>
                </c:pt>
                <c:pt idx="630">
                  <c:v>40725</c:v>
                </c:pt>
                <c:pt idx="631">
                  <c:v>40756</c:v>
                </c:pt>
                <c:pt idx="632">
                  <c:v>40787</c:v>
                </c:pt>
                <c:pt idx="633">
                  <c:v>40817</c:v>
                </c:pt>
                <c:pt idx="634">
                  <c:v>40848</c:v>
                </c:pt>
                <c:pt idx="635">
                  <c:v>40878</c:v>
                </c:pt>
                <c:pt idx="636">
                  <c:v>40909</c:v>
                </c:pt>
                <c:pt idx="637">
                  <c:v>40940</c:v>
                </c:pt>
                <c:pt idx="638">
                  <c:v>40969</c:v>
                </c:pt>
                <c:pt idx="639">
                  <c:v>41000</c:v>
                </c:pt>
                <c:pt idx="640">
                  <c:v>41030</c:v>
                </c:pt>
                <c:pt idx="641">
                  <c:v>41061</c:v>
                </c:pt>
                <c:pt idx="642">
                  <c:v>41091</c:v>
                </c:pt>
                <c:pt idx="643">
                  <c:v>41122</c:v>
                </c:pt>
                <c:pt idx="644">
                  <c:v>41153</c:v>
                </c:pt>
                <c:pt idx="645">
                  <c:v>41183</c:v>
                </c:pt>
                <c:pt idx="646">
                  <c:v>41214</c:v>
                </c:pt>
                <c:pt idx="647">
                  <c:v>41244</c:v>
                </c:pt>
                <c:pt idx="648">
                  <c:v>41275</c:v>
                </c:pt>
                <c:pt idx="649">
                  <c:v>41306</c:v>
                </c:pt>
                <c:pt idx="650">
                  <c:v>41334</c:v>
                </c:pt>
                <c:pt idx="651">
                  <c:v>41365</c:v>
                </c:pt>
                <c:pt idx="652">
                  <c:v>41395</c:v>
                </c:pt>
                <c:pt idx="653">
                  <c:v>41426</c:v>
                </c:pt>
                <c:pt idx="654">
                  <c:v>41456</c:v>
                </c:pt>
                <c:pt idx="655">
                  <c:v>41487</c:v>
                </c:pt>
                <c:pt idx="656">
                  <c:v>41518</c:v>
                </c:pt>
                <c:pt idx="657">
                  <c:v>41548</c:v>
                </c:pt>
                <c:pt idx="658">
                  <c:v>41579</c:v>
                </c:pt>
                <c:pt idx="659">
                  <c:v>41609</c:v>
                </c:pt>
                <c:pt idx="660">
                  <c:v>41640</c:v>
                </c:pt>
                <c:pt idx="661">
                  <c:v>41671</c:v>
                </c:pt>
                <c:pt idx="662">
                  <c:v>41699</c:v>
                </c:pt>
                <c:pt idx="663">
                  <c:v>41730</c:v>
                </c:pt>
                <c:pt idx="664">
                  <c:v>41760</c:v>
                </c:pt>
                <c:pt idx="665">
                  <c:v>41791</c:v>
                </c:pt>
                <c:pt idx="666">
                  <c:v>41821</c:v>
                </c:pt>
                <c:pt idx="667">
                  <c:v>41852</c:v>
                </c:pt>
                <c:pt idx="668">
                  <c:v>41883</c:v>
                </c:pt>
                <c:pt idx="669">
                  <c:v>41913</c:v>
                </c:pt>
                <c:pt idx="670">
                  <c:v>41944</c:v>
                </c:pt>
                <c:pt idx="671">
                  <c:v>41974</c:v>
                </c:pt>
                <c:pt idx="672">
                  <c:v>42005</c:v>
                </c:pt>
                <c:pt idx="673">
                  <c:v>42036</c:v>
                </c:pt>
                <c:pt idx="674">
                  <c:v>42064</c:v>
                </c:pt>
                <c:pt idx="675">
                  <c:v>42095</c:v>
                </c:pt>
                <c:pt idx="676">
                  <c:v>42125</c:v>
                </c:pt>
                <c:pt idx="677">
                  <c:v>42156</c:v>
                </c:pt>
                <c:pt idx="678">
                  <c:v>42186</c:v>
                </c:pt>
                <c:pt idx="679">
                  <c:v>42217</c:v>
                </c:pt>
                <c:pt idx="680">
                  <c:v>42248</c:v>
                </c:pt>
                <c:pt idx="681">
                  <c:v>42278</c:v>
                </c:pt>
                <c:pt idx="682">
                  <c:v>42309</c:v>
                </c:pt>
                <c:pt idx="683">
                  <c:v>42339</c:v>
                </c:pt>
                <c:pt idx="684">
                  <c:v>42370</c:v>
                </c:pt>
                <c:pt idx="685">
                  <c:v>42401</c:v>
                </c:pt>
                <c:pt idx="686">
                  <c:v>42430</c:v>
                </c:pt>
                <c:pt idx="687">
                  <c:v>42461</c:v>
                </c:pt>
                <c:pt idx="688">
                  <c:v>42491</c:v>
                </c:pt>
                <c:pt idx="689">
                  <c:v>42522</c:v>
                </c:pt>
                <c:pt idx="690">
                  <c:v>42552</c:v>
                </c:pt>
                <c:pt idx="691">
                  <c:v>42583</c:v>
                </c:pt>
                <c:pt idx="692">
                  <c:v>42614</c:v>
                </c:pt>
                <c:pt idx="693">
                  <c:v>42644</c:v>
                </c:pt>
                <c:pt idx="694">
                  <c:v>42675</c:v>
                </c:pt>
                <c:pt idx="695">
                  <c:v>42705</c:v>
                </c:pt>
                <c:pt idx="696">
                  <c:v>42736</c:v>
                </c:pt>
                <c:pt idx="697">
                  <c:v>42767</c:v>
                </c:pt>
                <c:pt idx="698">
                  <c:v>42795</c:v>
                </c:pt>
                <c:pt idx="699">
                  <c:v>42826</c:v>
                </c:pt>
                <c:pt idx="700">
                  <c:v>42856</c:v>
                </c:pt>
                <c:pt idx="701">
                  <c:v>42887</c:v>
                </c:pt>
                <c:pt idx="702">
                  <c:v>42917</c:v>
                </c:pt>
                <c:pt idx="703">
                  <c:v>42948</c:v>
                </c:pt>
                <c:pt idx="704">
                  <c:v>42979</c:v>
                </c:pt>
                <c:pt idx="705">
                  <c:v>43009</c:v>
                </c:pt>
                <c:pt idx="706">
                  <c:v>43040</c:v>
                </c:pt>
                <c:pt idx="707">
                  <c:v>43070</c:v>
                </c:pt>
                <c:pt idx="708">
                  <c:v>43101</c:v>
                </c:pt>
                <c:pt idx="709">
                  <c:v>43132</c:v>
                </c:pt>
                <c:pt idx="710">
                  <c:v>43160</c:v>
                </c:pt>
                <c:pt idx="711">
                  <c:v>43191</c:v>
                </c:pt>
                <c:pt idx="712">
                  <c:v>43221</c:v>
                </c:pt>
                <c:pt idx="713">
                  <c:v>43252</c:v>
                </c:pt>
                <c:pt idx="714">
                  <c:v>43282</c:v>
                </c:pt>
                <c:pt idx="715">
                  <c:v>43313</c:v>
                </c:pt>
                <c:pt idx="716">
                  <c:v>43344</c:v>
                </c:pt>
                <c:pt idx="717">
                  <c:v>43374</c:v>
                </c:pt>
                <c:pt idx="718">
                  <c:v>43405</c:v>
                </c:pt>
                <c:pt idx="719">
                  <c:v>43435</c:v>
                </c:pt>
                <c:pt idx="720">
                  <c:v>43466</c:v>
                </c:pt>
                <c:pt idx="721">
                  <c:v>43497</c:v>
                </c:pt>
                <c:pt idx="722">
                  <c:v>43525</c:v>
                </c:pt>
                <c:pt idx="723">
                  <c:v>43556</c:v>
                </c:pt>
                <c:pt idx="724">
                  <c:v>43586</c:v>
                </c:pt>
                <c:pt idx="725">
                  <c:v>43617</c:v>
                </c:pt>
                <c:pt idx="726">
                  <c:v>43647</c:v>
                </c:pt>
                <c:pt idx="727">
                  <c:v>43678</c:v>
                </c:pt>
                <c:pt idx="728">
                  <c:v>43709</c:v>
                </c:pt>
                <c:pt idx="729">
                  <c:v>43739</c:v>
                </c:pt>
                <c:pt idx="730">
                  <c:v>43770</c:v>
                </c:pt>
                <c:pt idx="731">
                  <c:v>43800</c:v>
                </c:pt>
                <c:pt idx="732">
                  <c:v>43831</c:v>
                </c:pt>
                <c:pt idx="733">
                  <c:v>43862</c:v>
                </c:pt>
                <c:pt idx="734">
                  <c:v>43891</c:v>
                </c:pt>
                <c:pt idx="735">
                  <c:v>43922</c:v>
                </c:pt>
                <c:pt idx="736">
                  <c:v>43952</c:v>
                </c:pt>
                <c:pt idx="737">
                  <c:v>43983</c:v>
                </c:pt>
                <c:pt idx="738">
                  <c:v>44013</c:v>
                </c:pt>
              </c:numCache>
            </c:numRef>
          </c:cat>
          <c:val>
            <c:numRef>
              <c:f>PolicyRates!$Z$111:$Z$849</c:f>
              <c:numCache>
                <c:formatCode>0.00</c:formatCode>
                <c:ptCount val="739"/>
                <c:pt idx="0">
                  <c:v>3.2527724719124449</c:v>
                </c:pt>
                <c:pt idx="1">
                  <c:v>3.2332354660653473</c:v>
                </c:pt>
                <c:pt idx="2">
                  <c:v>3.1802923700450427</c:v>
                </c:pt>
                <c:pt idx="3">
                  <c:v>3.1717665955286152</c:v>
                </c:pt>
                <c:pt idx="4">
                  <c:v>3.2171088306697619</c:v>
                </c:pt>
                <c:pt idx="5">
                  <c:v>3.1688015460072507</c:v>
                </c:pt>
                <c:pt idx="6">
                  <c:v>3.0943200569502696</c:v>
                </c:pt>
                <c:pt idx="7">
                  <c:v>3.058186557040274</c:v>
                </c:pt>
                <c:pt idx="8">
                  <c:v>3.0223248927129696</c:v>
                </c:pt>
                <c:pt idx="9">
                  <c:v>2.9596936055552239</c:v>
                </c:pt>
                <c:pt idx="10">
                  <c:v>2.8688041183026738</c:v>
                </c:pt>
                <c:pt idx="11">
                  <c:v>2.7923447154318382</c:v>
                </c:pt>
                <c:pt idx="12">
                  <c:v>2.7253976706817244</c:v>
                </c:pt>
                <c:pt idx="13">
                  <c:v>2.67064168333917</c:v>
                </c:pt>
                <c:pt idx="14">
                  <c:v>2.6499646041739622</c:v>
                </c:pt>
                <c:pt idx="15">
                  <c:v>2.6165022812894634</c:v>
                </c:pt>
                <c:pt idx="16">
                  <c:v>2.6037170375701719</c:v>
                </c:pt>
                <c:pt idx="17">
                  <c:v>2.6048269122062173</c:v>
                </c:pt>
                <c:pt idx="18">
                  <c:v>2.620363242135725</c:v>
                </c:pt>
                <c:pt idx="19">
                  <c:v>2.6365538791117222</c:v>
                </c:pt>
                <c:pt idx="20">
                  <c:v>2.687588018093777</c:v>
                </c:pt>
                <c:pt idx="21">
                  <c:v>2.8967071881115718</c:v>
                </c:pt>
                <c:pt idx="22">
                  <c:v>2.9485824359636545</c:v>
                </c:pt>
                <c:pt idx="23">
                  <c:v>3.0047688654469251</c:v>
                </c:pt>
                <c:pt idx="24">
                  <c:v>3.0594557580554724</c:v>
                </c:pt>
                <c:pt idx="25">
                  <c:v>3.1134883436175311</c:v>
                </c:pt>
                <c:pt idx="26">
                  <c:v>3.2290577159072789</c:v>
                </c:pt>
                <c:pt idx="27">
                  <c:v>3.1702329231524669</c:v>
                </c:pt>
                <c:pt idx="28">
                  <c:v>3.3508995378641502</c:v>
                </c:pt>
                <c:pt idx="29">
                  <c:v>3.4127770146343868</c:v>
                </c:pt>
                <c:pt idx="30">
                  <c:v>3.5012294572989582</c:v>
                </c:pt>
                <c:pt idx="31">
                  <c:v>3.6056317450698425</c:v>
                </c:pt>
                <c:pt idx="32">
                  <c:v>3.5935143486897534</c:v>
                </c:pt>
                <c:pt idx="33">
                  <c:v>3.6233276290882479</c:v>
                </c:pt>
                <c:pt idx="34">
                  <c:v>3.5338073126915055</c:v>
                </c:pt>
                <c:pt idx="35">
                  <c:v>3.5952275198494417</c:v>
                </c:pt>
                <c:pt idx="36">
                  <c:v>3.5519525441493198</c:v>
                </c:pt>
                <c:pt idx="37">
                  <c:v>3.4956763007224496</c:v>
                </c:pt>
                <c:pt idx="38">
                  <c:v>3.4693712054171773</c:v>
                </c:pt>
                <c:pt idx="39">
                  <c:v>3.4203980583570619</c:v>
                </c:pt>
                <c:pt idx="40">
                  <c:v>3.4085110227913993</c:v>
                </c:pt>
                <c:pt idx="41">
                  <c:v>3.346266301625981</c:v>
                </c:pt>
                <c:pt idx="42">
                  <c:v>3.3399998346504884</c:v>
                </c:pt>
                <c:pt idx="43">
                  <c:v>3.3234991189994525</c:v>
                </c:pt>
                <c:pt idx="44">
                  <c:v>3.2548393084895539</c:v>
                </c:pt>
                <c:pt idx="45">
                  <c:v>3.4025292033472083</c:v>
                </c:pt>
                <c:pt idx="46">
                  <c:v>3.3319109975134373</c:v>
                </c:pt>
                <c:pt idx="47">
                  <c:v>3.2612927916796663</c:v>
                </c:pt>
                <c:pt idx="48">
                  <c:v>3.2343561106012531</c:v>
                </c:pt>
                <c:pt idx="49">
                  <c:v>3.1124442888039447</c:v>
                </c:pt>
                <c:pt idx="50">
                  <c:v>2.9995648921154072</c:v>
                </c:pt>
                <c:pt idx="51">
                  <c:v>2.7134624598094086</c:v>
                </c:pt>
                <c:pt idx="52">
                  <c:v>2.6456681281948367</c:v>
                </c:pt>
                <c:pt idx="53">
                  <c:v>2.5623287064407276</c:v>
                </c:pt>
                <c:pt idx="54">
                  <c:v>2.4445228042863172</c:v>
                </c:pt>
                <c:pt idx="55">
                  <c:v>2.428977714146781</c:v>
                </c:pt>
                <c:pt idx="56">
                  <c:v>2.4467275410529647</c:v>
                </c:pt>
                <c:pt idx="57">
                  <c:v>2.499184309089491</c:v>
                </c:pt>
                <c:pt idx="58">
                  <c:v>2.5253683214058351</c:v>
                </c:pt>
                <c:pt idx="59">
                  <c:v>2.599165926980362</c:v>
                </c:pt>
                <c:pt idx="60">
                  <c:v>2.7227156827485643</c:v>
                </c:pt>
                <c:pt idx="61">
                  <c:v>2.8799535298757188</c:v>
                </c:pt>
                <c:pt idx="62">
                  <c:v>3.0700991097653838</c:v>
                </c:pt>
                <c:pt idx="63">
                  <c:v>3.2934221525001632</c:v>
                </c:pt>
                <c:pt idx="64">
                  <c:v>3.5762944135065351</c:v>
                </c:pt>
                <c:pt idx="65">
                  <c:v>3.8613519409570665</c:v>
                </c:pt>
                <c:pt idx="66">
                  <c:v>4.0966573182139223</c:v>
                </c:pt>
                <c:pt idx="67">
                  <c:v>4.2898648906650463</c:v>
                </c:pt>
                <c:pt idx="68">
                  <c:v>4.4186150857704156</c:v>
                </c:pt>
                <c:pt idx="69">
                  <c:v>4.4280841653079426</c:v>
                </c:pt>
                <c:pt idx="70">
                  <c:v>4.1678103643477984</c:v>
                </c:pt>
                <c:pt idx="71">
                  <c:v>3.8732827938248491</c:v>
                </c:pt>
                <c:pt idx="72">
                  <c:v>3.5787552233018993</c:v>
                </c:pt>
                <c:pt idx="73">
                  <c:v>3.2103914202731878</c:v>
                </c:pt>
                <c:pt idx="74">
                  <c:v>2.8684055640389197</c:v>
                </c:pt>
                <c:pt idx="75">
                  <c:v>2.4927839336462734</c:v>
                </c:pt>
                <c:pt idx="76">
                  <c:v>2.3248480270967895</c:v>
                </c:pt>
                <c:pt idx="77">
                  <c:v>2.1313740870979681</c:v>
                </c:pt>
                <c:pt idx="78">
                  <c:v>1.9162704537047739</c:v>
                </c:pt>
                <c:pt idx="79">
                  <c:v>1.7512297813639035</c:v>
                </c:pt>
                <c:pt idx="80">
                  <c:v>1.5913608068118326</c:v>
                </c:pt>
                <c:pt idx="81">
                  <c:v>1.4832294009648068</c:v>
                </c:pt>
                <c:pt idx="82">
                  <c:v>1.3847653450640884</c:v>
                </c:pt>
                <c:pt idx="83">
                  <c:v>1.316166097699736</c:v>
                </c:pt>
                <c:pt idx="84">
                  <c:v>1.2648697686427284</c:v>
                </c:pt>
                <c:pt idx="85">
                  <c:v>1.2422074403599421</c:v>
                </c:pt>
                <c:pt idx="86">
                  <c:v>1.1738932979735328</c:v>
                </c:pt>
                <c:pt idx="87">
                  <c:v>1.0989366348708878</c:v>
                </c:pt>
                <c:pt idx="88">
                  <c:v>1.0541090709001797</c:v>
                </c:pt>
                <c:pt idx="89">
                  <c:v>0.9983692580713357</c:v>
                </c:pt>
                <c:pt idx="90">
                  <c:v>1.0002081519073043</c:v>
                </c:pt>
                <c:pt idx="91">
                  <c:v>0.9523440982914857</c:v>
                </c:pt>
                <c:pt idx="92">
                  <c:v>0.95013185877929007</c:v>
                </c:pt>
                <c:pt idx="93">
                  <c:v>0.95456213998332995</c:v>
                </c:pt>
                <c:pt idx="94">
                  <c:v>0.97597177743992469</c:v>
                </c:pt>
                <c:pt idx="95">
                  <c:v>1.0727907873572764</c:v>
                </c:pt>
                <c:pt idx="96">
                  <c:v>1.0937244790577352</c:v>
                </c:pt>
                <c:pt idx="97">
                  <c:v>1.1802545725033287</c:v>
                </c:pt>
                <c:pt idx="98">
                  <c:v>1.2971390317498084</c:v>
                </c:pt>
                <c:pt idx="99">
                  <c:v>1.4381516958473526</c:v>
                </c:pt>
                <c:pt idx="100">
                  <c:v>1.571014291806246</c:v>
                </c:pt>
                <c:pt idx="101">
                  <c:v>1.6544950772667015</c:v>
                </c:pt>
                <c:pt idx="102">
                  <c:v>1.7829819930714459</c:v>
                </c:pt>
                <c:pt idx="103">
                  <c:v>1.9152394147144314</c:v>
                </c:pt>
                <c:pt idx="104">
                  <c:v>2.0760833821062668</c:v>
                </c:pt>
                <c:pt idx="105">
                  <c:v>2.2200460692219388</c:v>
                </c:pt>
                <c:pt idx="106">
                  <c:v>2.3657629441976673</c:v>
                </c:pt>
                <c:pt idx="107">
                  <c:v>2.4846044571183215</c:v>
                </c:pt>
                <c:pt idx="108">
                  <c:v>2.5874115102292325</c:v>
                </c:pt>
                <c:pt idx="109">
                  <c:v>2.6622686393063026</c:v>
                </c:pt>
                <c:pt idx="110">
                  <c:v>2.6657882653841329</c:v>
                </c:pt>
                <c:pt idx="111">
                  <c:v>2.6627174986915363</c:v>
                </c:pt>
                <c:pt idx="112">
                  <c:v>2.6707969836755834</c:v>
                </c:pt>
                <c:pt idx="113">
                  <c:v>2.6545316789678104</c:v>
                </c:pt>
                <c:pt idx="114">
                  <c:v>2.6240038447592271</c:v>
                </c:pt>
                <c:pt idx="115">
                  <c:v>2.5829372726996209</c:v>
                </c:pt>
                <c:pt idx="116">
                  <c:v>2.5264682562456877</c:v>
                </c:pt>
                <c:pt idx="117">
                  <c:v>2.4929986184121926</c:v>
                </c:pt>
                <c:pt idx="118">
                  <c:v>2.4415376548157273</c:v>
                </c:pt>
                <c:pt idx="119">
                  <c:v>2.4130691479851261</c:v>
                </c:pt>
                <c:pt idx="120">
                  <c:v>2.4127030289027558</c:v>
                </c:pt>
                <c:pt idx="121">
                  <c:v>2.3387474202460345</c:v>
                </c:pt>
                <c:pt idx="122">
                  <c:v>2.294333873492441</c:v>
                </c:pt>
                <c:pt idx="123">
                  <c:v>2.2032852574096955</c:v>
                </c:pt>
                <c:pt idx="124">
                  <c:v>2.0584314398409851</c:v>
                </c:pt>
                <c:pt idx="125">
                  <c:v>1.9653474699876199</c:v>
                </c:pt>
                <c:pt idx="126">
                  <c:v>1.8230815975520362</c:v>
                </c:pt>
                <c:pt idx="127">
                  <c:v>1.7316440443432226</c:v>
                </c:pt>
                <c:pt idx="128">
                  <c:v>1.6523248658598819</c:v>
                </c:pt>
                <c:pt idx="129">
                  <c:v>1.6179379948076484</c:v>
                </c:pt>
                <c:pt idx="130">
                  <c:v>1.6758396332867529</c:v>
                </c:pt>
                <c:pt idx="131">
                  <c:v>1.6422572207676351</c:v>
                </c:pt>
                <c:pt idx="132">
                  <c:v>1.5291549052440303</c:v>
                </c:pt>
                <c:pt idx="133">
                  <c:v>1.4643754813576919</c:v>
                </c:pt>
                <c:pt idx="134">
                  <c:v>1.3879212782163777</c:v>
                </c:pt>
                <c:pt idx="135">
                  <c:v>1.2833480879406363</c:v>
                </c:pt>
                <c:pt idx="136">
                  <c:v>1.2294216611646789</c:v>
                </c:pt>
                <c:pt idx="137">
                  <c:v>1.1786822337193266</c:v>
                </c:pt>
                <c:pt idx="138">
                  <c:v>1.2458556197648598</c:v>
                </c:pt>
                <c:pt idx="139">
                  <c:v>1.3642957328232941</c:v>
                </c:pt>
                <c:pt idx="140">
                  <c:v>1.3855038653462657</c:v>
                </c:pt>
                <c:pt idx="141">
                  <c:v>1.4783262125898204</c:v>
                </c:pt>
                <c:pt idx="142">
                  <c:v>1.5863854182352526</c:v>
                </c:pt>
                <c:pt idx="143">
                  <c:v>1.6568444249961847</c:v>
                </c:pt>
                <c:pt idx="144">
                  <c:v>1.7634618961095974</c:v>
                </c:pt>
                <c:pt idx="145">
                  <c:v>1.7042787461748032</c:v>
                </c:pt>
                <c:pt idx="146">
                  <c:v>1.7365101942469359</c:v>
                </c:pt>
                <c:pt idx="147">
                  <c:v>1.6673452461773419</c:v>
                </c:pt>
                <c:pt idx="148">
                  <c:v>1.4817658464651107</c:v>
                </c:pt>
                <c:pt idx="149">
                  <c:v>1.3329073612890208</c:v>
                </c:pt>
                <c:pt idx="150">
                  <c:v>1.1320310971396783</c:v>
                </c:pt>
                <c:pt idx="151">
                  <c:v>1.0324998130811369</c:v>
                </c:pt>
                <c:pt idx="152">
                  <c:v>0.92645413365579687</c:v>
                </c:pt>
                <c:pt idx="153">
                  <c:v>0.89832153333515208</c:v>
                </c:pt>
                <c:pt idx="154">
                  <c:v>0.8997291614336228</c:v>
                </c:pt>
                <c:pt idx="155">
                  <c:v>0.98160457010048774</c:v>
                </c:pt>
                <c:pt idx="156">
                  <c:v>1.0756141750578185</c:v>
                </c:pt>
                <c:pt idx="157">
                  <c:v>1.1383359843151315</c:v>
                </c:pt>
                <c:pt idx="158">
                  <c:v>1.1949603604334571</c:v>
                </c:pt>
                <c:pt idx="159">
                  <c:v>1.2443764398229056</c:v>
                </c:pt>
                <c:pt idx="160">
                  <c:v>1.256947319393342</c:v>
                </c:pt>
                <c:pt idx="161">
                  <c:v>1.2373672108150047</c:v>
                </c:pt>
                <c:pt idx="162">
                  <c:v>1.2145540672941857</c:v>
                </c:pt>
                <c:pt idx="163">
                  <c:v>1.2980911962197077</c:v>
                </c:pt>
                <c:pt idx="164">
                  <c:v>1.3725924804025373</c:v>
                </c:pt>
                <c:pt idx="165">
                  <c:v>1.498279278481303</c:v>
                </c:pt>
                <c:pt idx="166">
                  <c:v>1.5753932689054218</c:v>
                </c:pt>
                <c:pt idx="167">
                  <c:v>1.6328720327995434</c:v>
                </c:pt>
                <c:pt idx="168">
                  <c:v>1.6757983889892751</c:v>
                </c:pt>
                <c:pt idx="169">
                  <c:v>1.6279483063473934</c:v>
                </c:pt>
                <c:pt idx="170">
                  <c:v>1.5126008251496739</c:v>
                </c:pt>
                <c:pt idx="171">
                  <c:v>1.2522709331214981</c:v>
                </c:pt>
                <c:pt idx="172">
                  <c:v>1.2827964797947227</c:v>
                </c:pt>
                <c:pt idx="173">
                  <c:v>1.3749030151477928</c:v>
                </c:pt>
                <c:pt idx="174">
                  <c:v>1.4626278821759724</c:v>
                </c:pt>
                <c:pt idx="175">
                  <c:v>1.5522411930054769</c:v>
                </c:pt>
                <c:pt idx="176">
                  <c:v>1.8264150490071207</c:v>
                </c:pt>
                <c:pt idx="177">
                  <c:v>2.1825509002040389</c:v>
                </c:pt>
                <c:pt idx="178">
                  <c:v>2.3465554935466755</c:v>
                </c:pt>
                <c:pt idx="179">
                  <c:v>2.4942262817823715</c:v>
                </c:pt>
                <c:pt idx="180">
                  <c:v>2.6952923680449867</c:v>
                </c:pt>
                <c:pt idx="181">
                  <c:v>2.8522420267550199</c:v>
                </c:pt>
                <c:pt idx="182">
                  <c:v>2.9037862425709098</c:v>
                </c:pt>
                <c:pt idx="183">
                  <c:v>2.9667091609069236</c:v>
                </c:pt>
                <c:pt idx="184">
                  <c:v>3.0260635415605965</c:v>
                </c:pt>
                <c:pt idx="185">
                  <c:v>3.0859521356060644</c:v>
                </c:pt>
                <c:pt idx="186">
                  <c:v>3.0708458725028538</c:v>
                </c:pt>
                <c:pt idx="187">
                  <c:v>3.1240962380746056</c:v>
                </c:pt>
                <c:pt idx="188">
                  <c:v>3.2078405895123314</c:v>
                </c:pt>
                <c:pt idx="189">
                  <c:v>3.3544677396299214</c:v>
                </c:pt>
                <c:pt idx="190">
                  <c:v>3.6074239813259381</c:v>
                </c:pt>
                <c:pt idx="191">
                  <c:v>3.7315520492538714</c:v>
                </c:pt>
                <c:pt idx="192">
                  <c:v>3.9300596169493107</c:v>
                </c:pt>
                <c:pt idx="193">
                  <c:v>4.0776905468646474</c:v>
                </c:pt>
                <c:pt idx="194">
                  <c:v>4.1130729921529054</c:v>
                </c:pt>
                <c:pt idx="195">
                  <c:v>4.0856447962613096</c:v>
                </c:pt>
                <c:pt idx="196">
                  <c:v>3.933864751215562</c:v>
                </c:pt>
                <c:pt idx="197">
                  <c:v>3.8845177262548707</c:v>
                </c:pt>
                <c:pt idx="198">
                  <c:v>3.7756995417160835</c:v>
                </c:pt>
                <c:pt idx="199">
                  <c:v>3.7289822778318644</c:v>
                </c:pt>
                <c:pt idx="200">
                  <c:v>3.745558290149722</c:v>
                </c:pt>
                <c:pt idx="201">
                  <c:v>3.7148372303953536</c:v>
                </c:pt>
                <c:pt idx="202">
                  <c:v>3.5899394683606594</c:v>
                </c:pt>
                <c:pt idx="203">
                  <c:v>3.4071035116563038</c:v>
                </c:pt>
                <c:pt idx="204">
                  <c:v>3.2159509222583509</c:v>
                </c:pt>
                <c:pt idx="205">
                  <c:v>3.0967089353086781</c:v>
                </c:pt>
                <c:pt idx="206">
                  <c:v>3.0797627693171816</c:v>
                </c:pt>
                <c:pt idx="207">
                  <c:v>3.0626175801361559</c:v>
                </c:pt>
                <c:pt idx="208">
                  <c:v>3.1172496641328369</c:v>
                </c:pt>
                <c:pt idx="209">
                  <c:v>3.2411250347947509</c:v>
                </c:pt>
                <c:pt idx="210">
                  <c:v>3.5025062611907707</c:v>
                </c:pt>
                <c:pt idx="211">
                  <c:v>3.8331545356163983</c:v>
                </c:pt>
                <c:pt idx="212">
                  <c:v>4.0824674603825786</c:v>
                </c:pt>
                <c:pt idx="213">
                  <c:v>4.3175763792825839</c:v>
                </c:pt>
                <c:pt idx="214">
                  <c:v>4.4190475753777312</c:v>
                </c:pt>
                <c:pt idx="215">
                  <c:v>4.4715993437763988</c:v>
                </c:pt>
                <c:pt idx="216">
                  <c:v>4.2356401584200318</c:v>
                </c:pt>
                <c:pt idx="217">
                  <c:v>3.7766653958709058</c:v>
                </c:pt>
                <c:pt idx="218">
                  <c:v>3.2573322878089033</c:v>
                </c:pt>
                <c:pt idx="219">
                  <c:v>2.7642530362509494</c:v>
                </c:pt>
                <c:pt idx="220">
                  <c:v>2.4046567677703803</c:v>
                </c:pt>
                <c:pt idx="221">
                  <c:v>2.0274392673281545</c:v>
                </c:pt>
                <c:pt idx="222">
                  <c:v>1.7756848929314906</c:v>
                </c:pt>
                <c:pt idx="223">
                  <c:v>1.5999126524026996</c:v>
                </c:pt>
                <c:pt idx="224">
                  <c:v>1.5522122003260079</c:v>
                </c:pt>
                <c:pt idx="225">
                  <c:v>1.5407141446758024</c:v>
                </c:pt>
                <c:pt idx="226">
                  <c:v>1.5052802534621044</c:v>
                </c:pt>
                <c:pt idx="227">
                  <c:v>1.5340203560506065</c:v>
                </c:pt>
                <c:pt idx="228">
                  <c:v>1.6221326038815835</c:v>
                </c:pt>
                <c:pt idx="229">
                  <c:v>1.7629150505519311</c:v>
                </c:pt>
                <c:pt idx="230">
                  <c:v>1.9457722784706935</c:v>
                </c:pt>
                <c:pt idx="231">
                  <c:v>2.1614766039321358</c:v>
                </c:pt>
                <c:pt idx="232">
                  <c:v>2.4029628112319528</c:v>
                </c:pt>
                <c:pt idx="233">
                  <c:v>2.6348232204432578</c:v>
                </c:pt>
                <c:pt idx="234">
                  <c:v>2.8808179934385407</c:v>
                </c:pt>
                <c:pt idx="235">
                  <c:v>3.0881902669713175</c:v>
                </c:pt>
                <c:pt idx="236">
                  <c:v>3.3735882239575878</c:v>
                </c:pt>
                <c:pt idx="237">
                  <c:v>3.5826996999504863</c:v>
                </c:pt>
                <c:pt idx="238">
                  <c:v>3.8290760106305046</c:v>
                </c:pt>
                <c:pt idx="239">
                  <c:v>4.1546707476855564</c:v>
                </c:pt>
                <c:pt idx="240">
                  <c:v>4.3232493033325143</c:v>
                </c:pt>
                <c:pt idx="241">
                  <c:v>4.3942522696730864</c:v>
                </c:pt>
                <c:pt idx="242">
                  <c:v>4.2917454826990236</c:v>
                </c:pt>
                <c:pt idx="243">
                  <c:v>4.3120076572355339</c:v>
                </c:pt>
                <c:pt idx="244">
                  <c:v>4.2234404303486306</c:v>
                </c:pt>
                <c:pt idx="245">
                  <c:v>4.0305577999542033</c:v>
                </c:pt>
                <c:pt idx="246">
                  <c:v>3.9857242728204629</c:v>
                </c:pt>
                <c:pt idx="247">
                  <c:v>4.0461081952876476</c:v>
                </c:pt>
                <c:pt idx="248">
                  <c:v>4.2774485756574965</c:v>
                </c:pt>
                <c:pt idx="249">
                  <c:v>4.3517028699285714</c:v>
                </c:pt>
                <c:pt idx="250">
                  <c:v>4.5187042182637143</c:v>
                </c:pt>
                <c:pt idx="251">
                  <c:v>4.5889670880744022</c:v>
                </c:pt>
                <c:pt idx="252">
                  <c:v>4.6982423253406802</c:v>
                </c:pt>
                <c:pt idx="253">
                  <c:v>4.9323982565341185</c:v>
                </c:pt>
                <c:pt idx="254">
                  <c:v>4.7518214205918516</c:v>
                </c:pt>
                <c:pt idx="255">
                  <c:v>4.6181298821523127</c:v>
                </c:pt>
                <c:pt idx="256">
                  <c:v>4.4160357579007403</c:v>
                </c:pt>
                <c:pt idx="257">
                  <c:v>4.3262692616604363</c:v>
                </c:pt>
                <c:pt idx="258">
                  <c:v>4.1547525832548136</c:v>
                </c:pt>
                <c:pt idx="259">
                  <c:v>3.8237201988101046</c:v>
                </c:pt>
                <c:pt idx="260">
                  <c:v>3.652406727363553</c:v>
                </c:pt>
                <c:pt idx="261">
                  <c:v>3.7551464324533641</c:v>
                </c:pt>
                <c:pt idx="262">
                  <c:v>4.1694265847762475</c:v>
                </c:pt>
                <c:pt idx="263">
                  <c:v>4.2629884401784777</c:v>
                </c:pt>
                <c:pt idx="264">
                  <c:v>4.254593501534373</c:v>
                </c:pt>
                <c:pt idx="265">
                  <c:v>4.2251305731635194</c:v>
                </c:pt>
                <c:pt idx="266">
                  <c:v>4.5961364391960879</c:v>
                </c:pt>
                <c:pt idx="267">
                  <c:v>4.5826406485411173</c:v>
                </c:pt>
                <c:pt idx="268">
                  <c:v>4.3776661973468149</c:v>
                </c:pt>
                <c:pt idx="269">
                  <c:v>4.4211071599697709</c:v>
                </c:pt>
                <c:pt idx="270">
                  <c:v>4.5865213566500991</c:v>
                </c:pt>
                <c:pt idx="271">
                  <c:v>4.8138543130491795</c:v>
                </c:pt>
                <c:pt idx="272">
                  <c:v>4.5985252080155332</c:v>
                </c:pt>
                <c:pt idx="273">
                  <c:v>4.4044473242342645</c:v>
                </c:pt>
                <c:pt idx="274">
                  <c:v>4.1372754533603979</c:v>
                </c:pt>
                <c:pt idx="275">
                  <c:v>3.9897247604595942</c:v>
                </c:pt>
                <c:pt idx="276">
                  <c:v>3.8110322898614073</c:v>
                </c:pt>
                <c:pt idx="277">
                  <c:v>3.7575015145083488</c:v>
                </c:pt>
                <c:pt idx="278">
                  <c:v>3.7271295644065745</c:v>
                </c:pt>
                <c:pt idx="279">
                  <c:v>3.6509995614750861</c:v>
                </c:pt>
                <c:pt idx="280">
                  <c:v>3.6171006644577073</c:v>
                </c:pt>
                <c:pt idx="281">
                  <c:v>3.340708251127241</c:v>
                </c:pt>
                <c:pt idx="282">
                  <c:v>3.0555814663615188</c:v>
                </c:pt>
                <c:pt idx="283">
                  <c:v>2.7601270628162653</c:v>
                </c:pt>
                <c:pt idx="284">
                  <c:v>2.4293424751159933</c:v>
                </c:pt>
                <c:pt idx="285">
                  <c:v>2.2843759042631486</c:v>
                </c:pt>
                <c:pt idx="286">
                  <c:v>2.2322516057016721</c:v>
                </c:pt>
                <c:pt idx="287">
                  <c:v>2.3023720532529923</c:v>
                </c:pt>
                <c:pt idx="288">
                  <c:v>2.4695855964153757</c:v>
                </c:pt>
                <c:pt idx="289">
                  <c:v>2.5484317658156743</c:v>
                </c:pt>
                <c:pt idx="290">
                  <c:v>2.6858488078679277</c:v>
                </c:pt>
                <c:pt idx="291">
                  <c:v>2.7440992634270009</c:v>
                </c:pt>
                <c:pt idx="292">
                  <c:v>2.7085214767361649</c:v>
                </c:pt>
                <c:pt idx="293">
                  <c:v>2.7297775295211353</c:v>
                </c:pt>
                <c:pt idx="294">
                  <c:v>2.7114365159054201</c:v>
                </c:pt>
                <c:pt idx="295">
                  <c:v>2.6661445631204761</c:v>
                </c:pt>
                <c:pt idx="296">
                  <c:v>2.642676770098296</c:v>
                </c:pt>
                <c:pt idx="297">
                  <c:v>2.6353135917096213</c:v>
                </c:pt>
                <c:pt idx="298">
                  <c:v>2.6149287904720393</c:v>
                </c:pt>
                <c:pt idx="299">
                  <c:v>2.5912599036966895</c:v>
                </c:pt>
                <c:pt idx="300">
                  <c:v>2.5502592313511183</c:v>
                </c:pt>
                <c:pt idx="301">
                  <c:v>2.5245160642021172</c:v>
                </c:pt>
                <c:pt idx="302">
                  <c:v>2.609064323678334</c:v>
                </c:pt>
                <c:pt idx="303">
                  <c:v>2.6543053395831566</c:v>
                </c:pt>
                <c:pt idx="304">
                  <c:v>2.7956326326790566</c:v>
                </c:pt>
                <c:pt idx="305">
                  <c:v>2.9403007881997341</c:v>
                </c:pt>
                <c:pt idx="306">
                  <c:v>3.0839388563294676</c:v>
                </c:pt>
                <c:pt idx="307">
                  <c:v>3.1615130863278478</c:v>
                </c:pt>
                <c:pt idx="308">
                  <c:v>3.0829378508699499</c:v>
                </c:pt>
                <c:pt idx="309">
                  <c:v>3.0018865414826124</c:v>
                </c:pt>
                <c:pt idx="310">
                  <c:v>3.081443533131587</c:v>
                </c:pt>
                <c:pt idx="311">
                  <c:v>3.1854694798759255</c:v>
                </c:pt>
                <c:pt idx="312">
                  <c:v>3.2262930935269694</c:v>
                </c:pt>
                <c:pt idx="313">
                  <c:v>3.2548321539420364</c:v>
                </c:pt>
                <c:pt idx="314">
                  <c:v>3.3856605456778031</c:v>
                </c:pt>
                <c:pt idx="315">
                  <c:v>3.5613388493885343</c:v>
                </c:pt>
                <c:pt idx="316">
                  <c:v>3.3846002342004868</c:v>
                </c:pt>
                <c:pt idx="317">
                  <c:v>3.2505211444625246</c:v>
                </c:pt>
                <c:pt idx="318">
                  <c:v>3.1803184757052025</c:v>
                </c:pt>
                <c:pt idx="319">
                  <c:v>3.1511004588570857</c:v>
                </c:pt>
                <c:pt idx="320">
                  <c:v>3.1008467826351116</c:v>
                </c:pt>
                <c:pt idx="321">
                  <c:v>3.0583716809211956</c:v>
                </c:pt>
                <c:pt idx="322">
                  <c:v>3.1505182029158871</c:v>
                </c:pt>
                <c:pt idx="323">
                  <c:v>3.2180995002505544</c:v>
                </c:pt>
                <c:pt idx="324">
                  <c:v>3.262557506213847</c:v>
                </c:pt>
                <c:pt idx="325">
                  <c:v>3.2385953098851812</c:v>
                </c:pt>
                <c:pt idx="326">
                  <c:v>3.2093238249656024</c:v>
                </c:pt>
                <c:pt idx="327">
                  <c:v>3.173771461548148</c:v>
                </c:pt>
                <c:pt idx="328">
                  <c:v>3.0654840768195499</c:v>
                </c:pt>
                <c:pt idx="329">
                  <c:v>2.9329821835072671</c:v>
                </c:pt>
                <c:pt idx="330">
                  <c:v>2.836013388059289</c:v>
                </c:pt>
                <c:pt idx="331">
                  <c:v>2.881159999444213</c:v>
                </c:pt>
                <c:pt idx="332">
                  <c:v>2.9710752299876764</c:v>
                </c:pt>
                <c:pt idx="333">
                  <c:v>3.0508840838686702</c:v>
                </c:pt>
                <c:pt idx="334">
                  <c:v>3.1561542920211125</c:v>
                </c:pt>
                <c:pt idx="335">
                  <c:v>3.2687412091004666</c:v>
                </c:pt>
                <c:pt idx="336">
                  <c:v>3.3157240501435319</c:v>
                </c:pt>
                <c:pt idx="337">
                  <c:v>3.2494747771574137</c:v>
                </c:pt>
                <c:pt idx="338">
                  <c:v>3.1511794616051869</c:v>
                </c:pt>
                <c:pt idx="339">
                  <c:v>3.0716665279405562</c:v>
                </c:pt>
                <c:pt idx="340">
                  <c:v>2.9698255126686717</c:v>
                </c:pt>
                <c:pt idx="341">
                  <c:v>2.9326844828730603</c:v>
                </c:pt>
                <c:pt idx="342">
                  <c:v>2.9580539266639945</c:v>
                </c:pt>
                <c:pt idx="343">
                  <c:v>2.9907897587315646</c:v>
                </c:pt>
                <c:pt idx="344">
                  <c:v>3.0027364124040958</c:v>
                </c:pt>
                <c:pt idx="345">
                  <c:v>2.9757076196926753</c:v>
                </c:pt>
                <c:pt idx="346">
                  <c:v>2.9564125390684466</c:v>
                </c:pt>
                <c:pt idx="347">
                  <c:v>2.9021873117452537</c:v>
                </c:pt>
                <c:pt idx="348">
                  <c:v>2.8117848890657098</c:v>
                </c:pt>
                <c:pt idx="349">
                  <c:v>2.7284263855892714</c:v>
                </c:pt>
                <c:pt idx="350">
                  <c:v>2.6506179198536928</c:v>
                </c:pt>
                <c:pt idx="351">
                  <c:v>2.7068365504192413</c:v>
                </c:pt>
                <c:pt idx="352">
                  <c:v>2.8205441120131738</c:v>
                </c:pt>
                <c:pt idx="353">
                  <c:v>2.9849482254199908</c:v>
                </c:pt>
                <c:pt idx="354">
                  <c:v>3.1940452831486508</c:v>
                </c:pt>
                <c:pt idx="355">
                  <c:v>3.4137624653986625</c:v>
                </c:pt>
                <c:pt idx="356">
                  <c:v>3.7419798683942904</c:v>
                </c:pt>
                <c:pt idx="357">
                  <c:v>3.9568767791468797</c:v>
                </c:pt>
                <c:pt idx="358">
                  <c:v>4.0983528056918361</c:v>
                </c:pt>
                <c:pt idx="359">
                  <c:v>4.1599717975576995</c:v>
                </c:pt>
                <c:pt idx="360">
                  <c:v>4.2328051161302449</c:v>
                </c:pt>
                <c:pt idx="361">
                  <c:v>4.2782965040391625</c:v>
                </c:pt>
                <c:pt idx="362">
                  <c:v>4.2908375191499237</c:v>
                </c:pt>
                <c:pt idx="363">
                  <c:v>4.2745688282165188</c:v>
                </c:pt>
                <c:pt idx="364">
                  <c:v>4.2579702804252024</c:v>
                </c:pt>
                <c:pt idx="365">
                  <c:v>4.2334815511083432</c:v>
                </c:pt>
                <c:pt idx="366">
                  <c:v>4.1862464246830955</c:v>
                </c:pt>
                <c:pt idx="367">
                  <c:v>4.1904082875742708</c:v>
                </c:pt>
                <c:pt idx="368">
                  <c:v>4.1410538494227156</c:v>
                </c:pt>
                <c:pt idx="369">
                  <c:v>4.1239884863183471</c:v>
                </c:pt>
                <c:pt idx="370">
                  <c:v>4.1124714706265824</c:v>
                </c:pt>
                <c:pt idx="371">
                  <c:v>4.104949289778709</c:v>
                </c:pt>
                <c:pt idx="372">
                  <c:v>4.101103669567987</c:v>
                </c:pt>
                <c:pt idx="373">
                  <c:v>4.066840869871462</c:v>
                </c:pt>
                <c:pt idx="374">
                  <c:v>4.0352905035638997</c:v>
                </c:pt>
                <c:pt idx="375">
                  <c:v>4.0105621868906933</c:v>
                </c:pt>
                <c:pt idx="376">
                  <c:v>3.9844606660895354</c:v>
                </c:pt>
                <c:pt idx="377">
                  <c:v>3.96346460855308</c:v>
                </c:pt>
                <c:pt idx="378">
                  <c:v>3.9431993190942034</c:v>
                </c:pt>
                <c:pt idx="379">
                  <c:v>3.8510060787083078</c:v>
                </c:pt>
                <c:pt idx="380">
                  <c:v>3.7613745054780527</c:v>
                </c:pt>
                <c:pt idx="381">
                  <c:v>3.6777395896570617</c:v>
                </c:pt>
                <c:pt idx="382">
                  <c:v>3.6123000926159641</c:v>
                </c:pt>
                <c:pt idx="383">
                  <c:v>3.4492552192223855</c:v>
                </c:pt>
                <c:pt idx="384">
                  <c:v>3.2688059170923771</c:v>
                </c:pt>
                <c:pt idx="385">
                  <c:v>3.1416173211443539</c:v>
                </c:pt>
                <c:pt idx="386">
                  <c:v>2.98688543553792</c:v>
                </c:pt>
                <c:pt idx="387">
                  <c:v>2.8288469290810418</c:v>
                </c:pt>
                <c:pt idx="388">
                  <c:v>2.6178201920431534</c:v>
                </c:pt>
                <c:pt idx="389">
                  <c:v>2.4815756735260659</c:v>
                </c:pt>
                <c:pt idx="390">
                  <c:v>2.3489623337346193</c:v>
                </c:pt>
                <c:pt idx="391">
                  <c:v>2.2623065263135937</c:v>
                </c:pt>
                <c:pt idx="392">
                  <c:v>2.2268504012243633</c:v>
                </c:pt>
                <c:pt idx="393">
                  <c:v>2.2125619535274348</c:v>
                </c:pt>
                <c:pt idx="394">
                  <c:v>2.3023910995384256</c:v>
                </c:pt>
                <c:pt idx="395">
                  <c:v>2.4075908637936791</c:v>
                </c:pt>
                <c:pt idx="396">
                  <c:v>2.5319460231145965</c:v>
                </c:pt>
                <c:pt idx="397">
                  <c:v>2.6677539502270355</c:v>
                </c:pt>
                <c:pt idx="398">
                  <c:v>2.7612189248543473</c:v>
                </c:pt>
                <c:pt idx="399">
                  <c:v>2.8332147750698096</c:v>
                </c:pt>
                <c:pt idx="400">
                  <c:v>2.8724667759938165</c:v>
                </c:pt>
                <c:pt idx="401">
                  <c:v>2.9598535370297756</c:v>
                </c:pt>
                <c:pt idx="402">
                  <c:v>2.9671978013399154</c:v>
                </c:pt>
                <c:pt idx="403">
                  <c:v>2.9170010664753305</c:v>
                </c:pt>
                <c:pt idx="404">
                  <c:v>2.852741124466124</c:v>
                </c:pt>
                <c:pt idx="405">
                  <c:v>2.7905855032600191</c:v>
                </c:pt>
                <c:pt idx="406">
                  <c:v>2.6724810286545004</c:v>
                </c:pt>
                <c:pt idx="407">
                  <c:v>2.5159528917314016</c:v>
                </c:pt>
                <c:pt idx="408">
                  <c:v>2.4060267433023346</c:v>
                </c:pt>
                <c:pt idx="409">
                  <c:v>2.3110004890925677</c:v>
                </c:pt>
                <c:pt idx="410">
                  <c:v>2.2474654383147046</c:v>
                </c:pt>
                <c:pt idx="411">
                  <c:v>2.1817720079020142</c:v>
                </c:pt>
                <c:pt idx="412">
                  <c:v>2.1059126233182455</c:v>
                </c:pt>
                <c:pt idx="413">
                  <c:v>2.030586652655781</c:v>
                </c:pt>
                <c:pt idx="414">
                  <c:v>1.9724088995166176</c:v>
                </c:pt>
                <c:pt idx="415">
                  <c:v>1.9214728072851892</c:v>
                </c:pt>
                <c:pt idx="416">
                  <c:v>1.8496438449853672</c:v>
                </c:pt>
                <c:pt idx="417">
                  <c:v>1.7811585642586876</c:v>
                </c:pt>
                <c:pt idx="418">
                  <c:v>1.7523994171671899</c:v>
                </c:pt>
                <c:pt idx="419">
                  <c:v>1.6866781112114813</c:v>
                </c:pt>
                <c:pt idx="420">
                  <c:v>1.6282820401267113</c:v>
                </c:pt>
                <c:pt idx="421">
                  <c:v>1.5644109675885336</c:v>
                </c:pt>
                <c:pt idx="422">
                  <c:v>1.5086282689146306</c:v>
                </c:pt>
                <c:pt idx="423">
                  <c:v>1.4535771281200025</c:v>
                </c:pt>
                <c:pt idx="424">
                  <c:v>1.3906109217641127</c:v>
                </c:pt>
                <c:pt idx="425">
                  <c:v>1.3548034757416787</c:v>
                </c:pt>
                <c:pt idx="426">
                  <c:v>1.3548101825741028</c:v>
                </c:pt>
                <c:pt idx="427">
                  <c:v>1.3629113929443593</c:v>
                </c:pt>
                <c:pt idx="428">
                  <c:v>1.3827120465943494</c:v>
                </c:pt>
                <c:pt idx="429">
                  <c:v>1.4405356406264029</c:v>
                </c:pt>
                <c:pt idx="430">
                  <c:v>1.5032104300798768</c:v>
                </c:pt>
                <c:pt idx="431">
                  <c:v>1.5990101848215768</c:v>
                </c:pt>
                <c:pt idx="432">
                  <c:v>1.6906139807905072</c:v>
                </c:pt>
                <c:pt idx="433">
                  <c:v>1.8332692053334547</c:v>
                </c:pt>
                <c:pt idx="434">
                  <c:v>1.9937638943070144</c:v>
                </c:pt>
                <c:pt idx="435">
                  <c:v>2.1150080996396445</c:v>
                </c:pt>
                <c:pt idx="436">
                  <c:v>2.2576677209626572</c:v>
                </c:pt>
                <c:pt idx="437">
                  <c:v>2.3731273661103844</c:v>
                </c:pt>
                <c:pt idx="438">
                  <c:v>2.4873945230886476</c:v>
                </c:pt>
                <c:pt idx="439">
                  <c:v>2.562211144910544</c:v>
                </c:pt>
                <c:pt idx="440">
                  <c:v>2.6219724228003027</c:v>
                </c:pt>
                <c:pt idx="441">
                  <c:v>2.6740973400238381</c:v>
                </c:pt>
                <c:pt idx="442">
                  <c:v>2.6789660943807863</c:v>
                </c:pt>
                <c:pt idx="443">
                  <c:v>2.6735191405713388</c:v>
                </c:pt>
                <c:pt idx="444">
                  <c:v>2.6362533663129968</c:v>
                </c:pt>
                <c:pt idx="445">
                  <c:v>2.5985605503096516</c:v>
                </c:pt>
                <c:pt idx="446">
                  <c:v>2.5615666784943394</c:v>
                </c:pt>
                <c:pt idx="447">
                  <c:v>2.5166447595161774</c:v>
                </c:pt>
                <c:pt idx="448">
                  <c:v>2.4935330229950199</c:v>
                </c:pt>
                <c:pt idx="449">
                  <c:v>2.4812957211501843</c:v>
                </c:pt>
                <c:pt idx="450">
                  <c:v>2.4770088923194922</c:v>
                </c:pt>
                <c:pt idx="451">
                  <c:v>2.4777298888825068</c:v>
                </c:pt>
                <c:pt idx="452">
                  <c:v>2.477163511107757</c:v>
                </c:pt>
                <c:pt idx="453">
                  <c:v>2.4890416605031365</c:v>
                </c:pt>
                <c:pt idx="454">
                  <c:v>2.5017691393263832</c:v>
                </c:pt>
                <c:pt idx="455">
                  <c:v>2.5111547580621165</c:v>
                </c:pt>
                <c:pt idx="456">
                  <c:v>2.5211721330028882</c:v>
                </c:pt>
                <c:pt idx="457">
                  <c:v>2.5295476477039629</c:v>
                </c:pt>
                <c:pt idx="458">
                  <c:v>2.5548984223392774</c:v>
                </c:pt>
                <c:pt idx="459">
                  <c:v>2.5938209306603657</c:v>
                </c:pt>
                <c:pt idx="460">
                  <c:v>2.6469395802498332</c:v>
                </c:pt>
                <c:pt idx="461">
                  <c:v>2.7159097762439388</c:v>
                </c:pt>
                <c:pt idx="462">
                  <c:v>2.7850248352080373</c:v>
                </c:pt>
                <c:pt idx="463">
                  <c:v>2.8445629532920935</c:v>
                </c:pt>
                <c:pt idx="464">
                  <c:v>2.9015871201336587</c:v>
                </c:pt>
                <c:pt idx="465">
                  <c:v>2.9518063425027226</c:v>
                </c:pt>
                <c:pt idx="466">
                  <c:v>2.9850930633986259</c:v>
                </c:pt>
                <c:pt idx="467">
                  <c:v>3.0033741255703816</c:v>
                </c:pt>
                <c:pt idx="468">
                  <c:v>3.0226800231510218</c:v>
                </c:pt>
                <c:pt idx="469">
                  <c:v>3.0400418392799913</c:v>
                </c:pt>
                <c:pt idx="470">
                  <c:v>3.0440578629021844</c:v>
                </c:pt>
                <c:pt idx="471">
                  <c:v>3.0567442880575109</c:v>
                </c:pt>
                <c:pt idx="472">
                  <c:v>3.0735326685975064</c:v>
                </c:pt>
                <c:pt idx="473">
                  <c:v>3.089343439807827</c:v>
                </c:pt>
                <c:pt idx="474">
                  <c:v>3.1116559224617952</c:v>
                </c:pt>
                <c:pt idx="475">
                  <c:v>3.1181178404473147</c:v>
                </c:pt>
                <c:pt idx="476">
                  <c:v>3.0884546326340883</c:v>
                </c:pt>
                <c:pt idx="477">
                  <c:v>3.0037353268392093</c:v>
                </c:pt>
                <c:pt idx="478">
                  <c:v>2.8971638756556519</c:v>
                </c:pt>
                <c:pt idx="479">
                  <c:v>2.7685391552436123</c:v>
                </c:pt>
                <c:pt idx="480">
                  <c:v>2.6433813231430818</c:v>
                </c:pt>
                <c:pt idx="481">
                  <c:v>2.5286878953047838</c:v>
                </c:pt>
                <c:pt idx="482">
                  <c:v>2.4492398841787337</c:v>
                </c:pt>
                <c:pt idx="483">
                  <c:v>2.3980738972007649</c:v>
                </c:pt>
                <c:pt idx="484">
                  <c:v>2.3777612386525018</c:v>
                </c:pt>
                <c:pt idx="485">
                  <c:v>2.3803775576077517</c:v>
                </c:pt>
                <c:pt idx="486">
                  <c:v>2.3945839342892956</c:v>
                </c:pt>
                <c:pt idx="487">
                  <c:v>2.4155371066699858</c:v>
                </c:pt>
                <c:pt idx="488">
                  <c:v>2.4406997610210626</c:v>
                </c:pt>
                <c:pt idx="489">
                  <c:v>2.4883040566870105</c:v>
                </c:pt>
                <c:pt idx="490">
                  <c:v>2.5367002318609155</c:v>
                </c:pt>
                <c:pt idx="491">
                  <c:v>2.5930051760239641</c:v>
                </c:pt>
                <c:pt idx="492">
                  <c:v>2.6360840763751239</c:v>
                </c:pt>
                <c:pt idx="493">
                  <c:v>2.687341849503492</c:v>
                </c:pt>
                <c:pt idx="494">
                  <c:v>2.734211927133114</c:v>
                </c:pt>
                <c:pt idx="495">
                  <c:v>2.7909677077295654</c:v>
                </c:pt>
                <c:pt idx="496">
                  <c:v>2.8364363907622816</c:v>
                </c:pt>
                <c:pt idx="497">
                  <c:v>2.8634444810560815</c:v>
                </c:pt>
                <c:pt idx="498">
                  <c:v>2.8750038979684249</c:v>
                </c:pt>
                <c:pt idx="499">
                  <c:v>2.879340957272607</c:v>
                </c:pt>
                <c:pt idx="500">
                  <c:v>2.8837632886716005</c:v>
                </c:pt>
                <c:pt idx="501">
                  <c:v>2.86829263009365</c:v>
                </c:pt>
                <c:pt idx="502">
                  <c:v>2.8522180071204013</c:v>
                </c:pt>
                <c:pt idx="503">
                  <c:v>2.8017727504616303</c:v>
                </c:pt>
                <c:pt idx="504">
                  <c:v>2.7699162798400958</c:v>
                </c:pt>
                <c:pt idx="505">
                  <c:v>2.7203920462000588</c:v>
                </c:pt>
                <c:pt idx="506">
                  <c:v>2.6443893821134163</c:v>
                </c:pt>
                <c:pt idx="507">
                  <c:v>2.5592251862047486</c:v>
                </c:pt>
                <c:pt idx="508">
                  <c:v>2.4722846784764019</c:v>
                </c:pt>
                <c:pt idx="509">
                  <c:v>2.4129741183186391</c:v>
                </c:pt>
                <c:pt idx="510">
                  <c:v>2.3165633682150393</c:v>
                </c:pt>
                <c:pt idx="511">
                  <c:v>2.219929660232824</c:v>
                </c:pt>
                <c:pt idx="512">
                  <c:v>2.1105062087791921</c:v>
                </c:pt>
                <c:pt idx="513">
                  <c:v>2.0118007300480922</c:v>
                </c:pt>
                <c:pt idx="514">
                  <c:v>1.9180404468630963</c:v>
                </c:pt>
                <c:pt idx="515">
                  <c:v>1.8416503784076097</c:v>
                </c:pt>
                <c:pt idx="516">
                  <c:v>1.789968012354284</c:v>
                </c:pt>
                <c:pt idx="517">
                  <c:v>1.7550511485801847</c:v>
                </c:pt>
                <c:pt idx="518">
                  <c:v>1.7594650242737773</c:v>
                </c:pt>
                <c:pt idx="519">
                  <c:v>1.761817250736101</c:v>
                </c:pt>
                <c:pt idx="520">
                  <c:v>1.7614006076338453</c:v>
                </c:pt>
                <c:pt idx="521">
                  <c:v>1.7607650774476511</c:v>
                </c:pt>
                <c:pt idx="522">
                  <c:v>1.7618414059884859</c:v>
                </c:pt>
                <c:pt idx="523">
                  <c:v>1.7627521533023245</c:v>
                </c:pt>
                <c:pt idx="524">
                  <c:v>1.7635894568840105</c:v>
                </c:pt>
                <c:pt idx="525">
                  <c:v>1.7604996282419296</c:v>
                </c:pt>
                <c:pt idx="526">
                  <c:v>1.7576388196219321</c:v>
                </c:pt>
                <c:pt idx="527">
                  <c:v>1.7393545574545115</c:v>
                </c:pt>
                <c:pt idx="528">
                  <c:v>1.7139169975127422</c:v>
                </c:pt>
                <c:pt idx="529">
                  <c:v>1.6883013604765511</c:v>
                </c:pt>
                <c:pt idx="530">
                  <c:v>1.6626730627969522</c:v>
                </c:pt>
                <c:pt idx="531">
                  <c:v>1.6333920292309088</c:v>
                </c:pt>
                <c:pt idx="532">
                  <c:v>1.591561451261551</c:v>
                </c:pt>
                <c:pt idx="533">
                  <c:v>1.5653311726691177</c:v>
                </c:pt>
                <c:pt idx="534">
                  <c:v>1.5452377937023609</c:v>
                </c:pt>
                <c:pt idx="535">
                  <c:v>1.5251316291397303</c:v>
                </c:pt>
                <c:pt idx="536">
                  <c:v>1.5227433740735872</c:v>
                </c:pt>
                <c:pt idx="537">
                  <c:v>1.527936802363308</c:v>
                </c:pt>
                <c:pt idx="538">
                  <c:v>1.545727057740713</c:v>
                </c:pt>
                <c:pt idx="539">
                  <c:v>1.5815486318060403</c:v>
                </c:pt>
                <c:pt idx="540">
                  <c:v>1.6174041922529689</c:v>
                </c:pt>
                <c:pt idx="541">
                  <c:v>1.6532570727593638</c:v>
                </c:pt>
                <c:pt idx="542">
                  <c:v>1.6898370661836708</c:v>
                </c:pt>
                <c:pt idx="543">
                  <c:v>1.7451728795604371</c:v>
                </c:pt>
                <c:pt idx="544">
                  <c:v>1.7948105982209059</c:v>
                </c:pt>
                <c:pt idx="545">
                  <c:v>1.8452177836476811</c:v>
                </c:pt>
                <c:pt idx="546">
                  <c:v>1.8910564102040741</c:v>
                </c:pt>
                <c:pt idx="547">
                  <c:v>1.933557918896786</c:v>
                </c:pt>
                <c:pt idx="548">
                  <c:v>1.957644924411728</c:v>
                </c:pt>
                <c:pt idx="549">
                  <c:v>1.9609786178698192</c:v>
                </c:pt>
                <c:pt idx="550">
                  <c:v>1.9692775764482831</c:v>
                </c:pt>
                <c:pt idx="551">
                  <c:v>1.9587400859621591</c:v>
                </c:pt>
                <c:pt idx="552">
                  <c:v>1.9533906080785426</c:v>
                </c:pt>
                <c:pt idx="553">
                  <c:v>1.953371682831178</c:v>
                </c:pt>
                <c:pt idx="554">
                  <c:v>1.9533538547295981</c:v>
                </c:pt>
                <c:pt idx="555">
                  <c:v>1.9586516695316891</c:v>
                </c:pt>
                <c:pt idx="556">
                  <c:v>1.9691749245960832</c:v>
                </c:pt>
                <c:pt idx="557">
                  <c:v>1.9644637484832199</c:v>
                </c:pt>
                <c:pt idx="558">
                  <c:v>1.9656309746858165</c:v>
                </c:pt>
                <c:pt idx="559">
                  <c:v>1.9724159229299121</c:v>
                </c:pt>
                <c:pt idx="560">
                  <c:v>1.9792060539725831</c:v>
                </c:pt>
                <c:pt idx="561">
                  <c:v>1.9878221535250977</c:v>
                </c:pt>
                <c:pt idx="562">
                  <c:v>2.0013529663625405</c:v>
                </c:pt>
                <c:pt idx="563">
                  <c:v>2.0405391459265547</c:v>
                </c:pt>
                <c:pt idx="564">
                  <c:v>2.0701355851570411</c:v>
                </c:pt>
                <c:pt idx="565">
                  <c:v>2.1031018214586976</c:v>
                </c:pt>
                <c:pt idx="566">
                  <c:v>2.1347172419821239</c:v>
                </c:pt>
                <c:pt idx="567">
                  <c:v>2.1692968011327607</c:v>
                </c:pt>
                <c:pt idx="568">
                  <c:v>2.1979553624757595</c:v>
                </c:pt>
                <c:pt idx="569">
                  <c:v>2.2153983970098596</c:v>
                </c:pt>
                <c:pt idx="570">
                  <c:v>2.2350917929250134</c:v>
                </c:pt>
                <c:pt idx="571">
                  <c:v>2.2429294025595801</c:v>
                </c:pt>
                <c:pt idx="572">
                  <c:v>2.2608226081368734</c:v>
                </c:pt>
                <c:pt idx="573">
                  <c:v>2.2701739289115381</c:v>
                </c:pt>
                <c:pt idx="574">
                  <c:v>2.284554365933904</c:v>
                </c:pt>
                <c:pt idx="575">
                  <c:v>2.2927198977478405</c:v>
                </c:pt>
                <c:pt idx="576">
                  <c:v>2.2897073855032533</c:v>
                </c:pt>
                <c:pt idx="577">
                  <c:v>2.2874339560565726</c:v>
                </c:pt>
                <c:pt idx="578">
                  <c:v>2.2857961599858672</c:v>
                </c:pt>
                <c:pt idx="579">
                  <c:v>2.2859893436371315</c:v>
                </c:pt>
                <c:pt idx="580">
                  <c:v>2.2890502051758843</c:v>
                </c:pt>
                <c:pt idx="581">
                  <c:v>2.3002517852945266</c:v>
                </c:pt>
                <c:pt idx="582">
                  <c:v>2.3214840930047802</c:v>
                </c:pt>
                <c:pt idx="583">
                  <c:v>2.328950512514282</c:v>
                </c:pt>
                <c:pt idx="584">
                  <c:v>2.3219661558373828</c:v>
                </c:pt>
                <c:pt idx="585">
                  <c:v>2.3015107487531026</c:v>
                </c:pt>
                <c:pt idx="586">
                  <c:v>2.2641556046396532</c:v>
                </c:pt>
                <c:pt idx="587">
                  <c:v>2.2038237454722207</c:v>
                </c:pt>
                <c:pt idx="588">
                  <c:v>2.1449740385722968</c:v>
                </c:pt>
                <c:pt idx="589">
                  <c:v>2.0951763156967318</c:v>
                </c:pt>
                <c:pt idx="590">
                  <c:v>2.0560427594304729</c:v>
                </c:pt>
                <c:pt idx="591">
                  <c:v>2.0286681530546207</c:v>
                </c:pt>
                <c:pt idx="592">
                  <c:v>2.0154336166736013</c:v>
                </c:pt>
                <c:pt idx="593">
                  <c:v>2.023979033844753</c:v>
                </c:pt>
                <c:pt idx="594">
                  <c:v>2.033633221740315</c:v>
                </c:pt>
                <c:pt idx="595">
                  <c:v>2.0036796734983069</c:v>
                </c:pt>
                <c:pt idx="596">
                  <c:v>1.9114215922531497</c:v>
                </c:pt>
                <c:pt idx="597">
                  <c:v>1.7466116402580354</c:v>
                </c:pt>
                <c:pt idx="598">
                  <c:v>1.5628444477209003</c:v>
                </c:pt>
                <c:pt idx="599">
                  <c:v>1.3682656147356906</c:v>
                </c:pt>
                <c:pt idx="600">
                  <c:v>1.1329190909464426</c:v>
                </c:pt>
                <c:pt idx="601">
                  <c:v>0.92200878960137966</c:v>
                </c:pt>
                <c:pt idx="602">
                  <c:v>0.74868035783417042</c:v>
                </c:pt>
                <c:pt idx="603">
                  <c:v>0.64814386014518732</c:v>
                </c:pt>
                <c:pt idx="604">
                  <c:v>0.55796366325548974</c:v>
                </c:pt>
                <c:pt idx="605">
                  <c:v>0.47848694974232014</c:v>
                </c:pt>
                <c:pt idx="606">
                  <c:v>0.43936149220418219</c:v>
                </c:pt>
                <c:pt idx="607">
                  <c:v>0.42004024690108532</c:v>
                </c:pt>
                <c:pt idx="608">
                  <c:v>0.4199098660729379</c:v>
                </c:pt>
                <c:pt idx="609">
                  <c:v>0.42004046332722761</c:v>
                </c:pt>
                <c:pt idx="610">
                  <c:v>0.42030316557058439</c:v>
                </c:pt>
                <c:pt idx="611">
                  <c:v>0.42052046650260055</c:v>
                </c:pt>
                <c:pt idx="612">
                  <c:v>0.42073920624857691</c:v>
                </c:pt>
                <c:pt idx="613">
                  <c:v>0.42130791913481236</c:v>
                </c:pt>
                <c:pt idx="614">
                  <c:v>0.42192188008232528</c:v>
                </c:pt>
                <c:pt idx="615">
                  <c:v>0.42218501155641891</c:v>
                </c:pt>
                <c:pt idx="616">
                  <c:v>0.42227315002930094</c:v>
                </c:pt>
                <c:pt idx="617">
                  <c:v>0.42253628150339456</c:v>
                </c:pt>
                <c:pt idx="618">
                  <c:v>0.42280112187678376</c:v>
                </c:pt>
                <c:pt idx="619">
                  <c:v>0.42288968557139528</c:v>
                </c:pt>
                <c:pt idx="620">
                  <c:v>0.42288968557139522</c:v>
                </c:pt>
                <c:pt idx="621">
                  <c:v>0.4232445025205705</c:v>
                </c:pt>
                <c:pt idx="622">
                  <c:v>0.42525346741433845</c:v>
                </c:pt>
                <c:pt idx="623">
                  <c:v>0.42730653707971666</c:v>
                </c:pt>
                <c:pt idx="624">
                  <c:v>0.4291827625703577</c:v>
                </c:pt>
                <c:pt idx="625">
                  <c:v>0.45012087391634897</c:v>
                </c:pt>
                <c:pt idx="626">
                  <c:v>0.47105898526234019</c:v>
                </c:pt>
                <c:pt idx="627">
                  <c:v>0.4918191238338932</c:v>
                </c:pt>
                <c:pt idx="628">
                  <c:v>0.53058026399827374</c:v>
                </c:pt>
                <c:pt idx="629">
                  <c:v>0.56934140416265422</c:v>
                </c:pt>
                <c:pt idx="630">
                  <c:v>0.60810254432703481</c:v>
                </c:pt>
                <c:pt idx="631">
                  <c:v>0.62780179863606522</c:v>
                </c:pt>
                <c:pt idx="632">
                  <c:v>0.62780179863606511</c:v>
                </c:pt>
                <c:pt idx="633">
                  <c:v>0.60873991278071504</c:v>
                </c:pt>
                <c:pt idx="634">
                  <c:v>0.56997877261633445</c:v>
                </c:pt>
                <c:pt idx="635">
                  <c:v>0.53121763245195397</c:v>
                </c:pt>
                <c:pt idx="636">
                  <c:v>0.49245649228757343</c:v>
                </c:pt>
                <c:pt idx="637">
                  <c:v>0.45369535212319295</c:v>
                </c:pt>
                <c:pt idx="638">
                  <c:v>0.43463346626784277</c:v>
                </c:pt>
                <c:pt idx="639">
                  <c:v>0.43463346626784277</c:v>
                </c:pt>
                <c:pt idx="640">
                  <c:v>0.41687957500823014</c:v>
                </c:pt>
                <c:pt idx="641">
                  <c:v>0.39912568374861751</c:v>
                </c:pt>
                <c:pt idx="642">
                  <c:v>0.38137179248900493</c:v>
                </c:pt>
                <c:pt idx="643">
                  <c:v>0.36361790122939236</c:v>
                </c:pt>
                <c:pt idx="644">
                  <c:v>0.34586400996977978</c:v>
                </c:pt>
                <c:pt idx="645">
                  <c:v>0.32811011871016715</c:v>
                </c:pt>
                <c:pt idx="646">
                  <c:v>0.32811011871016715</c:v>
                </c:pt>
                <c:pt idx="647">
                  <c:v>0.32811011871016715</c:v>
                </c:pt>
                <c:pt idx="648">
                  <c:v>0.32811011871016715</c:v>
                </c:pt>
                <c:pt idx="649">
                  <c:v>0.32811011871016715</c:v>
                </c:pt>
                <c:pt idx="650">
                  <c:v>0.32811011871016715</c:v>
                </c:pt>
                <c:pt idx="651">
                  <c:v>0.31344462540909457</c:v>
                </c:pt>
                <c:pt idx="652">
                  <c:v>0.29877913210802198</c:v>
                </c:pt>
                <c:pt idx="653">
                  <c:v>0.2841136388069494</c:v>
                </c:pt>
                <c:pt idx="654">
                  <c:v>0.26944814550587687</c:v>
                </c:pt>
                <c:pt idx="655">
                  <c:v>0.25478265220480428</c:v>
                </c:pt>
                <c:pt idx="656">
                  <c:v>0.24011715890373173</c:v>
                </c:pt>
                <c:pt idx="657">
                  <c:v>0.23297207791573374</c:v>
                </c:pt>
                <c:pt idx="658">
                  <c:v>0.22582699692773578</c:v>
                </c:pt>
                <c:pt idx="659">
                  <c:v>0.21868191593973776</c:v>
                </c:pt>
                <c:pt idx="660">
                  <c:v>0.21153683495173978</c:v>
                </c:pt>
                <c:pt idx="661">
                  <c:v>0.20439175396374176</c:v>
                </c:pt>
                <c:pt idx="662">
                  <c:v>0.19724667297574375</c:v>
                </c:pt>
                <c:pt idx="663">
                  <c:v>0.19724667297574375</c:v>
                </c:pt>
                <c:pt idx="664">
                  <c:v>0.19777060152537271</c:v>
                </c:pt>
                <c:pt idx="665">
                  <c:v>0.19829453007500164</c:v>
                </c:pt>
                <c:pt idx="666">
                  <c:v>0.19881845862463063</c:v>
                </c:pt>
                <c:pt idx="667">
                  <c:v>0.20184752966953598</c:v>
                </c:pt>
                <c:pt idx="668">
                  <c:v>0.20487660071444136</c:v>
                </c:pt>
                <c:pt idx="669">
                  <c:v>0.20790567175934674</c:v>
                </c:pt>
                <c:pt idx="670">
                  <c:v>0.21041081425462319</c:v>
                </c:pt>
                <c:pt idx="671">
                  <c:v>0.21291595674989963</c:v>
                </c:pt>
                <c:pt idx="672">
                  <c:v>0.21542109924517608</c:v>
                </c:pt>
                <c:pt idx="673">
                  <c:v>0.21542109924517608</c:v>
                </c:pt>
                <c:pt idx="674">
                  <c:v>0.21542109924517608</c:v>
                </c:pt>
                <c:pt idx="675">
                  <c:v>0.21542109924517608</c:v>
                </c:pt>
                <c:pt idx="676">
                  <c:v>0.21542109924517608</c:v>
                </c:pt>
                <c:pt idx="677">
                  <c:v>0.21542109924517608</c:v>
                </c:pt>
                <c:pt idx="678">
                  <c:v>0.21542109924517608</c:v>
                </c:pt>
                <c:pt idx="679">
                  <c:v>0.21542109924517608</c:v>
                </c:pt>
                <c:pt idx="680">
                  <c:v>0.21542109924517608</c:v>
                </c:pt>
                <c:pt idx="681">
                  <c:v>0.21542109924517608</c:v>
                </c:pt>
                <c:pt idx="682">
                  <c:v>0.2177624988515755</c:v>
                </c:pt>
                <c:pt idx="683">
                  <c:v>0.22010389845797493</c:v>
                </c:pt>
                <c:pt idx="684">
                  <c:v>0.23064516693712886</c:v>
                </c:pt>
                <c:pt idx="685">
                  <c:v>0.24118643541628271</c:v>
                </c:pt>
                <c:pt idx="686">
                  <c:v>0.2534405256742695</c:v>
                </c:pt>
                <c:pt idx="687">
                  <c:v>0.26569461593225635</c:v>
                </c:pt>
                <c:pt idx="688">
                  <c:v>0.27560730658384364</c:v>
                </c:pt>
                <c:pt idx="689">
                  <c:v>0.27390495187247837</c:v>
                </c:pt>
                <c:pt idx="690">
                  <c:v>0.26400272828835863</c:v>
                </c:pt>
                <c:pt idx="691">
                  <c:v>0.25410050470423895</c:v>
                </c:pt>
                <c:pt idx="692">
                  <c:v>0.24248545934128632</c:v>
                </c:pt>
                <c:pt idx="693">
                  <c:v>0.23087041397833372</c:v>
                </c:pt>
                <c:pt idx="694">
                  <c:v>0.23654457100249396</c:v>
                </c:pt>
                <c:pt idx="695">
                  <c:v>0.25383377338960683</c:v>
                </c:pt>
                <c:pt idx="696">
                  <c:v>0.27112297577671968</c:v>
                </c:pt>
                <c:pt idx="697">
                  <c:v>0.30757640294192234</c:v>
                </c:pt>
                <c:pt idx="698">
                  <c:v>0.34402983010712501</c:v>
                </c:pt>
                <c:pt idx="699">
                  <c:v>0.38048325727232774</c:v>
                </c:pt>
                <c:pt idx="700">
                  <c:v>0.41953327564024584</c:v>
                </c:pt>
                <c:pt idx="701">
                  <c:v>0.458583294008164</c:v>
                </c:pt>
                <c:pt idx="702">
                  <c:v>0.49763331237608216</c:v>
                </c:pt>
                <c:pt idx="703">
                  <c:v>0.51751910596591044</c:v>
                </c:pt>
                <c:pt idx="704">
                  <c:v>0.53740489955573889</c:v>
                </c:pt>
                <c:pt idx="705">
                  <c:v>0.55791167136150488</c:v>
                </c:pt>
                <c:pt idx="706">
                  <c:v>0.57736902312895555</c:v>
                </c:pt>
                <c:pt idx="707">
                  <c:v>0.59682637489640633</c:v>
                </c:pt>
                <c:pt idx="708">
                  <c:v>0.61628372666385689</c:v>
                </c:pt>
                <c:pt idx="709">
                  <c:v>0.65517998281349954</c:v>
                </c:pt>
                <c:pt idx="710">
                  <c:v>0.69407623896314241</c:v>
                </c:pt>
                <c:pt idx="711">
                  <c:v>0.73235151689684741</c:v>
                </c:pt>
                <c:pt idx="712">
                  <c:v>0.77160023639254616</c:v>
                </c:pt>
                <c:pt idx="713">
                  <c:v>0.8108489558882449</c:v>
                </c:pt>
                <c:pt idx="714">
                  <c:v>0.8504789571368403</c:v>
                </c:pt>
                <c:pt idx="715">
                  <c:v>0.88983463167945709</c:v>
                </c:pt>
                <c:pt idx="716">
                  <c:v>0.92919030622207377</c:v>
                </c:pt>
                <c:pt idx="717">
                  <c:v>0.96854598076469067</c:v>
                </c:pt>
                <c:pt idx="718">
                  <c:v>1.0076068432002578</c:v>
                </c:pt>
                <c:pt idx="719">
                  <c:v>1.0466677056358249</c:v>
                </c:pt>
                <c:pt idx="720">
                  <c:v>1.0853472863184954</c:v>
                </c:pt>
                <c:pt idx="721">
                  <c:v>1.1125975247258033</c:v>
                </c:pt>
                <c:pt idx="722">
                  <c:v>1.1398477631331112</c:v>
                </c:pt>
                <c:pt idx="723">
                  <c:v>1.1670980015404193</c:v>
                </c:pt>
                <c:pt idx="724">
                  <c:v>1.1748332369412702</c:v>
                </c:pt>
                <c:pt idx="725">
                  <c:v>1.182568472342121</c:v>
                </c:pt>
                <c:pt idx="726">
                  <c:v>1.1695251959233151</c:v>
                </c:pt>
                <c:pt idx="727">
                  <c:v>1.1279827177360304</c:v>
                </c:pt>
                <c:pt idx="728">
                  <c:v>1.0656974761980391</c:v>
                </c:pt>
                <c:pt idx="729">
                  <c:v>1.0034122346600476</c:v>
                </c:pt>
                <c:pt idx="730">
                  <c:v>0.94112699312205594</c:v>
                </c:pt>
                <c:pt idx="731">
                  <c:v>0.87884175158406441</c:v>
                </c:pt>
                <c:pt idx="732">
                  <c:v>0.83733502186573006</c:v>
                </c:pt>
                <c:pt idx="733">
                  <c:v>0.69763099692814856</c:v>
                </c:pt>
                <c:pt idx="734">
                  <c:v>0.57866973534127386</c:v>
                </c:pt>
                <c:pt idx="735">
                  <c:v>0.45970847375439927</c:v>
                </c:pt>
                <c:pt idx="736">
                  <c:v>0.34074721216752479</c:v>
                </c:pt>
                <c:pt idx="737">
                  <c:v>0.2217859505806502</c:v>
                </c:pt>
                <c:pt idx="738">
                  <c:v>0.10282468899377557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6ED-4F8B-9BB8-60D13126D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479520"/>
        <c:axId val="344479912"/>
      </c:lineChart>
      <c:lineChart>
        <c:grouping val="standard"/>
        <c:varyColors val="0"/>
        <c:ser>
          <c:idx val="0"/>
          <c:order val="1"/>
          <c:tx>
            <c:v>Mean</c:v>
          </c:tx>
          <c:spPr>
            <a:ln w="19050" cap="flat" cmpd="sng" algn="ctr">
              <a:solidFill>
                <a:srgbClr val="0070C0"/>
              </a:solidFill>
              <a:prstDash val="sysDash"/>
              <a:miter lim="800000"/>
            </a:ln>
            <a:effectLst/>
          </c:spPr>
          <c:marker>
            <c:symbol val="none"/>
          </c:marker>
          <c:val>
            <c:numRef>
              <c:f>PolicyRates!$R$111:$R$848</c:f>
              <c:numCache>
                <c:formatCode>0</c:formatCode>
                <c:ptCount val="738"/>
                <c:pt idx="0">
                  <c:v>4.4526325286102288</c:v>
                </c:pt>
                <c:pt idx="1">
                  <c:v>4.7401049999999998</c:v>
                </c:pt>
                <c:pt idx="2">
                  <c:v>4.7910325</c:v>
                </c:pt>
                <c:pt idx="3">
                  <c:v>4.8141750000000005</c:v>
                </c:pt>
                <c:pt idx="4">
                  <c:v>4.7094900000000006</c:v>
                </c:pt>
                <c:pt idx="5">
                  <c:v>4.8766750000000005</c:v>
                </c:pt>
                <c:pt idx="6">
                  <c:v>4.8141750000000005</c:v>
                </c:pt>
                <c:pt idx="7">
                  <c:v>4.9391750000000005</c:v>
                </c:pt>
                <c:pt idx="8">
                  <c:v>5.0016750000000005</c:v>
                </c:pt>
                <c:pt idx="9">
                  <c:v>5.1266750000000005</c:v>
                </c:pt>
                <c:pt idx="10">
                  <c:v>5.3766750000000005</c:v>
                </c:pt>
                <c:pt idx="11">
                  <c:v>5.3766750000000005</c:v>
                </c:pt>
                <c:pt idx="12">
                  <c:v>5.6266750000000005</c:v>
                </c:pt>
                <c:pt idx="13">
                  <c:v>5.6266750000000005</c:v>
                </c:pt>
                <c:pt idx="14">
                  <c:v>5.6266750000000005</c:v>
                </c:pt>
                <c:pt idx="15">
                  <c:v>5.6266750000000005</c:v>
                </c:pt>
                <c:pt idx="16">
                  <c:v>5.6266750000000005</c:v>
                </c:pt>
                <c:pt idx="17">
                  <c:v>6.0016750000000005</c:v>
                </c:pt>
                <c:pt idx="18">
                  <c:v>6.0016750000000005</c:v>
                </c:pt>
                <c:pt idx="19">
                  <c:v>5.9391750000000005</c:v>
                </c:pt>
                <c:pt idx="20">
                  <c:v>5.8766750000000005</c:v>
                </c:pt>
                <c:pt idx="21">
                  <c:v>5.7516750000000005</c:v>
                </c:pt>
                <c:pt idx="22">
                  <c:v>5.4391750000000005</c:v>
                </c:pt>
                <c:pt idx="23">
                  <c:v>4.6891750000000005</c:v>
                </c:pt>
                <c:pt idx="24">
                  <c:v>5.2007475000000003</c:v>
                </c:pt>
                <c:pt idx="25">
                  <c:v>4.9594900000000006</c:v>
                </c:pt>
                <c:pt idx="26">
                  <c:v>4.8969900000000006</c:v>
                </c:pt>
                <c:pt idx="27">
                  <c:v>4.8969900000000006</c:v>
                </c:pt>
                <c:pt idx="28">
                  <c:v>4.3969900000000006</c:v>
                </c:pt>
                <c:pt idx="29">
                  <c:v>4.5219900000000006</c:v>
                </c:pt>
                <c:pt idx="30">
                  <c:v>4.9507475000000003</c:v>
                </c:pt>
                <c:pt idx="31">
                  <c:v>5.5016750000000005</c:v>
                </c:pt>
                <c:pt idx="32">
                  <c:v>5.3141750000000005</c:v>
                </c:pt>
                <c:pt idx="33">
                  <c:v>5.1776049999999998</c:v>
                </c:pt>
                <c:pt idx="34">
                  <c:v>5.2285325</c:v>
                </c:pt>
                <c:pt idx="35">
                  <c:v>5.1660325</c:v>
                </c:pt>
                <c:pt idx="36">
                  <c:v>5.3535325</c:v>
                </c:pt>
                <c:pt idx="37">
                  <c:v>5.1035325</c:v>
                </c:pt>
                <c:pt idx="38">
                  <c:v>5.1660325</c:v>
                </c:pt>
                <c:pt idx="39">
                  <c:v>5.0410325</c:v>
                </c:pt>
                <c:pt idx="40">
                  <c:v>4.9785325</c:v>
                </c:pt>
                <c:pt idx="41">
                  <c:v>5.0410325</c:v>
                </c:pt>
                <c:pt idx="42">
                  <c:v>5.0410325</c:v>
                </c:pt>
                <c:pt idx="43">
                  <c:v>5.0410325</c:v>
                </c:pt>
                <c:pt idx="44">
                  <c:v>5.1035325</c:v>
                </c:pt>
                <c:pt idx="45">
                  <c:v>4.9901049999999998</c:v>
                </c:pt>
                <c:pt idx="46">
                  <c:v>4.9507475000000003</c:v>
                </c:pt>
                <c:pt idx="47">
                  <c:v>5.5403750286102298</c:v>
                </c:pt>
                <c:pt idx="48">
                  <c:v>4.7719900000000006</c:v>
                </c:pt>
                <c:pt idx="49">
                  <c:v>4.7719900000000006</c:v>
                </c:pt>
                <c:pt idx="50">
                  <c:v>4.8766750000000005</c:v>
                </c:pt>
                <c:pt idx="51">
                  <c:v>4.5654450000000004</c:v>
                </c:pt>
                <c:pt idx="52">
                  <c:v>4.4635875</c:v>
                </c:pt>
                <c:pt idx="53">
                  <c:v>4.5654450000000004</c:v>
                </c:pt>
                <c:pt idx="54">
                  <c:v>4.5654450000000004</c:v>
                </c:pt>
                <c:pt idx="55">
                  <c:v>4.6904450000000004</c:v>
                </c:pt>
                <c:pt idx="56">
                  <c:v>4.6904450000000004</c:v>
                </c:pt>
                <c:pt idx="57">
                  <c:v>4.6904450000000004</c:v>
                </c:pt>
                <c:pt idx="58">
                  <c:v>4.6904450000000004</c:v>
                </c:pt>
                <c:pt idx="59">
                  <c:v>4.8969900000000006</c:v>
                </c:pt>
                <c:pt idx="60">
                  <c:v>4.7326324999999994</c:v>
                </c:pt>
                <c:pt idx="61">
                  <c:v>5.1979175</c:v>
                </c:pt>
                <c:pt idx="62">
                  <c:v>5.3535325</c:v>
                </c:pt>
                <c:pt idx="63">
                  <c:v>5.4582250000000005</c:v>
                </c:pt>
                <c:pt idx="64">
                  <c:v>5.5600749999999994</c:v>
                </c:pt>
                <c:pt idx="65">
                  <c:v>5.8712999999999997</c:v>
                </c:pt>
                <c:pt idx="66">
                  <c:v>5.9731749999999995</c:v>
                </c:pt>
                <c:pt idx="67">
                  <c:v>6.0778499999999998</c:v>
                </c:pt>
                <c:pt idx="68">
                  <c:v>6.0778499999999998</c:v>
                </c:pt>
                <c:pt idx="69">
                  <c:v>5.7856749999999995</c:v>
                </c:pt>
                <c:pt idx="70">
                  <c:v>6.4731749999999995</c:v>
                </c:pt>
                <c:pt idx="71">
                  <c:v>6.5981749999999995</c:v>
                </c:pt>
                <c:pt idx="72">
                  <c:v>6.0016750000000005</c:v>
                </c:pt>
                <c:pt idx="73">
                  <c:v>6.0016750000000005</c:v>
                </c:pt>
                <c:pt idx="74">
                  <c:v>6.0016750000000005</c:v>
                </c:pt>
                <c:pt idx="75">
                  <c:v>5.6904450000000004</c:v>
                </c:pt>
                <c:pt idx="76">
                  <c:v>5.7229450286102299</c:v>
                </c:pt>
                <c:pt idx="77">
                  <c:v>5.3710875286102295</c:v>
                </c:pt>
                <c:pt idx="78">
                  <c:v>5.2664000286102297</c:v>
                </c:pt>
                <c:pt idx="79">
                  <c:v>5.3914000286102297</c:v>
                </c:pt>
                <c:pt idx="80">
                  <c:v>5.2570424999999998</c:v>
                </c:pt>
                <c:pt idx="81">
                  <c:v>5.1848550286102295</c:v>
                </c:pt>
                <c:pt idx="82">
                  <c:v>5.1848550286102295</c:v>
                </c:pt>
                <c:pt idx="83">
                  <c:v>5.1848550286102295</c:v>
                </c:pt>
                <c:pt idx="84">
                  <c:v>5.3098550286102295</c:v>
                </c:pt>
                <c:pt idx="85">
                  <c:v>5.277355</c:v>
                </c:pt>
                <c:pt idx="86">
                  <c:v>5.3098550286102295</c:v>
                </c:pt>
                <c:pt idx="87">
                  <c:v>5.339855</c:v>
                </c:pt>
                <c:pt idx="88">
                  <c:v>5.5598550286102295</c:v>
                </c:pt>
                <c:pt idx="89">
                  <c:v>5.589855</c:v>
                </c:pt>
                <c:pt idx="90">
                  <c:v>6.027355</c:v>
                </c:pt>
                <c:pt idx="91">
                  <c:v>6.089855</c:v>
                </c:pt>
                <c:pt idx="92">
                  <c:v>5.777355</c:v>
                </c:pt>
                <c:pt idx="93">
                  <c:v>6.089855</c:v>
                </c:pt>
                <c:pt idx="94">
                  <c:v>6.089855</c:v>
                </c:pt>
                <c:pt idx="95">
                  <c:v>6.089855</c:v>
                </c:pt>
                <c:pt idx="96">
                  <c:v>5.652355</c:v>
                </c:pt>
                <c:pt idx="97">
                  <c:v>5.277355</c:v>
                </c:pt>
                <c:pt idx="98">
                  <c:v>5.4445424999999998</c:v>
                </c:pt>
                <c:pt idx="99">
                  <c:v>5.152355</c:v>
                </c:pt>
                <c:pt idx="100">
                  <c:v>4.777355</c:v>
                </c:pt>
                <c:pt idx="101">
                  <c:v>4.9145425286102293</c:v>
                </c:pt>
                <c:pt idx="102">
                  <c:v>4.7570424999999998</c:v>
                </c:pt>
                <c:pt idx="103">
                  <c:v>4.9214000000000002</c:v>
                </c:pt>
                <c:pt idx="104">
                  <c:v>5.0885875</c:v>
                </c:pt>
                <c:pt idx="105">
                  <c:v>5.1510875</c:v>
                </c:pt>
                <c:pt idx="106">
                  <c:v>5.7460875286102295</c:v>
                </c:pt>
                <c:pt idx="107">
                  <c:v>5.9404450000000004</c:v>
                </c:pt>
                <c:pt idx="108">
                  <c:v>6.0451324999999994</c:v>
                </c:pt>
                <c:pt idx="109">
                  <c:v>6.1076324999999994</c:v>
                </c:pt>
                <c:pt idx="110">
                  <c:v>6.0844900000000006</c:v>
                </c:pt>
                <c:pt idx="111">
                  <c:v>6.2094900000000006</c:v>
                </c:pt>
                <c:pt idx="112">
                  <c:v>6.4594900000000006</c:v>
                </c:pt>
                <c:pt idx="113">
                  <c:v>6.4294900286102301</c:v>
                </c:pt>
                <c:pt idx="114">
                  <c:v>6.3766750000000005</c:v>
                </c:pt>
                <c:pt idx="115">
                  <c:v>6.3969900000000006</c:v>
                </c:pt>
                <c:pt idx="116">
                  <c:v>6.2094900000000006</c:v>
                </c:pt>
                <c:pt idx="117">
                  <c:v>6.0451324999999994</c:v>
                </c:pt>
                <c:pt idx="118">
                  <c:v>6.0654450000000004</c:v>
                </c:pt>
                <c:pt idx="119">
                  <c:v>6.1701324999999994</c:v>
                </c:pt>
                <c:pt idx="120">
                  <c:v>5.5654450000000004</c:v>
                </c:pt>
                <c:pt idx="121">
                  <c:v>6.4104450286102299</c:v>
                </c:pt>
                <c:pt idx="122">
                  <c:v>6.6701324999999994</c:v>
                </c:pt>
                <c:pt idx="123">
                  <c:v>6.6279450000000004</c:v>
                </c:pt>
                <c:pt idx="124">
                  <c:v>6.9635875</c:v>
                </c:pt>
                <c:pt idx="125">
                  <c:v>7.5585875286102295</c:v>
                </c:pt>
                <c:pt idx="126">
                  <c:v>7.2951324999999994</c:v>
                </c:pt>
                <c:pt idx="127">
                  <c:v>7.7094900000000006</c:v>
                </c:pt>
                <c:pt idx="128">
                  <c:v>8.2717349999999996</c:v>
                </c:pt>
                <c:pt idx="129">
                  <c:v>7.9592349999999996</c:v>
                </c:pt>
                <c:pt idx="130">
                  <c:v>8.0842349999999996</c:v>
                </c:pt>
                <c:pt idx="131">
                  <c:v>8.2174700000000005</c:v>
                </c:pt>
                <c:pt idx="132">
                  <c:v>7.0842349999999996</c:v>
                </c:pt>
                <c:pt idx="133">
                  <c:v>8.24997002861023</c:v>
                </c:pt>
                <c:pt idx="134">
                  <c:v>8.2799700000000005</c:v>
                </c:pt>
                <c:pt idx="135">
                  <c:v>7.8342349999999996</c:v>
                </c:pt>
                <c:pt idx="136">
                  <c:v>8.0842349999999996</c:v>
                </c:pt>
                <c:pt idx="137">
                  <c:v>7.9292350286102291</c:v>
                </c:pt>
                <c:pt idx="138">
                  <c:v>7.3424700000000005</c:v>
                </c:pt>
                <c:pt idx="139">
                  <c:v>7.5924700000000005</c:v>
                </c:pt>
                <c:pt idx="140">
                  <c:v>7.5299700000000005</c:v>
                </c:pt>
                <c:pt idx="141">
                  <c:v>7.0644299999999998</c:v>
                </c:pt>
                <c:pt idx="142">
                  <c:v>7.1002675286102299</c:v>
                </c:pt>
                <c:pt idx="143">
                  <c:v>6.8828425000000006</c:v>
                </c:pt>
                <c:pt idx="144">
                  <c:v>6.09091</c:v>
                </c:pt>
                <c:pt idx="145">
                  <c:v>6.3012975000000004</c:v>
                </c:pt>
                <c:pt idx="146">
                  <c:v>6.1462975286102299</c:v>
                </c:pt>
                <c:pt idx="147">
                  <c:v>5.7848299999999995</c:v>
                </c:pt>
                <c:pt idx="148">
                  <c:v>5.6629125</c:v>
                </c:pt>
                <c:pt idx="149">
                  <c:v>5.8090950286102299</c:v>
                </c:pt>
                <c:pt idx="150">
                  <c:v>5.7652774999999998</c:v>
                </c:pt>
                <c:pt idx="151">
                  <c:v>5.8933599999999995</c:v>
                </c:pt>
                <c:pt idx="152">
                  <c:v>5.6351250000000004</c:v>
                </c:pt>
                <c:pt idx="153">
                  <c:v>5.3101100286102296</c:v>
                </c:pt>
                <c:pt idx="154">
                  <c:v>5.2136575286102298</c:v>
                </c:pt>
                <c:pt idx="155">
                  <c:v>4.8573399999999998</c:v>
                </c:pt>
                <c:pt idx="156">
                  <c:v>4.4203475000000001</c:v>
                </c:pt>
                <c:pt idx="157">
                  <c:v>4.2254825286102298</c:v>
                </c:pt>
                <c:pt idx="158">
                  <c:v>4.2979225000000003</c:v>
                </c:pt>
                <c:pt idx="159">
                  <c:v>4.4146875000000003</c:v>
                </c:pt>
                <c:pt idx="160">
                  <c:v>4.438429985694885</c:v>
                </c:pt>
                <c:pt idx="161">
                  <c:v>4.7503299999999999</c:v>
                </c:pt>
                <c:pt idx="162">
                  <c:v>4.6182274999999997</c:v>
                </c:pt>
                <c:pt idx="163">
                  <c:v>4.6482200000000002</c:v>
                </c:pt>
                <c:pt idx="164">
                  <c:v>4.8057200286102297</c:v>
                </c:pt>
                <c:pt idx="165">
                  <c:v>5.2220000286102293</c:v>
                </c:pt>
                <c:pt idx="166">
                  <c:v>5.3181400286102294</c:v>
                </c:pt>
                <c:pt idx="167">
                  <c:v>6.0057025143051153</c:v>
                </c:pt>
                <c:pt idx="168">
                  <c:v>6.2164374999999996</c:v>
                </c:pt>
                <c:pt idx="169">
                  <c:v>6.5258525000000001</c:v>
                </c:pt>
                <c:pt idx="170">
                  <c:v>6.7872000000000003</c:v>
                </c:pt>
                <c:pt idx="171">
                  <c:v>6.8225875286102298</c:v>
                </c:pt>
                <c:pt idx="172">
                  <c:v>7.0298925286102296</c:v>
                </c:pt>
                <c:pt idx="173">
                  <c:v>7.5101750286102291</c:v>
                </c:pt>
                <c:pt idx="174">
                  <c:v>8.915255028610229</c:v>
                </c:pt>
                <c:pt idx="175">
                  <c:v>9.5834375667572012</c:v>
                </c:pt>
                <c:pt idx="176">
                  <c:v>9.8963675667572026</c:v>
                </c:pt>
                <c:pt idx="177">
                  <c:v>9.7621599237060543</c:v>
                </c:pt>
                <c:pt idx="178">
                  <c:v>10.210549914169311</c:v>
                </c:pt>
                <c:pt idx="179">
                  <c:v>10.547650038146973</c:v>
                </c:pt>
                <c:pt idx="180">
                  <c:v>10.691799980926515</c:v>
                </c:pt>
                <c:pt idx="181">
                  <c:v>10.625475104904176</c:v>
                </c:pt>
                <c:pt idx="182">
                  <c:v>10.623549971389771</c:v>
                </c:pt>
                <c:pt idx="183">
                  <c:v>10.644074952316284</c:v>
                </c:pt>
                <c:pt idx="184">
                  <c:v>10.832750000000001</c:v>
                </c:pt>
                <c:pt idx="185">
                  <c:v>11.128550085830689</c:v>
                </c:pt>
                <c:pt idx="186">
                  <c:v>11.588500104904174</c:v>
                </c:pt>
                <c:pt idx="187">
                  <c:v>11.516775104904175</c:v>
                </c:pt>
                <c:pt idx="188">
                  <c:v>11.203200095367432</c:v>
                </c:pt>
                <c:pt idx="189">
                  <c:v>10.814224914169312</c:v>
                </c:pt>
                <c:pt idx="190">
                  <c:v>10.493024961853028</c:v>
                </c:pt>
                <c:pt idx="191">
                  <c:v>10.551400066757202</c:v>
                </c:pt>
                <c:pt idx="192">
                  <c:v>8.8034499713897709</c:v>
                </c:pt>
                <c:pt idx="193">
                  <c:v>9.3682000572204593</c:v>
                </c:pt>
                <c:pt idx="194">
                  <c:v>8.9230500429153441</c:v>
                </c:pt>
                <c:pt idx="195">
                  <c:v>8.435899966621399</c:v>
                </c:pt>
                <c:pt idx="196">
                  <c:v>8.511800052452088</c:v>
                </c:pt>
                <c:pt idx="197">
                  <c:v>7.9656000047683717</c:v>
                </c:pt>
                <c:pt idx="198">
                  <c:v>8.4798249475479128</c:v>
                </c:pt>
                <c:pt idx="199">
                  <c:v>8.3326750047683724</c:v>
                </c:pt>
                <c:pt idx="200">
                  <c:v>7.8926500286102295</c:v>
                </c:pt>
                <c:pt idx="201">
                  <c:v>7.9003274475479124</c:v>
                </c:pt>
                <c:pt idx="202">
                  <c:v>7.3778725238418579</c:v>
                </c:pt>
                <c:pt idx="203">
                  <c:v>7.2630324904632566</c:v>
                </c:pt>
                <c:pt idx="204">
                  <c:v>6.9031349713897701</c:v>
                </c:pt>
                <c:pt idx="205">
                  <c:v>6.4405625381469722</c:v>
                </c:pt>
                <c:pt idx="206">
                  <c:v>6.3280624666213985</c:v>
                </c:pt>
                <c:pt idx="207">
                  <c:v>6.6773300429153437</c:v>
                </c:pt>
                <c:pt idx="208">
                  <c:v>6.9348299761581416</c:v>
                </c:pt>
                <c:pt idx="209">
                  <c:v>7.1209025190734865</c:v>
                </c:pt>
                <c:pt idx="210">
                  <c:v>7.1815475095367436</c:v>
                </c:pt>
                <c:pt idx="211">
                  <c:v>7.1312975429153447</c:v>
                </c:pt>
                <c:pt idx="212">
                  <c:v>7.4477749856948847</c:v>
                </c:pt>
                <c:pt idx="213">
                  <c:v>7.8679874856948855</c:v>
                </c:pt>
                <c:pt idx="214">
                  <c:v>7.7332699952316286</c:v>
                </c:pt>
                <c:pt idx="215">
                  <c:v>7.6219700143051146</c:v>
                </c:pt>
                <c:pt idx="216">
                  <c:v>6.9605625190734859</c:v>
                </c:pt>
                <c:pt idx="217">
                  <c:v>7.0180625238418575</c:v>
                </c:pt>
                <c:pt idx="218">
                  <c:v>6.3259175047683716</c:v>
                </c:pt>
                <c:pt idx="219">
                  <c:v>5.9033449475479127</c:v>
                </c:pt>
                <c:pt idx="220">
                  <c:v>5.6211824713897709</c:v>
                </c:pt>
                <c:pt idx="221">
                  <c:v>5.7918674475479124</c:v>
                </c:pt>
                <c:pt idx="222">
                  <c:v>5.8861449666213987</c:v>
                </c:pt>
                <c:pt idx="223">
                  <c:v>5.7168925333786014</c:v>
                </c:pt>
                <c:pt idx="224">
                  <c:v>5.2912475524520879</c:v>
                </c:pt>
                <c:pt idx="225">
                  <c:v>5.1306375095367436</c:v>
                </c:pt>
                <c:pt idx="226">
                  <c:v>5.5821724761581422</c:v>
                </c:pt>
                <c:pt idx="227">
                  <c:v>5.5586499856948848</c:v>
                </c:pt>
                <c:pt idx="228">
                  <c:v>5.3622050524520875</c:v>
                </c:pt>
                <c:pt idx="229">
                  <c:v>5.4317324904632569</c:v>
                </c:pt>
                <c:pt idx="230">
                  <c:v>5.3896724809265137</c:v>
                </c:pt>
                <c:pt idx="231">
                  <c:v>5.5391449475479124</c:v>
                </c:pt>
                <c:pt idx="232">
                  <c:v>5.9612274999999997</c:v>
                </c:pt>
                <c:pt idx="233">
                  <c:v>6.2692424570846557</c:v>
                </c:pt>
                <c:pt idx="234">
                  <c:v>6.5093100572204587</c:v>
                </c:pt>
                <c:pt idx="235">
                  <c:v>6.4932274999999997</c:v>
                </c:pt>
                <c:pt idx="236">
                  <c:v>6.5524849046325686</c:v>
                </c:pt>
                <c:pt idx="237">
                  <c:v>6.6576799046325679</c:v>
                </c:pt>
                <c:pt idx="238">
                  <c:v>7.325010095367432</c:v>
                </c:pt>
                <c:pt idx="239">
                  <c:v>7.6521748950958255</c:v>
                </c:pt>
                <c:pt idx="240">
                  <c:v>7.7982375381469726</c:v>
                </c:pt>
                <c:pt idx="241">
                  <c:v>8.1227124237060551</c:v>
                </c:pt>
                <c:pt idx="242">
                  <c:v>8.1225474427795419</c:v>
                </c:pt>
                <c:pt idx="243">
                  <c:v>7.8997624237060542</c:v>
                </c:pt>
                <c:pt idx="244">
                  <c:v>8.0547250762939449</c:v>
                </c:pt>
                <c:pt idx="245">
                  <c:v>8.589462604904174</c:v>
                </c:pt>
                <c:pt idx="246">
                  <c:v>9.0268574904632572</c:v>
                </c:pt>
                <c:pt idx="247">
                  <c:v>9.3439951049041738</c:v>
                </c:pt>
                <c:pt idx="248">
                  <c:v>9.4992474904632562</c:v>
                </c:pt>
                <c:pt idx="249">
                  <c:v>9.6977924618530267</c:v>
                </c:pt>
                <c:pt idx="250">
                  <c:v>11.599864923706054</c:v>
                </c:pt>
                <c:pt idx="251">
                  <c:v>11.516430009536743</c:v>
                </c:pt>
                <c:pt idx="252">
                  <c:v>11.722157614440917</c:v>
                </c:pt>
                <c:pt idx="253">
                  <c:v>11.822762404632568</c:v>
                </c:pt>
                <c:pt idx="254">
                  <c:v>13.118424980926514</c:v>
                </c:pt>
                <c:pt idx="255">
                  <c:v>14.417175095367432</c:v>
                </c:pt>
                <c:pt idx="256">
                  <c:v>13.339400085830688</c:v>
                </c:pt>
                <c:pt idx="257">
                  <c:v>12.467050104904175</c:v>
                </c:pt>
                <c:pt idx="258">
                  <c:v>12.078699895095825</c:v>
                </c:pt>
                <c:pt idx="259">
                  <c:v>11.777225076293945</c:v>
                </c:pt>
                <c:pt idx="260">
                  <c:v>11.786499942779541</c:v>
                </c:pt>
                <c:pt idx="261">
                  <c:v>12.295024895095825</c:v>
                </c:pt>
                <c:pt idx="262">
                  <c:v>11.505400114440917</c:v>
                </c:pt>
                <c:pt idx="263">
                  <c:v>12.699624866485596</c:v>
                </c:pt>
                <c:pt idx="264">
                  <c:v>13.395300000000001</c:v>
                </c:pt>
                <c:pt idx="265">
                  <c:v>12.1216975</c:v>
                </c:pt>
                <c:pt idx="266">
                  <c:v>11.030902433242797</c:v>
                </c:pt>
                <c:pt idx="267">
                  <c:v>10.56540752861023</c:v>
                </c:pt>
                <c:pt idx="268">
                  <c:v>11.601775019073486</c:v>
                </c:pt>
                <c:pt idx="269">
                  <c:v>11.278892366485596</c:v>
                </c:pt>
                <c:pt idx="270">
                  <c:v>11.588929847412109</c:v>
                </c:pt>
                <c:pt idx="271">
                  <c:v>11.459097271118164</c:v>
                </c:pt>
                <c:pt idx="272">
                  <c:v>11.636004980926513</c:v>
                </c:pt>
                <c:pt idx="273">
                  <c:v>11.796102480926514</c:v>
                </c:pt>
                <c:pt idx="274">
                  <c:v>11.049289895095825</c:v>
                </c:pt>
                <c:pt idx="275">
                  <c:v>10.474827395095826</c:v>
                </c:pt>
                <c:pt idx="276">
                  <c:v>10.48687502861023</c:v>
                </c:pt>
                <c:pt idx="277">
                  <c:v>10.694375009536744</c:v>
                </c:pt>
                <c:pt idx="278">
                  <c:v>10.511249942779541</c:v>
                </c:pt>
                <c:pt idx="279">
                  <c:v>11.382789809265137</c:v>
                </c:pt>
                <c:pt idx="280">
                  <c:v>11.003979933242798</c:v>
                </c:pt>
                <c:pt idx="281">
                  <c:v>10.409865028610231</c:v>
                </c:pt>
                <c:pt idx="282">
                  <c:v>10.459212480926514</c:v>
                </c:pt>
                <c:pt idx="283">
                  <c:v>9.2910049618530266</c:v>
                </c:pt>
                <c:pt idx="284">
                  <c:v>8.9156350286102288</c:v>
                </c:pt>
                <c:pt idx="285">
                  <c:v>8.9059700190734858</c:v>
                </c:pt>
                <c:pt idx="286">
                  <c:v>8.2439099618530278</c:v>
                </c:pt>
                <c:pt idx="287">
                  <c:v>7.940795076293945</c:v>
                </c:pt>
                <c:pt idx="288">
                  <c:v>8.6790724523162837</c:v>
                </c:pt>
                <c:pt idx="289">
                  <c:v>7.999862604904175</c:v>
                </c:pt>
                <c:pt idx="290">
                  <c:v>7.6666274332427982</c:v>
                </c:pt>
                <c:pt idx="291">
                  <c:v>7.9992176049041746</c:v>
                </c:pt>
                <c:pt idx="292">
                  <c:v>7.4460850381469728</c:v>
                </c:pt>
                <c:pt idx="293">
                  <c:v>7.3790173950958255</c:v>
                </c:pt>
                <c:pt idx="294">
                  <c:v>7.712747604904175</c:v>
                </c:pt>
                <c:pt idx="295">
                  <c:v>7.5974676144409177</c:v>
                </c:pt>
                <c:pt idx="296">
                  <c:v>7.6364425381469729</c:v>
                </c:pt>
                <c:pt idx="297">
                  <c:v>7.7315925381469723</c:v>
                </c:pt>
                <c:pt idx="298">
                  <c:v>7.3169025762939448</c:v>
                </c:pt>
                <c:pt idx="299">
                  <c:v>7.4220350381469729</c:v>
                </c:pt>
                <c:pt idx="300">
                  <c:v>7.4577100190734864</c:v>
                </c:pt>
                <c:pt idx="301">
                  <c:v>7.3125500953674312</c:v>
                </c:pt>
                <c:pt idx="302">
                  <c:v>7.3287799523162844</c:v>
                </c:pt>
                <c:pt idx="303">
                  <c:v>7.3652024427795411</c:v>
                </c:pt>
                <c:pt idx="304">
                  <c:v>7.6153099046325679</c:v>
                </c:pt>
                <c:pt idx="305">
                  <c:v>7.7177051049041747</c:v>
                </c:pt>
                <c:pt idx="306">
                  <c:v>8.5436150953674321</c:v>
                </c:pt>
                <c:pt idx="307">
                  <c:v>8.4370974809265142</c:v>
                </c:pt>
                <c:pt idx="308">
                  <c:v>8.4468350858306884</c:v>
                </c:pt>
                <c:pt idx="309">
                  <c:v>8.2982723855590823</c:v>
                </c:pt>
                <c:pt idx="310">
                  <c:v>7.7243524427795407</c:v>
                </c:pt>
                <c:pt idx="311">
                  <c:v>7.5429225190734863</c:v>
                </c:pt>
                <c:pt idx="312">
                  <c:v>8.5237949427795421</c:v>
                </c:pt>
                <c:pt idx="313">
                  <c:v>8.5196823855590829</c:v>
                </c:pt>
                <c:pt idx="314">
                  <c:v>8.344274942779542</c:v>
                </c:pt>
                <c:pt idx="315">
                  <c:v>8.0820024809265139</c:v>
                </c:pt>
                <c:pt idx="316">
                  <c:v>8.0628474809265143</c:v>
                </c:pt>
                <c:pt idx="317">
                  <c:v>7.8624774666213995</c:v>
                </c:pt>
                <c:pt idx="318">
                  <c:v>7.5604249523162839</c:v>
                </c:pt>
                <c:pt idx="319">
                  <c:v>7.5581499141693111</c:v>
                </c:pt>
                <c:pt idx="320">
                  <c:v>7.4180500476837157</c:v>
                </c:pt>
                <c:pt idx="321">
                  <c:v>7.7187500381469727</c:v>
                </c:pt>
                <c:pt idx="322">
                  <c:v>7.7183749809265141</c:v>
                </c:pt>
                <c:pt idx="323">
                  <c:v>8.0393749904632568</c:v>
                </c:pt>
                <c:pt idx="324">
                  <c:v>7.7926250000000001</c:v>
                </c:pt>
                <c:pt idx="325">
                  <c:v>7.5376500000000002</c:v>
                </c:pt>
                <c:pt idx="326">
                  <c:v>7.0950500000000005</c:v>
                </c:pt>
                <c:pt idx="327">
                  <c:v>6.5227750000000002</c:v>
                </c:pt>
                <c:pt idx="328">
                  <c:v>6.1308499999999997</c:v>
                </c:pt>
                <c:pt idx="329">
                  <c:v>6.1777249999999997</c:v>
                </c:pt>
                <c:pt idx="330">
                  <c:v>6.2199499999999999</c:v>
                </c:pt>
                <c:pt idx="331">
                  <c:v>6.1067749999999998</c:v>
                </c:pt>
                <c:pt idx="332">
                  <c:v>6.0021249999999995</c:v>
                </c:pt>
                <c:pt idx="333">
                  <c:v>6.196625</c:v>
                </c:pt>
                <c:pt idx="334">
                  <c:v>6.0387000000000004</c:v>
                </c:pt>
                <c:pt idx="335">
                  <c:v>6.1412500000000003</c:v>
                </c:pt>
                <c:pt idx="336">
                  <c:v>6.0201000000000002</c:v>
                </c:pt>
                <c:pt idx="337">
                  <c:v>6.0379500000000004</c:v>
                </c:pt>
                <c:pt idx="338">
                  <c:v>5.7168000000000001</c:v>
                </c:pt>
                <c:pt idx="339">
                  <c:v>5.5224250000000001</c:v>
                </c:pt>
                <c:pt idx="340">
                  <c:v>5.4176250000000001</c:v>
                </c:pt>
                <c:pt idx="341">
                  <c:v>5.4830750000000004</c:v>
                </c:pt>
                <c:pt idx="342">
                  <c:v>5.48</c:v>
                </c:pt>
                <c:pt idx="343">
                  <c:v>5.7037750000000003</c:v>
                </c:pt>
                <c:pt idx="344">
                  <c:v>5.7847999999999997</c:v>
                </c:pt>
                <c:pt idx="345">
                  <c:v>5.796875</c:v>
                </c:pt>
                <c:pt idx="346">
                  <c:v>5.6785750000000004</c:v>
                </c:pt>
                <c:pt idx="347">
                  <c:v>5.4112499999999999</c:v>
                </c:pt>
                <c:pt idx="348">
                  <c:v>5.3467250000000002</c:v>
                </c:pt>
                <c:pt idx="349">
                  <c:v>5.3963000000000001</c:v>
                </c:pt>
                <c:pt idx="350">
                  <c:v>5.2870999999999997</c:v>
                </c:pt>
                <c:pt idx="351">
                  <c:v>5.1548999999999996</c:v>
                </c:pt>
                <c:pt idx="352">
                  <c:v>5.0223250000000004</c:v>
                </c:pt>
                <c:pt idx="353">
                  <c:v>5.5547000000000004</c:v>
                </c:pt>
                <c:pt idx="354">
                  <c:v>6.1692749999999998</c:v>
                </c:pt>
                <c:pt idx="355">
                  <c:v>6.7606250000000001</c:v>
                </c:pt>
                <c:pt idx="356">
                  <c:v>6.8963000000000001</c:v>
                </c:pt>
                <c:pt idx="357">
                  <c:v>6.9177999999999997</c:v>
                </c:pt>
                <c:pt idx="358">
                  <c:v>7.1108000000000002</c:v>
                </c:pt>
                <c:pt idx="359">
                  <c:v>7.2781250000000002</c:v>
                </c:pt>
                <c:pt idx="360">
                  <c:v>7.4140625</c:v>
                </c:pt>
                <c:pt idx="361">
                  <c:v>7.5135699999999996</c:v>
                </c:pt>
                <c:pt idx="362">
                  <c:v>7.7198150000000005</c:v>
                </c:pt>
                <c:pt idx="363">
                  <c:v>7.8863275000000002</c:v>
                </c:pt>
                <c:pt idx="364">
                  <c:v>8.1687499999999993</c:v>
                </c:pt>
                <c:pt idx="365">
                  <c:v>8.4250699999999998</c:v>
                </c:pt>
                <c:pt idx="366">
                  <c:v>8.3842999999999996</c:v>
                </c:pt>
                <c:pt idx="367">
                  <c:v>8.3216825000000014</c:v>
                </c:pt>
                <c:pt idx="368">
                  <c:v>8.3109374999999996</c:v>
                </c:pt>
                <c:pt idx="369">
                  <c:v>8.9866074999999999</c:v>
                </c:pt>
                <c:pt idx="370">
                  <c:v>8.9441400000000009</c:v>
                </c:pt>
                <c:pt idx="371">
                  <c:v>8.9557299999999991</c:v>
                </c:pt>
                <c:pt idx="372">
                  <c:v>8.9263975000000002</c:v>
                </c:pt>
                <c:pt idx="373">
                  <c:v>8.9420225000000002</c:v>
                </c:pt>
                <c:pt idx="374">
                  <c:v>8.9854900000000004</c:v>
                </c:pt>
                <c:pt idx="375">
                  <c:v>9.0718750000000004</c:v>
                </c:pt>
                <c:pt idx="376">
                  <c:v>9.0959824999999999</c:v>
                </c:pt>
                <c:pt idx="377">
                  <c:v>9.1223950000000009</c:v>
                </c:pt>
                <c:pt idx="378">
                  <c:v>9.1622874999999997</c:v>
                </c:pt>
                <c:pt idx="379">
                  <c:v>9.1046200000000006</c:v>
                </c:pt>
                <c:pt idx="380">
                  <c:v>9.1595399999999998</c:v>
                </c:pt>
                <c:pt idx="381">
                  <c:v>8.921520000000001</c:v>
                </c:pt>
                <c:pt idx="382">
                  <c:v>8.9253900000000002</c:v>
                </c:pt>
                <c:pt idx="383">
                  <c:v>8.9011724999999995</c:v>
                </c:pt>
                <c:pt idx="384">
                  <c:v>8.7323199999999996</c:v>
                </c:pt>
                <c:pt idx="385">
                  <c:v>8.5612674999999996</c:v>
                </c:pt>
                <c:pt idx="386">
                  <c:v>8.3507825000000011</c:v>
                </c:pt>
                <c:pt idx="387">
                  <c:v>8.1521574999999995</c:v>
                </c:pt>
                <c:pt idx="388">
                  <c:v>7.9144350000000001</c:v>
                </c:pt>
                <c:pt idx="389">
                  <c:v>7.9164075</c:v>
                </c:pt>
                <c:pt idx="390">
                  <c:v>7.6463999999999999</c:v>
                </c:pt>
                <c:pt idx="391">
                  <c:v>7.9023450000000004</c:v>
                </c:pt>
                <c:pt idx="392">
                  <c:v>7.6060850000000002</c:v>
                </c:pt>
                <c:pt idx="393">
                  <c:v>7.4957374999999997</c:v>
                </c:pt>
                <c:pt idx="394">
                  <c:v>7.3144524999999998</c:v>
                </c:pt>
                <c:pt idx="395">
                  <c:v>7.3586299999999998</c:v>
                </c:pt>
                <c:pt idx="396">
                  <c:v>6.9753299999999996</c:v>
                </c:pt>
                <c:pt idx="397">
                  <c:v>7.0143924999999996</c:v>
                </c:pt>
                <c:pt idx="398">
                  <c:v>7.0070674999999998</c:v>
                </c:pt>
                <c:pt idx="399">
                  <c:v>6.7853425000000005</c:v>
                </c:pt>
                <c:pt idx="400">
                  <c:v>6.5925174999999996</c:v>
                </c:pt>
                <c:pt idx="401">
                  <c:v>6.5944599999999998</c:v>
                </c:pt>
                <c:pt idx="402">
                  <c:v>6.7265625</c:v>
                </c:pt>
                <c:pt idx="403">
                  <c:v>6.4985125000000004</c:v>
                </c:pt>
                <c:pt idx="404">
                  <c:v>6.1503899999999998</c:v>
                </c:pt>
                <c:pt idx="405">
                  <c:v>5.799715</c:v>
                </c:pt>
                <c:pt idx="406">
                  <c:v>5.5176800000000004</c:v>
                </c:pt>
                <c:pt idx="407">
                  <c:v>5.5049725</c:v>
                </c:pt>
                <c:pt idx="408">
                  <c:v>5.2561675000000001</c:v>
                </c:pt>
                <c:pt idx="409">
                  <c:v>5.0378299999999996</c:v>
                </c:pt>
                <c:pt idx="410">
                  <c:v>4.9042124999999999</c:v>
                </c:pt>
                <c:pt idx="411">
                  <c:v>4.8258925000000001</c:v>
                </c:pt>
                <c:pt idx="412">
                  <c:v>4.8329000000000004</c:v>
                </c:pt>
                <c:pt idx="413">
                  <c:v>4.8348224999999996</c:v>
                </c:pt>
                <c:pt idx="414">
                  <c:v>4.7219449999999998</c:v>
                </c:pt>
                <c:pt idx="415">
                  <c:v>4.6885650000000005</c:v>
                </c:pt>
                <c:pt idx="416">
                  <c:v>4.4957025000000002</c:v>
                </c:pt>
                <c:pt idx="417">
                  <c:v>4.2832024999999998</c:v>
                </c:pt>
                <c:pt idx="418">
                  <c:v>4.1550775</c:v>
                </c:pt>
                <c:pt idx="419">
                  <c:v>4.1417400000000004</c:v>
                </c:pt>
                <c:pt idx="420">
                  <c:v>4.1140625000000002</c:v>
                </c:pt>
                <c:pt idx="421">
                  <c:v>3.9037825000000002</c:v>
                </c:pt>
                <c:pt idx="422">
                  <c:v>3.96875</c:v>
                </c:pt>
                <c:pt idx="423">
                  <c:v>3.95</c:v>
                </c:pt>
                <c:pt idx="424">
                  <c:v>3.8663650000000001</c:v>
                </c:pt>
                <c:pt idx="425">
                  <c:v>3.984375</c:v>
                </c:pt>
                <c:pt idx="426">
                  <c:v>3.9892124999999998</c:v>
                </c:pt>
                <c:pt idx="427">
                  <c:v>4.0013575000000001</c:v>
                </c:pt>
                <c:pt idx="428">
                  <c:v>4.2660149999999994</c:v>
                </c:pt>
                <c:pt idx="429">
                  <c:v>4.2781250000000002</c:v>
                </c:pt>
                <c:pt idx="430">
                  <c:v>4.2855474999999998</c:v>
                </c:pt>
                <c:pt idx="431">
                  <c:v>4.6045375000000002</c:v>
                </c:pt>
                <c:pt idx="432">
                  <c:v>4.59375</c:v>
                </c:pt>
                <c:pt idx="433">
                  <c:v>4.7105475000000006</c:v>
                </c:pt>
                <c:pt idx="434">
                  <c:v>4.7034799999999999</c:v>
                </c:pt>
                <c:pt idx="435">
                  <c:v>4.5374999999999996</c:v>
                </c:pt>
                <c:pt idx="436">
                  <c:v>4.4845500000000005</c:v>
                </c:pt>
                <c:pt idx="437">
                  <c:v>4.4760249999999999</c:v>
                </c:pt>
                <c:pt idx="438">
                  <c:v>4.392925</c:v>
                </c:pt>
                <c:pt idx="439">
                  <c:v>4.1891750000000005</c:v>
                </c:pt>
                <c:pt idx="440">
                  <c:v>4.1121249999999998</c:v>
                </c:pt>
                <c:pt idx="441">
                  <c:v>4.0854249999999999</c:v>
                </c:pt>
                <c:pt idx="442">
                  <c:v>4.0838749999999999</c:v>
                </c:pt>
                <c:pt idx="443">
                  <c:v>3.8959999999999999</c:v>
                </c:pt>
                <c:pt idx="444">
                  <c:v>3.7728250000000001</c:v>
                </c:pt>
                <c:pt idx="445">
                  <c:v>3.70825</c:v>
                </c:pt>
                <c:pt idx="446">
                  <c:v>3.6607500000000002</c:v>
                </c:pt>
                <c:pt idx="447">
                  <c:v>3.5432999999999999</c:v>
                </c:pt>
                <c:pt idx="448">
                  <c:v>3.5390250000000001</c:v>
                </c:pt>
                <c:pt idx="449">
                  <c:v>3.4772500000000002</c:v>
                </c:pt>
                <c:pt idx="450">
                  <c:v>3.4799250000000002</c:v>
                </c:pt>
                <c:pt idx="451">
                  <c:v>3.4704000000000002</c:v>
                </c:pt>
                <c:pt idx="452">
                  <c:v>3.4763475000000001</c:v>
                </c:pt>
                <c:pt idx="453">
                  <c:v>3.5406249999999999</c:v>
                </c:pt>
                <c:pt idx="454">
                  <c:v>3.5411250000000001</c:v>
                </c:pt>
                <c:pt idx="455">
                  <c:v>3.5433750000000002</c:v>
                </c:pt>
                <c:pt idx="456">
                  <c:v>3.5429274999999998</c:v>
                </c:pt>
                <c:pt idx="457">
                  <c:v>3.54569</c:v>
                </c:pt>
                <c:pt idx="458">
                  <c:v>3.5493749999999999</c:v>
                </c:pt>
                <c:pt idx="459">
                  <c:v>3.6084225000000001</c:v>
                </c:pt>
                <c:pt idx="460">
                  <c:v>3.68405</c:v>
                </c:pt>
                <c:pt idx="461">
                  <c:v>3.7489249999999998</c:v>
                </c:pt>
                <c:pt idx="462">
                  <c:v>3.8106749999999998</c:v>
                </c:pt>
                <c:pt idx="463">
                  <c:v>3.8712</c:v>
                </c:pt>
                <c:pt idx="464">
                  <c:v>3.8744999999999998</c:v>
                </c:pt>
                <c:pt idx="465">
                  <c:v>3.87</c:v>
                </c:pt>
                <c:pt idx="466">
                  <c:v>3.9352749999999999</c:v>
                </c:pt>
                <c:pt idx="467">
                  <c:v>3.9110749999999999</c:v>
                </c:pt>
                <c:pt idx="468">
                  <c:v>3.9213249999999999</c:v>
                </c:pt>
                <c:pt idx="469">
                  <c:v>3.920925</c:v>
                </c:pt>
                <c:pt idx="470">
                  <c:v>3.9202249999999998</c:v>
                </c:pt>
                <c:pt idx="471">
                  <c:v>3.9233250000000002</c:v>
                </c:pt>
                <c:pt idx="472">
                  <c:v>3.9194749999999998</c:v>
                </c:pt>
                <c:pt idx="473">
                  <c:v>3.9842</c:v>
                </c:pt>
                <c:pt idx="474">
                  <c:v>3.9782999999999999</c:v>
                </c:pt>
                <c:pt idx="475">
                  <c:v>3.9817749999999998</c:v>
                </c:pt>
                <c:pt idx="476">
                  <c:v>3.9553750000000001</c:v>
                </c:pt>
                <c:pt idx="477">
                  <c:v>3.808875</c:v>
                </c:pt>
                <c:pt idx="478">
                  <c:v>3.6128999999999998</c:v>
                </c:pt>
                <c:pt idx="479">
                  <c:v>3.4377499999999999</c:v>
                </c:pt>
                <c:pt idx="480">
                  <c:v>3.4938250000000002</c:v>
                </c:pt>
                <c:pt idx="481">
                  <c:v>3.3565749999999999</c:v>
                </c:pt>
                <c:pt idx="482">
                  <c:v>3.3227250000000002</c:v>
                </c:pt>
                <c:pt idx="483">
                  <c:v>3.1328499999999999</c:v>
                </c:pt>
                <c:pt idx="484">
                  <c:v>3.1324999999999998</c:v>
                </c:pt>
                <c:pt idx="485">
                  <c:v>3.07</c:v>
                </c:pt>
                <c:pt idx="486">
                  <c:v>3.1324999999999998</c:v>
                </c:pt>
                <c:pt idx="487">
                  <c:v>3.1324999999999998</c:v>
                </c:pt>
                <c:pt idx="488">
                  <c:v>3.2581250000000002</c:v>
                </c:pt>
                <c:pt idx="489">
                  <c:v>3.2561249999999999</c:v>
                </c:pt>
                <c:pt idx="490">
                  <c:v>3.444375</c:v>
                </c:pt>
                <c:pt idx="491">
                  <c:v>3.5060750000000001</c:v>
                </c:pt>
                <c:pt idx="492">
                  <c:v>3.567625</c:v>
                </c:pt>
                <c:pt idx="493">
                  <c:v>3.6961249999999999</c:v>
                </c:pt>
                <c:pt idx="494">
                  <c:v>3.81785</c:v>
                </c:pt>
                <c:pt idx="495">
                  <c:v>3.9424999999999999</c:v>
                </c:pt>
                <c:pt idx="496">
                  <c:v>3.9427500000000002</c:v>
                </c:pt>
                <c:pt idx="497">
                  <c:v>4.1927249999999994</c:v>
                </c:pt>
                <c:pt idx="498">
                  <c:v>4.1927500000000002</c:v>
                </c:pt>
                <c:pt idx="499">
                  <c:v>4.2263000000000002</c:v>
                </c:pt>
                <c:pt idx="500">
                  <c:v>4.3123749999999994</c:v>
                </c:pt>
                <c:pt idx="501">
                  <c:v>4.3743999999999996</c:v>
                </c:pt>
                <c:pt idx="502">
                  <c:v>4.3743750000000006</c:v>
                </c:pt>
                <c:pt idx="503">
                  <c:v>4.3728499999999997</c:v>
                </c:pt>
                <c:pt idx="504">
                  <c:v>4.3747500000000006</c:v>
                </c:pt>
                <c:pt idx="505">
                  <c:v>4.0621</c:v>
                </c:pt>
                <c:pt idx="506">
                  <c:v>4.026675</c:v>
                </c:pt>
                <c:pt idx="507">
                  <c:v>3.8174999999999999</c:v>
                </c:pt>
                <c:pt idx="508">
                  <c:v>3.5671499999999998</c:v>
                </c:pt>
                <c:pt idx="509">
                  <c:v>3.4419</c:v>
                </c:pt>
                <c:pt idx="510">
                  <c:v>3.378225</c:v>
                </c:pt>
                <c:pt idx="511">
                  <c:v>3.2524999999999999</c:v>
                </c:pt>
                <c:pt idx="512">
                  <c:v>3.0012750000000001</c:v>
                </c:pt>
                <c:pt idx="513">
                  <c:v>2.813275</c:v>
                </c:pt>
                <c:pt idx="514">
                  <c:v>2.4380999999999999</c:v>
                </c:pt>
                <c:pt idx="515">
                  <c:v>2.3129499999999998</c:v>
                </c:pt>
                <c:pt idx="516">
                  <c:v>2.2527749999999997</c:v>
                </c:pt>
                <c:pt idx="517">
                  <c:v>2.2524999999999999</c:v>
                </c:pt>
                <c:pt idx="518">
                  <c:v>2.255125</c:v>
                </c:pt>
                <c:pt idx="519">
                  <c:v>2.2537000000000003</c:v>
                </c:pt>
                <c:pt idx="520">
                  <c:v>2.25345</c:v>
                </c:pt>
                <c:pt idx="521">
                  <c:v>2.2534999999999998</c:v>
                </c:pt>
                <c:pt idx="522">
                  <c:v>2.2542499999999999</c:v>
                </c:pt>
                <c:pt idx="523">
                  <c:v>2.25475</c:v>
                </c:pt>
                <c:pt idx="524">
                  <c:v>2.251315</c:v>
                </c:pt>
                <c:pt idx="525">
                  <c:v>2.2504774999999997</c:v>
                </c:pt>
                <c:pt idx="526">
                  <c:v>2.2504875000000002</c:v>
                </c:pt>
                <c:pt idx="527">
                  <c:v>2.0004875000000002</c:v>
                </c:pt>
                <c:pt idx="528">
                  <c:v>2.0004200000000001</c:v>
                </c:pt>
                <c:pt idx="529">
                  <c:v>1.9377774999999999</c:v>
                </c:pt>
                <c:pt idx="530">
                  <c:v>1.8755375000000001</c:v>
                </c:pt>
                <c:pt idx="531">
                  <c:v>1.87531</c:v>
                </c:pt>
                <c:pt idx="532">
                  <c:v>1.87537</c:v>
                </c:pt>
                <c:pt idx="533">
                  <c:v>1.7502025000000001</c:v>
                </c:pt>
                <c:pt idx="534">
                  <c:v>1.6254325000000001</c:v>
                </c:pt>
                <c:pt idx="535">
                  <c:v>1.6252850000000001</c:v>
                </c:pt>
                <c:pt idx="536">
                  <c:v>1.625475</c:v>
                </c:pt>
                <c:pt idx="537">
                  <c:v>1.6252850000000001</c:v>
                </c:pt>
                <c:pt idx="538">
                  <c:v>1.6877225</c:v>
                </c:pt>
                <c:pt idx="539">
                  <c:v>1.687775</c:v>
                </c:pt>
                <c:pt idx="540">
                  <c:v>1.6875</c:v>
                </c:pt>
                <c:pt idx="541">
                  <c:v>1.7501975000000001</c:v>
                </c:pt>
                <c:pt idx="542">
                  <c:v>1.7502500000000001</c:v>
                </c:pt>
                <c:pt idx="543">
                  <c:v>1.7500599999999999</c:v>
                </c:pt>
                <c:pt idx="544">
                  <c:v>1.8127074999999999</c:v>
                </c:pt>
                <c:pt idx="545">
                  <c:v>1.8752500000000001</c:v>
                </c:pt>
                <c:pt idx="546">
                  <c:v>1.9375825</c:v>
                </c:pt>
                <c:pt idx="547">
                  <c:v>2.0002949999999999</c:v>
                </c:pt>
                <c:pt idx="548">
                  <c:v>2.0628500000000001</c:v>
                </c:pt>
                <c:pt idx="549">
                  <c:v>2.1253124999999997</c:v>
                </c:pt>
                <c:pt idx="550">
                  <c:v>2.1252500000000003</c:v>
                </c:pt>
                <c:pt idx="551">
                  <c:v>2.1877975000000003</c:v>
                </c:pt>
                <c:pt idx="552">
                  <c:v>2.2502899999999997</c:v>
                </c:pt>
                <c:pt idx="553">
                  <c:v>2.2502899999999997</c:v>
                </c:pt>
                <c:pt idx="554">
                  <c:v>2.3130125000000001</c:v>
                </c:pt>
                <c:pt idx="555">
                  <c:v>2.3753500000000001</c:v>
                </c:pt>
                <c:pt idx="556">
                  <c:v>2.3752899999999997</c:v>
                </c:pt>
                <c:pt idx="557">
                  <c:v>2.4377624999999998</c:v>
                </c:pt>
                <c:pt idx="558">
                  <c:v>2.5002875000000002</c:v>
                </c:pt>
                <c:pt idx="559">
                  <c:v>2.4377500000000003</c:v>
                </c:pt>
                <c:pt idx="560">
                  <c:v>2.5002749999999998</c:v>
                </c:pt>
                <c:pt idx="561">
                  <c:v>2.5628250000000001</c:v>
                </c:pt>
                <c:pt idx="562">
                  <c:v>2.5627499999999999</c:v>
                </c:pt>
                <c:pt idx="563">
                  <c:v>2.6878324999999998</c:v>
                </c:pt>
                <c:pt idx="564">
                  <c:v>2.7503150000000001</c:v>
                </c:pt>
                <c:pt idx="565">
                  <c:v>2.8128375000000001</c:v>
                </c:pt>
                <c:pt idx="566">
                  <c:v>2.8755575000000002</c:v>
                </c:pt>
                <c:pt idx="567">
                  <c:v>2.9380000000000002</c:v>
                </c:pt>
                <c:pt idx="568">
                  <c:v>2.9424874999999999</c:v>
                </c:pt>
                <c:pt idx="569">
                  <c:v>3.071545</c:v>
                </c:pt>
                <c:pt idx="570">
                  <c:v>3.1636500000000001</c:v>
                </c:pt>
                <c:pt idx="571">
                  <c:v>3.3123925000000001</c:v>
                </c:pt>
                <c:pt idx="572">
                  <c:v>3.3152249999999999</c:v>
                </c:pt>
                <c:pt idx="573">
                  <c:v>3.3759874999999999</c:v>
                </c:pt>
                <c:pt idx="574">
                  <c:v>3.4392499999999999</c:v>
                </c:pt>
                <c:pt idx="575">
                  <c:v>3.5013325000000002</c:v>
                </c:pt>
                <c:pt idx="576">
                  <c:v>3.5668025000000001</c:v>
                </c:pt>
                <c:pt idx="577">
                  <c:v>3.5892900000000001</c:v>
                </c:pt>
                <c:pt idx="578">
                  <c:v>3.6898575</c:v>
                </c:pt>
                <c:pt idx="579">
                  <c:v>3.69015</c:v>
                </c:pt>
                <c:pt idx="580">
                  <c:v>3.7551299999999999</c:v>
                </c:pt>
                <c:pt idx="581">
                  <c:v>3.814975</c:v>
                </c:pt>
                <c:pt idx="582">
                  <c:v>3.8747975000000001</c:v>
                </c:pt>
                <c:pt idx="583">
                  <c:v>3.8712274999999998</c:v>
                </c:pt>
                <c:pt idx="584">
                  <c:v>3.8775425000000001</c:v>
                </c:pt>
                <c:pt idx="585">
                  <c:v>3.7515000000000001</c:v>
                </c:pt>
                <c:pt idx="586">
                  <c:v>3.6875249999999999</c:v>
                </c:pt>
                <c:pt idx="587">
                  <c:v>3.6241574999999999</c:v>
                </c:pt>
                <c:pt idx="588">
                  <c:v>3.5630000000000002</c:v>
                </c:pt>
                <c:pt idx="589">
                  <c:v>3.1884999999999999</c:v>
                </c:pt>
                <c:pt idx="590">
                  <c:v>3.1902499999999998</c:v>
                </c:pt>
                <c:pt idx="591">
                  <c:v>2.9390000000000001</c:v>
                </c:pt>
                <c:pt idx="592">
                  <c:v>2.8759999999999999</c:v>
                </c:pt>
                <c:pt idx="593">
                  <c:v>2.8772500000000001</c:v>
                </c:pt>
                <c:pt idx="594">
                  <c:v>2.93825</c:v>
                </c:pt>
                <c:pt idx="595">
                  <c:v>2.9384999999999999</c:v>
                </c:pt>
                <c:pt idx="596">
                  <c:v>2.9362500000000002</c:v>
                </c:pt>
                <c:pt idx="597">
                  <c:v>2.68425</c:v>
                </c:pt>
                <c:pt idx="598">
                  <c:v>1.88775</c:v>
                </c:pt>
                <c:pt idx="599">
                  <c:v>1.4277500000000001</c:v>
                </c:pt>
                <c:pt idx="600">
                  <c:v>0.93625000000000003</c:v>
                </c:pt>
                <c:pt idx="601">
                  <c:v>0.80899999999999994</c:v>
                </c:pt>
                <c:pt idx="602">
                  <c:v>0.55625000000000002</c:v>
                </c:pt>
                <c:pt idx="603">
                  <c:v>0.49475000000000002</c:v>
                </c:pt>
                <c:pt idx="604">
                  <c:v>0.43174999999999997</c:v>
                </c:pt>
                <c:pt idx="605">
                  <c:v>0.43225000000000002</c:v>
                </c:pt>
                <c:pt idx="606">
                  <c:v>0.43174999999999997</c:v>
                </c:pt>
                <c:pt idx="607">
                  <c:v>0.43274999999999997</c:v>
                </c:pt>
                <c:pt idx="608">
                  <c:v>0.43174999999999997</c:v>
                </c:pt>
                <c:pt idx="609">
                  <c:v>0.43274999999999997</c:v>
                </c:pt>
                <c:pt idx="610">
                  <c:v>0.4325</c:v>
                </c:pt>
                <c:pt idx="611">
                  <c:v>0.43149999999999999</c:v>
                </c:pt>
                <c:pt idx="612">
                  <c:v>0.43025000000000002</c:v>
                </c:pt>
                <c:pt idx="613">
                  <c:v>0.43149999999999999</c:v>
                </c:pt>
                <c:pt idx="614">
                  <c:v>0.43049999999999999</c:v>
                </c:pt>
                <c:pt idx="615">
                  <c:v>0.42949999999999999</c:v>
                </c:pt>
                <c:pt idx="616">
                  <c:v>0.42899999999999999</c:v>
                </c:pt>
                <c:pt idx="617">
                  <c:v>0.43</c:v>
                </c:pt>
                <c:pt idx="618">
                  <c:v>0.42974999999999997</c:v>
                </c:pt>
                <c:pt idx="619">
                  <c:v>0.43</c:v>
                </c:pt>
                <c:pt idx="620">
                  <c:v>0.42899999999999999</c:v>
                </c:pt>
                <c:pt idx="621">
                  <c:v>0.42899999999999999</c:v>
                </c:pt>
                <c:pt idx="622">
                  <c:v>0.42899999999999999</c:v>
                </c:pt>
                <c:pt idx="623">
                  <c:v>0.42799999999999999</c:v>
                </c:pt>
                <c:pt idx="624">
                  <c:v>0.41875000000000001</c:v>
                </c:pt>
                <c:pt idx="625">
                  <c:v>0.41875000000000001</c:v>
                </c:pt>
                <c:pt idx="626">
                  <c:v>0.41875000000000001</c:v>
                </c:pt>
                <c:pt idx="627">
                  <c:v>0.48125000000000001</c:v>
                </c:pt>
                <c:pt idx="628">
                  <c:v>0.48125000000000001</c:v>
                </c:pt>
                <c:pt idx="629">
                  <c:v>0.48125000000000001</c:v>
                </c:pt>
                <c:pt idx="630">
                  <c:v>0.54374999999999996</c:v>
                </c:pt>
                <c:pt idx="631">
                  <c:v>0.54374999999999996</c:v>
                </c:pt>
                <c:pt idx="632">
                  <c:v>0.54374999999999996</c:v>
                </c:pt>
                <c:pt idx="633">
                  <c:v>0.54374999999999996</c:v>
                </c:pt>
                <c:pt idx="634">
                  <c:v>0.48125000000000001</c:v>
                </c:pt>
                <c:pt idx="635">
                  <c:v>0.41875000000000001</c:v>
                </c:pt>
                <c:pt idx="636">
                  <c:v>0.41875000000000001</c:v>
                </c:pt>
                <c:pt idx="637">
                  <c:v>0.41875000000000001</c:v>
                </c:pt>
                <c:pt idx="638">
                  <c:v>0.41875000000000001</c:v>
                </c:pt>
                <c:pt idx="639">
                  <c:v>0.41875000000000001</c:v>
                </c:pt>
                <c:pt idx="640">
                  <c:v>0.41875000000000001</c:v>
                </c:pt>
                <c:pt idx="641">
                  <c:v>0.41875000000000001</c:v>
                </c:pt>
                <c:pt idx="642">
                  <c:v>0.35625000000000001</c:v>
                </c:pt>
                <c:pt idx="643">
                  <c:v>0.35625000000000001</c:v>
                </c:pt>
                <c:pt idx="644">
                  <c:v>0.35625000000000001</c:v>
                </c:pt>
                <c:pt idx="645">
                  <c:v>0.35625000000000001</c:v>
                </c:pt>
                <c:pt idx="646">
                  <c:v>0.35625000000000001</c:v>
                </c:pt>
                <c:pt idx="647">
                  <c:v>0.35625000000000001</c:v>
                </c:pt>
                <c:pt idx="648">
                  <c:v>0.35625000000000001</c:v>
                </c:pt>
                <c:pt idx="649">
                  <c:v>0.35625000000000001</c:v>
                </c:pt>
                <c:pt idx="650">
                  <c:v>0.35625000000000001</c:v>
                </c:pt>
                <c:pt idx="651">
                  <c:v>0.35625000000000001</c:v>
                </c:pt>
                <c:pt idx="652">
                  <c:v>0.35625000000000001</c:v>
                </c:pt>
                <c:pt idx="653">
                  <c:v>0.29375000000000001</c:v>
                </c:pt>
                <c:pt idx="654">
                  <c:v>0.29375000000000001</c:v>
                </c:pt>
                <c:pt idx="655">
                  <c:v>0.29375000000000001</c:v>
                </c:pt>
                <c:pt idx="656">
                  <c:v>0.29375000000000001</c:v>
                </c:pt>
                <c:pt idx="657">
                  <c:v>0.29375000000000001</c:v>
                </c:pt>
                <c:pt idx="658">
                  <c:v>0.29375000000000001</c:v>
                </c:pt>
                <c:pt idx="659">
                  <c:v>0.23125000000000001</c:v>
                </c:pt>
                <c:pt idx="660">
                  <c:v>0.23125000000000001</c:v>
                </c:pt>
                <c:pt idx="661">
                  <c:v>0.23125000000000001</c:v>
                </c:pt>
                <c:pt idx="662">
                  <c:v>0.23125000000000001</c:v>
                </c:pt>
                <c:pt idx="663">
                  <c:v>0.23125000000000001</c:v>
                </c:pt>
                <c:pt idx="664">
                  <c:v>0.23125000000000001</c:v>
                </c:pt>
                <c:pt idx="665">
                  <c:v>0.23125000000000001</c:v>
                </c:pt>
                <c:pt idx="666">
                  <c:v>0.20625000000000002</c:v>
                </c:pt>
                <c:pt idx="667">
                  <c:v>0.20625000000000002</c:v>
                </c:pt>
                <c:pt idx="668">
                  <c:v>0.20625000000000002</c:v>
                </c:pt>
                <c:pt idx="669">
                  <c:v>0.18125000000000002</c:v>
                </c:pt>
                <c:pt idx="670">
                  <c:v>0.18125000000000002</c:v>
                </c:pt>
                <c:pt idx="671">
                  <c:v>0.18125000000000002</c:v>
                </c:pt>
                <c:pt idx="672">
                  <c:v>0.18125000000000002</c:v>
                </c:pt>
                <c:pt idx="673">
                  <c:v>0.18125000000000002</c:v>
                </c:pt>
                <c:pt idx="674">
                  <c:v>0.18125000000000002</c:v>
                </c:pt>
                <c:pt idx="675">
                  <c:v>0.18125000000000002</c:v>
                </c:pt>
                <c:pt idx="676">
                  <c:v>0.18125000000000002</c:v>
                </c:pt>
                <c:pt idx="677">
                  <c:v>0.18125000000000002</c:v>
                </c:pt>
                <c:pt idx="678">
                  <c:v>0.18125000000000002</c:v>
                </c:pt>
                <c:pt idx="679">
                  <c:v>0.18125000000000002</c:v>
                </c:pt>
                <c:pt idx="680">
                  <c:v>0.18125000000000002</c:v>
                </c:pt>
                <c:pt idx="681">
                  <c:v>0.18125000000000002</c:v>
                </c:pt>
                <c:pt idx="682">
                  <c:v>0.18125000000000002</c:v>
                </c:pt>
                <c:pt idx="683">
                  <c:v>0.18125000000000002</c:v>
                </c:pt>
                <c:pt idx="684">
                  <c:v>0.24375000000000002</c:v>
                </c:pt>
                <c:pt idx="685">
                  <c:v>0.24375000000000002</c:v>
                </c:pt>
                <c:pt idx="686">
                  <c:v>0.20625000000000002</c:v>
                </c:pt>
                <c:pt idx="687">
                  <c:v>0.20625000000000002</c:v>
                </c:pt>
                <c:pt idx="688">
                  <c:v>0.19375000000000001</c:v>
                </c:pt>
                <c:pt idx="689">
                  <c:v>0.19375000000000001</c:v>
                </c:pt>
                <c:pt idx="690">
                  <c:v>0.19375000000000001</c:v>
                </c:pt>
                <c:pt idx="691">
                  <c:v>0.13125000000000001</c:v>
                </c:pt>
                <c:pt idx="692">
                  <c:v>0.13125000000000001</c:v>
                </c:pt>
                <c:pt idx="693">
                  <c:v>0.13125000000000001</c:v>
                </c:pt>
                <c:pt idx="694">
                  <c:v>0.13125000000000001</c:v>
                </c:pt>
                <c:pt idx="695">
                  <c:v>0.13125000000000001</c:v>
                </c:pt>
                <c:pt idx="696">
                  <c:v>0.19375000000000001</c:v>
                </c:pt>
                <c:pt idx="697">
                  <c:v>0.19375000000000001</c:v>
                </c:pt>
                <c:pt idx="698">
                  <c:v>0.19375000000000001</c:v>
                </c:pt>
                <c:pt idx="699">
                  <c:v>0.25624999999999998</c:v>
                </c:pt>
                <c:pt idx="700">
                  <c:v>0.25624999999999998</c:v>
                </c:pt>
                <c:pt idx="701">
                  <c:v>0.25624999999999998</c:v>
                </c:pt>
                <c:pt idx="702">
                  <c:v>0.31874999999999998</c:v>
                </c:pt>
                <c:pt idx="703">
                  <c:v>0.31874999999999998</c:v>
                </c:pt>
                <c:pt idx="704">
                  <c:v>0.31874999999999998</c:v>
                </c:pt>
                <c:pt idx="705">
                  <c:v>0.31874999999999998</c:v>
                </c:pt>
                <c:pt idx="706">
                  <c:v>0.31874999999999998</c:v>
                </c:pt>
                <c:pt idx="707">
                  <c:v>0.38124999999999998</c:v>
                </c:pt>
                <c:pt idx="708">
                  <c:v>0.44374999999999998</c:v>
                </c:pt>
                <c:pt idx="709">
                  <c:v>0.44374999999999998</c:v>
                </c:pt>
                <c:pt idx="710">
                  <c:v>0.44374999999999998</c:v>
                </c:pt>
                <c:pt idx="711">
                  <c:v>0.50624999999999998</c:v>
                </c:pt>
                <c:pt idx="712">
                  <c:v>0.50624999999999998</c:v>
                </c:pt>
                <c:pt idx="713">
                  <c:v>0.50624999999999998</c:v>
                </c:pt>
                <c:pt idx="714">
                  <c:v>0.56874999999999998</c:v>
                </c:pt>
                <c:pt idx="715">
                  <c:v>0.56874999999999998</c:v>
                </c:pt>
                <c:pt idx="716">
                  <c:v>0.63124999999999998</c:v>
                </c:pt>
                <c:pt idx="717">
                  <c:v>0.69374999999999998</c:v>
                </c:pt>
                <c:pt idx="718">
                  <c:v>0.69374999999999998</c:v>
                </c:pt>
                <c:pt idx="719">
                  <c:v>0.69374999999999998</c:v>
                </c:pt>
                <c:pt idx="720">
                  <c:v>0.75624999999999998</c:v>
                </c:pt>
                <c:pt idx="721">
                  <c:v>0.75624999999999998</c:v>
                </c:pt>
                <c:pt idx="722">
                  <c:v>0.75624999999999998</c:v>
                </c:pt>
                <c:pt idx="723">
                  <c:v>0.59375</c:v>
                </c:pt>
                <c:pt idx="724">
                  <c:v>0.59375</c:v>
                </c:pt>
                <c:pt idx="725">
                  <c:v>0.59375</c:v>
                </c:pt>
                <c:pt idx="726">
                  <c:v>0.59375</c:v>
                </c:pt>
                <c:pt idx="727">
                  <c:v>0.59375</c:v>
                </c:pt>
                <c:pt idx="728">
                  <c:v>0.53125</c:v>
                </c:pt>
                <c:pt idx="729">
                  <c:v>0.46875</c:v>
                </c:pt>
                <c:pt idx="730">
                  <c:v>0.40625</c:v>
                </c:pt>
                <c:pt idx="731">
                  <c:v>0.40625</c:v>
                </c:pt>
                <c:pt idx="732">
                  <c:v>0.40625</c:v>
                </c:pt>
                <c:pt idx="733">
                  <c:v>0.40625</c:v>
                </c:pt>
                <c:pt idx="734">
                  <c:v>0.40625</c:v>
                </c:pt>
                <c:pt idx="735">
                  <c:v>3.125E-2</c:v>
                </c:pt>
                <c:pt idx="736">
                  <c:v>3.125E-2</c:v>
                </c:pt>
                <c:pt idx="737">
                  <c:v>3.125E-2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6ED-4F8B-9BB8-60D13126D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4480696"/>
        <c:axId val="344480304"/>
      </c:lineChart>
      <c:dateAx>
        <c:axId val="34447952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crossAx val="344479912"/>
        <c:crosses val="autoZero"/>
        <c:auto val="1"/>
        <c:lblOffset val="100"/>
        <c:baseTimeUnit val="months"/>
        <c:majorUnit val="60"/>
        <c:majorTimeUnit val="months"/>
        <c:minorUnit val="24"/>
      </c:dateAx>
      <c:valAx>
        <c:axId val="344479912"/>
        <c:scaling>
          <c:orientation val="minMax"/>
          <c:max val="5"/>
        </c:scaling>
        <c:delete val="0"/>
        <c:axPos val="l"/>
        <c:numFmt formatCode="0.00" sourceLinked="0"/>
        <c:majorTickMark val="out"/>
        <c:minorTickMark val="none"/>
        <c:tickLblPos val="nextTo"/>
        <c:crossAx val="344479520"/>
        <c:crosses val="autoZero"/>
        <c:crossBetween val="between"/>
      </c:valAx>
      <c:valAx>
        <c:axId val="344480304"/>
        <c:scaling>
          <c:orientation val="minMax"/>
          <c:max val="25"/>
          <c:min val="0"/>
        </c:scaling>
        <c:delete val="0"/>
        <c:axPos val="r"/>
        <c:numFmt formatCode="0" sourceLinked="1"/>
        <c:majorTickMark val="out"/>
        <c:minorTickMark val="none"/>
        <c:tickLblPos val="nextTo"/>
        <c:crossAx val="344480696"/>
        <c:crosses val="max"/>
        <c:crossBetween val="between"/>
      </c:valAx>
      <c:catAx>
        <c:axId val="344480696"/>
        <c:scaling>
          <c:orientation val="minMax"/>
        </c:scaling>
        <c:delete val="1"/>
        <c:axPos val="b"/>
        <c:majorTickMark val="out"/>
        <c:minorTickMark val="none"/>
        <c:tickLblPos val="nextTo"/>
        <c:crossAx val="3444803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Georgia" panose="02040502050405020303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flat" cmpd="sng" algn="ctr">
              <a:solidFill>
                <a:schemeClr val="dk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R_T_Bond_Rates!$AE$38:$AE$61</c:f>
              <c:numCache>
                <c:formatCode>0</c:formatCode>
                <c:ptCount val="24"/>
                <c:pt idx="0">
                  <c:v>-9</c:v>
                </c:pt>
                <c:pt idx="1">
                  <c:v>-8</c:v>
                </c:pt>
                <c:pt idx="2">
                  <c:v>-7</c:v>
                </c:pt>
                <c:pt idx="3">
                  <c:v>-6</c:v>
                </c:pt>
                <c:pt idx="4">
                  <c:v>-5</c:v>
                </c:pt>
                <c:pt idx="5">
                  <c:v>-4</c:v>
                </c:pt>
                <c:pt idx="6">
                  <c:v>-3</c:v>
                </c:pt>
                <c:pt idx="7">
                  <c:v>-2</c:v>
                </c:pt>
                <c:pt idx="8">
                  <c:v>-1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</c:numCache>
            </c:numRef>
          </c:cat>
          <c:val>
            <c:numRef>
              <c:f>R_T_Bond_Rates!$AJ$38:$AJ$61</c:f>
              <c:numCache>
                <c:formatCode>0.0</c:formatCode>
                <c:ptCount val="24"/>
                <c:pt idx="0">
                  <c:v>2.5000000000000001E-3</c:v>
                </c:pt>
                <c:pt idx="1">
                  <c:v>2.5000000000000001E-3</c:v>
                </c:pt>
                <c:pt idx="2">
                  <c:v>7.4999999999999997E-3</c:v>
                </c:pt>
                <c:pt idx="3">
                  <c:v>1.4999999999999999E-2</c:v>
                </c:pt>
                <c:pt idx="4">
                  <c:v>1.7500000000000002E-2</c:v>
                </c:pt>
                <c:pt idx="5">
                  <c:v>2.5000000000000001E-2</c:v>
                </c:pt>
                <c:pt idx="6">
                  <c:v>0.02</c:v>
                </c:pt>
                <c:pt idx="7">
                  <c:v>0.01</c:v>
                </c:pt>
                <c:pt idx="8">
                  <c:v>2.5000000000000001E-2</c:v>
                </c:pt>
                <c:pt idx="9">
                  <c:v>7.2499999999999995E-2</c:v>
                </c:pt>
                <c:pt idx="10">
                  <c:v>0.12</c:v>
                </c:pt>
                <c:pt idx="11">
                  <c:v>0.13750000000000001</c:v>
                </c:pt>
                <c:pt idx="12">
                  <c:v>0.2</c:v>
                </c:pt>
                <c:pt idx="13">
                  <c:v>0.14499999999999999</c:v>
                </c:pt>
                <c:pt idx="14">
                  <c:v>8.5000000000000006E-2</c:v>
                </c:pt>
                <c:pt idx="15">
                  <c:v>3.2500000000000001E-2</c:v>
                </c:pt>
                <c:pt idx="16">
                  <c:v>0.03</c:v>
                </c:pt>
                <c:pt idx="17">
                  <c:v>1.7500000000000002E-2</c:v>
                </c:pt>
                <c:pt idx="18">
                  <c:v>0.01</c:v>
                </c:pt>
                <c:pt idx="19">
                  <c:v>2.5000000000000001E-3</c:v>
                </c:pt>
                <c:pt idx="20">
                  <c:v>5.0000000000000001E-3</c:v>
                </c:pt>
                <c:pt idx="21">
                  <c:v>0</c:v>
                </c:pt>
                <c:pt idx="22">
                  <c:v>0</c:v>
                </c:pt>
                <c:pt idx="23">
                  <c:v>5.0000000000000001E-3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67C-4D75-BB4E-F70AB67E6E20}"/>
            </c:ext>
          </c:extLst>
        </c:ser>
        <c:ser>
          <c:idx val="1"/>
          <c:order val="1"/>
          <c:spPr>
            <a:ln w="38100" cap="flat" cmpd="sng" algn="ctr">
              <a:solidFill>
                <a:schemeClr val="dk1"/>
              </a:solidFill>
              <a:prstDash val="dashDot"/>
              <a:round/>
            </a:ln>
            <a:effectLst/>
          </c:spPr>
          <c:marker>
            <c:symbol val="none"/>
          </c:marker>
          <c:cat>
            <c:numRef>
              <c:f>R_T_Bond_Rates!$AE$38:$AE$61</c:f>
              <c:numCache>
                <c:formatCode>0</c:formatCode>
                <c:ptCount val="24"/>
                <c:pt idx="0">
                  <c:v>-9</c:v>
                </c:pt>
                <c:pt idx="1">
                  <c:v>-8</c:v>
                </c:pt>
                <c:pt idx="2">
                  <c:v>-7</c:v>
                </c:pt>
                <c:pt idx="3">
                  <c:v>-6</c:v>
                </c:pt>
                <c:pt idx="4">
                  <c:v>-5</c:v>
                </c:pt>
                <c:pt idx="5">
                  <c:v>-4</c:v>
                </c:pt>
                <c:pt idx="6">
                  <c:v>-3</c:v>
                </c:pt>
                <c:pt idx="7">
                  <c:v>-2</c:v>
                </c:pt>
                <c:pt idx="8">
                  <c:v>-1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</c:numCache>
            </c:numRef>
          </c:cat>
          <c:val>
            <c:numRef>
              <c:f>R_T_Bond_Rates!$AK$38:$AK$61</c:f>
              <c:numCache>
                <c:formatCode>0.0</c:formatCode>
                <c:ptCount val="24"/>
                <c:pt idx="0">
                  <c:v>0</c:v>
                </c:pt>
                <c:pt idx="1">
                  <c:v>1.652892561983471E-3</c:v>
                </c:pt>
                <c:pt idx="2">
                  <c:v>8.2644628099173556E-3</c:v>
                </c:pt>
                <c:pt idx="3">
                  <c:v>4.9586776859504135E-3</c:v>
                </c:pt>
                <c:pt idx="4">
                  <c:v>9.9173553719008271E-3</c:v>
                </c:pt>
                <c:pt idx="5">
                  <c:v>1.487603305785124E-2</c:v>
                </c:pt>
                <c:pt idx="6">
                  <c:v>1.487603305785124E-2</c:v>
                </c:pt>
                <c:pt idx="7">
                  <c:v>3.1404958677685953E-2</c:v>
                </c:pt>
                <c:pt idx="8">
                  <c:v>4.1322314049586778E-2</c:v>
                </c:pt>
                <c:pt idx="9">
                  <c:v>6.1157024793388429E-2</c:v>
                </c:pt>
                <c:pt idx="10">
                  <c:v>4.7933884297520664E-2</c:v>
                </c:pt>
                <c:pt idx="11">
                  <c:v>7.9338842975206617E-2</c:v>
                </c:pt>
                <c:pt idx="12">
                  <c:v>8.5950413223140495E-2</c:v>
                </c:pt>
                <c:pt idx="13">
                  <c:v>0.13388429752066117</c:v>
                </c:pt>
                <c:pt idx="14">
                  <c:v>0.15702479338842976</c:v>
                </c:pt>
                <c:pt idx="15">
                  <c:v>0.1487603305785124</c:v>
                </c:pt>
                <c:pt idx="16">
                  <c:v>9.4214876033057851E-2</c:v>
                </c:pt>
                <c:pt idx="17">
                  <c:v>3.6363636363636362E-2</c:v>
                </c:pt>
                <c:pt idx="18">
                  <c:v>1.1570247933884297E-2</c:v>
                </c:pt>
                <c:pt idx="19">
                  <c:v>6.6115702479338841E-3</c:v>
                </c:pt>
                <c:pt idx="20">
                  <c:v>1.652892561983471E-3</c:v>
                </c:pt>
                <c:pt idx="21">
                  <c:v>1.652892561983471E-3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67C-4D75-BB4E-F70AB67E6E20}"/>
            </c:ext>
          </c:extLst>
        </c:ser>
        <c:ser>
          <c:idx val="3"/>
          <c:order val="2"/>
          <c:spPr>
            <a:ln w="381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R_T_Bond_Rates!$AE$38:$AE$61</c:f>
              <c:numCache>
                <c:formatCode>0</c:formatCode>
                <c:ptCount val="24"/>
                <c:pt idx="0">
                  <c:v>-9</c:v>
                </c:pt>
                <c:pt idx="1">
                  <c:v>-8</c:v>
                </c:pt>
                <c:pt idx="2">
                  <c:v>-7</c:v>
                </c:pt>
                <c:pt idx="3">
                  <c:v>-6</c:v>
                </c:pt>
                <c:pt idx="4">
                  <c:v>-5</c:v>
                </c:pt>
                <c:pt idx="5">
                  <c:v>-4</c:v>
                </c:pt>
                <c:pt idx="6">
                  <c:v>-3</c:v>
                </c:pt>
                <c:pt idx="7">
                  <c:v>-2</c:v>
                </c:pt>
                <c:pt idx="8">
                  <c:v>-1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</c:numCache>
            </c:numRef>
          </c:cat>
          <c:val>
            <c:numRef>
              <c:f>R_T_Bond_Rates!$AL$38:$AL$61</c:f>
              <c:numCache>
                <c:formatCode>0.0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5.2910052910052907E-3</c:v>
                </c:pt>
                <c:pt idx="9">
                  <c:v>2.1164021164021163E-2</c:v>
                </c:pt>
                <c:pt idx="10">
                  <c:v>0.10582010582010581</c:v>
                </c:pt>
                <c:pt idx="11">
                  <c:v>0.30158730158730157</c:v>
                </c:pt>
                <c:pt idx="12">
                  <c:v>0.35449735449735448</c:v>
                </c:pt>
                <c:pt idx="13">
                  <c:v>0.15343915343915343</c:v>
                </c:pt>
                <c:pt idx="14">
                  <c:v>4.7619047619047616E-2</c:v>
                </c:pt>
                <c:pt idx="15">
                  <c:v>1.0582010582010581E-2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67C-4D75-BB4E-F70AB67E6E20}"/>
            </c:ext>
          </c:extLst>
        </c:ser>
        <c:ser>
          <c:idx val="4"/>
          <c:order val="3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R_T_Bond_Rates!$AE$38:$AE$61</c:f>
              <c:numCache>
                <c:formatCode>0</c:formatCode>
                <c:ptCount val="24"/>
                <c:pt idx="0">
                  <c:v>-9</c:v>
                </c:pt>
                <c:pt idx="1">
                  <c:v>-8</c:v>
                </c:pt>
                <c:pt idx="2">
                  <c:v>-7</c:v>
                </c:pt>
                <c:pt idx="3">
                  <c:v>-6</c:v>
                </c:pt>
                <c:pt idx="4">
                  <c:v>-5</c:v>
                </c:pt>
                <c:pt idx="5">
                  <c:v>-4</c:v>
                </c:pt>
                <c:pt idx="6">
                  <c:v>-3</c:v>
                </c:pt>
                <c:pt idx="7">
                  <c:v>-2</c:v>
                </c:pt>
                <c:pt idx="8">
                  <c:v>-1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</c:numCache>
            </c:numRef>
          </c:cat>
          <c:val>
            <c:numRef>
              <c:f>R_T_Bond_Rates!$AM$38:$AM$61</c:f>
              <c:numCache>
                <c:formatCode>0.0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9.5238095238095233E-2</c:v>
                </c:pt>
                <c:pt idx="9">
                  <c:v>0.61904761904761907</c:v>
                </c:pt>
                <c:pt idx="10">
                  <c:v>0.23809523809523808</c:v>
                </c:pt>
                <c:pt idx="11">
                  <c:v>4.7619047619047616E-2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D67C-4D75-BB4E-F70AB67E6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847424"/>
        <c:axId val="344847816"/>
      </c:lineChart>
      <c:catAx>
        <c:axId val="34484742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44847816"/>
        <c:crosses val="autoZero"/>
        <c:auto val="0"/>
        <c:lblAlgn val="ctr"/>
        <c:lblOffset val="100"/>
        <c:noMultiLvlLbl val="0"/>
      </c:catAx>
      <c:valAx>
        <c:axId val="344847816"/>
        <c:scaling>
          <c:orientation val="minMax"/>
          <c:max val="0.60000000000000009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44847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 b="0" i="0" u="none" strike="noStrike" baseline="0">
          <a:solidFill>
            <a:srgbClr val="000000"/>
          </a:solidFill>
          <a:latin typeface="Georgia"/>
          <a:ea typeface="Georgia"/>
          <a:cs typeface="Georgia"/>
        </a:defRPr>
      </a:pPr>
      <a:endParaRPr lang="en-US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RRT VIX proxy</c:v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auxiliary_calc_top1percent!$P$12:$P$1636</c:f>
              <c:numCache>
                <c:formatCode>General</c:formatCode>
                <c:ptCount val="1625"/>
                <c:pt idx="0">
                  <c:v>1885</c:v>
                </c:pt>
                <c:pt idx="1">
                  <c:v>1885</c:v>
                </c:pt>
                <c:pt idx="2">
                  <c:v>1885</c:v>
                </c:pt>
                <c:pt idx="3">
                  <c:v>1885</c:v>
                </c:pt>
                <c:pt idx="4">
                  <c:v>1885</c:v>
                </c:pt>
                <c:pt idx="5">
                  <c:v>1885</c:v>
                </c:pt>
                <c:pt idx="6">
                  <c:v>1885</c:v>
                </c:pt>
                <c:pt idx="7">
                  <c:v>1885</c:v>
                </c:pt>
                <c:pt idx="8">
                  <c:v>1885</c:v>
                </c:pt>
                <c:pt idx="9">
                  <c:v>1885</c:v>
                </c:pt>
                <c:pt idx="10">
                  <c:v>1885</c:v>
                </c:pt>
                <c:pt idx="11">
                  <c:v>1886</c:v>
                </c:pt>
                <c:pt idx="12">
                  <c:v>1886</c:v>
                </c:pt>
                <c:pt idx="13">
                  <c:v>1886</c:v>
                </c:pt>
                <c:pt idx="14">
                  <c:v>1886</c:v>
                </c:pt>
                <c:pt idx="15">
                  <c:v>1886</c:v>
                </c:pt>
                <c:pt idx="16">
                  <c:v>1886</c:v>
                </c:pt>
                <c:pt idx="17">
                  <c:v>1886</c:v>
                </c:pt>
                <c:pt idx="18">
                  <c:v>1886</c:v>
                </c:pt>
                <c:pt idx="19">
                  <c:v>1886</c:v>
                </c:pt>
                <c:pt idx="20">
                  <c:v>1886</c:v>
                </c:pt>
                <c:pt idx="21">
                  <c:v>1886</c:v>
                </c:pt>
                <c:pt idx="22">
                  <c:v>1886</c:v>
                </c:pt>
                <c:pt idx="23">
                  <c:v>1887</c:v>
                </c:pt>
                <c:pt idx="24">
                  <c:v>1887</c:v>
                </c:pt>
                <c:pt idx="25">
                  <c:v>1887</c:v>
                </c:pt>
                <c:pt idx="26">
                  <c:v>1887</c:v>
                </c:pt>
                <c:pt idx="27">
                  <c:v>1887</c:v>
                </c:pt>
                <c:pt idx="28">
                  <c:v>1887</c:v>
                </c:pt>
                <c:pt idx="29">
                  <c:v>1887</c:v>
                </c:pt>
                <c:pt idx="30">
                  <c:v>1887</c:v>
                </c:pt>
                <c:pt idx="31">
                  <c:v>1887</c:v>
                </c:pt>
                <c:pt idx="32">
                  <c:v>1887</c:v>
                </c:pt>
                <c:pt idx="33">
                  <c:v>1887</c:v>
                </c:pt>
                <c:pt idx="34">
                  <c:v>1887</c:v>
                </c:pt>
                <c:pt idx="35">
                  <c:v>1888</c:v>
                </c:pt>
                <c:pt idx="36">
                  <c:v>1888</c:v>
                </c:pt>
                <c:pt idx="37">
                  <c:v>1888</c:v>
                </c:pt>
                <c:pt idx="38">
                  <c:v>1888</c:v>
                </c:pt>
                <c:pt idx="39">
                  <c:v>1888</c:v>
                </c:pt>
                <c:pt idx="40">
                  <c:v>1888</c:v>
                </c:pt>
                <c:pt idx="41">
                  <c:v>1888</c:v>
                </c:pt>
                <c:pt idx="42">
                  <c:v>1888</c:v>
                </c:pt>
                <c:pt idx="43">
                  <c:v>1888</c:v>
                </c:pt>
                <c:pt idx="44">
                  <c:v>1888</c:v>
                </c:pt>
                <c:pt idx="45">
                  <c:v>1888</c:v>
                </c:pt>
                <c:pt idx="46">
                  <c:v>1888</c:v>
                </c:pt>
                <c:pt idx="47">
                  <c:v>1889</c:v>
                </c:pt>
                <c:pt idx="48">
                  <c:v>1889</c:v>
                </c:pt>
                <c:pt idx="49">
                  <c:v>1889</c:v>
                </c:pt>
                <c:pt idx="50">
                  <c:v>1889</c:v>
                </c:pt>
                <c:pt idx="51">
                  <c:v>1889</c:v>
                </c:pt>
                <c:pt idx="52">
                  <c:v>1889</c:v>
                </c:pt>
                <c:pt idx="53">
                  <c:v>1889</c:v>
                </c:pt>
                <c:pt idx="54">
                  <c:v>1889</c:v>
                </c:pt>
                <c:pt idx="55">
                  <c:v>1889</c:v>
                </c:pt>
                <c:pt idx="56">
                  <c:v>1889</c:v>
                </c:pt>
                <c:pt idx="57">
                  <c:v>1889</c:v>
                </c:pt>
                <c:pt idx="58">
                  <c:v>1889</c:v>
                </c:pt>
                <c:pt idx="59">
                  <c:v>1890</c:v>
                </c:pt>
                <c:pt idx="60">
                  <c:v>1890</c:v>
                </c:pt>
                <c:pt idx="61">
                  <c:v>1890</c:v>
                </c:pt>
                <c:pt idx="62">
                  <c:v>1890</c:v>
                </c:pt>
                <c:pt idx="63">
                  <c:v>1890</c:v>
                </c:pt>
                <c:pt idx="64">
                  <c:v>1890</c:v>
                </c:pt>
                <c:pt idx="65">
                  <c:v>1890</c:v>
                </c:pt>
                <c:pt idx="66">
                  <c:v>1890</c:v>
                </c:pt>
                <c:pt idx="67">
                  <c:v>1890</c:v>
                </c:pt>
                <c:pt idx="68">
                  <c:v>1890</c:v>
                </c:pt>
                <c:pt idx="69">
                  <c:v>1890</c:v>
                </c:pt>
                <c:pt idx="70">
                  <c:v>1890</c:v>
                </c:pt>
                <c:pt idx="71">
                  <c:v>1891</c:v>
                </c:pt>
                <c:pt idx="72">
                  <c:v>1891</c:v>
                </c:pt>
                <c:pt idx="73">
                  <c:v>1891</c:v>
                </c:pt>
                <c:pt idx="74">
                  <c:v>1891</c:v>
                </c:pt>
                <c:pt idx="75">
                  <c:v>1891</c:v>
                </c:pt>
                <c:pt idx="76">
                  <c:v>1891</c:v>
                </c:pt>
                <c:pt idx="77">
                  <c:v>1891</c:v>
                </c:pt>
                <c:pt idx="78">
                  <c:v>1891</c:v>
                </c:pt>
                <c:pt idx="79">
                  <c:v>1891</c:v>
                </c:pt>
                <c:pt idx="80">
                  <c:v>1891</c:v>
                </c:pt>
                <c:pt idx="81">
                  <c:v>1891</c:v>
                </c:pt>
                <c:pt idx="82">
                  <c:v>1891</c:v>
                </c:pt>
                <c:pt idx="83">
                  <c:v>1892</c:v>
                </c:pt>
                <c:pt idx="84">
                  <c:v>1892</c:v>
                </c:pt>
                <c:pt idx="85">
                  <c:v>1892</c:v>
                </c:pt>
                <c:pt idx="86">
                  <c:v>1892</c:v>
                </c:pt>
                <c:pt idx="87">
                  <c:v>1892</c:v>
                </c:pt>
                <c:pt idx="88">
                  <c:v>1892</c:v>
                </c:pt>
                <c:pt idx="89">
                  <c:v>1892</c:v>
                </c:pt>
                <c:pt idx="90">
                  <c:v>1892</c:v>
                </c:pt>
                <c:pt idx="91">
                  <c:v>1892</c:v>
                </c:pt>
                <c:pt idx="92">
                  <c:v>1892</c:v>
                </c:pt>
                <c:pt idx="93">
                  <c:v>1892</c:v>
                </c:pt>
                <c:pt idx="94">
                  <c:v>1892</c:v>
                </c:pt>
                <c:pt idx="95">
                  <c:v>1893</c:v>
                </c:pt>
                <c:pt idx="96">
                  <c:v>1893</c:v>
                </c:pt>
                <c:pt idx="97">
                  <c:v>1893</c:v>
                </c:pt>
                <c:pt idx="98">
                  <c:v>1893</c:v>
                </c:pt>
                <c:pt idx="99">
                  <c:v>1893</c:v>
                </c:pt>
                <c:pt idx="100">
                  <c:v>1893</c:v>
                </c:pt>
                <c:pt idx="101">
                  <c:v>1893</c:v>
                </c:pt>
                <c:pt idx="102">
                  <c:v>1893</c:v>
                </c:pt>
                <c:pt idx="103">
                  <c:v>1893</c:v>
                </c:pt>
                <c:pt idx="104">
                  <c:v>1893</c:v>
                </c:pt>
                <c:pt idx="105">
                  <c:v>1893</c:v>
                </c:pt>
                <c:pt idx="106">
                  <c:v>1893</c:v>
                </c:pt>
                <c:pt idx="107">
                  <c:v>1894</c:v>
                </c:pt>
                <c:pt idx="108">
                  <c:v>1894</c:v>
                </c:pt>
                <c:pt idx="109">
                  <c:v>1894</c:v>
                </c:pt>
                <c:pt idx="110">
                  <c:v>1894</c:v>
                </c:pt>
                <c:pt idx="111">
                  <c:v>1894</c:v>
                </c:pt>
                <c:pt idx="112">
                  <c:v>1894</c:v>
                </c:pt>
                <c:pt idx="113">
                  <c:v>1894</c:v>
                </c:pt>
                <c:pt idx="114">
                  <c:v>1894</c:v>
                </c:pt>
                <c:pt idx="115">
                  <c:v>1894</c:v>
                </c:pt>
                <c:pt idx="116">
                  <c:v>1894</c:v>
                </c:pt>
                <c:pt idx="117">
                  <c:v>1894</c:v>
                </c:pt>
                <c:pt idx="118">
                  <c:v>1894</c:v>
                </c:pt>
                <c:pt idx="119">
                  <c:v>1895</c:v>
                </c:pt>
                <c:pt idx="120">
                  <c:v>1895</c:v>
                </c:pt>
                <c:pt idx="121">
                  <c:v>1895</c:v>
                </c:pt>
                <c:pt idx="122">
                  <c:v>1895</c:v>
                </c:pt>
                <c:pt idx="123">
                  <c:v>1895</c:v>
                </c:pt>
                <c:pt idx="124">
                  <c:v>1895</c:v>
                </c:pt>
                <c:pt idx="125">
                  <c:v>1895</c:v>
                </c:pt>
                <c:pt idx="126">
                  <c:v>1895</c:v>
                </c:pt>
                <c:pt idx="127">
                  <c:v>1895</c:v>
                </c:pt>
                <c:pt idx="128">
                  <c:v>1895</c:v>
                </c:pt>
                <c:pt idx="129">
                  <c:v>1895</c:v>
                </c:pt>
                <c:pt idx="130">
                  <c:v>1895</c:v>
                </c:pt>
                <c:pt idx="131">
                  <c:v>1896</c:v>
                </c:pt>
                <c:pt idx="132">
                  <c:v>1896</c:v>
                </c:pt>
                <c:pt idx="133">
                  <c:v>1896</c:v>
                </c:pt>
                <c:pt idx="134">
                  <c:v>1896</c:v>
                </c:pt>
                <c:pt idx="135">
                  <c:v>1896</c:v>
                </c:pt>
                <c:pt idx="136">
                  <c:v>1896</c:v>
                </c:pt>
                <c:pt idx="137">
                  <c:v>1896</c:v>
                </c:pt>
                <c:pt idx="138">
                  <c:v>1896</c:v>
                </c:pt>
                <c:pt idx="139">
                  <c:v>1896</c:v>
                </c:pt>
                <c:pt idx="140">
                  <c:v>1896</c:v>
                </c:pt>
                <c:pt idx="141">
                  <c:v>1896</c:v>
                </c:pt>
                <c:pt idx="142">
                  <c:v>1896</c:v>
                </c:pt>
                <c:pt idx="143">
                  <c:v>1897</c:v>
                </c:pt>
                <c:pt idx="144">
                  <c:v>1897</c:v>
                </c:pt>
                <c:pt idx="145">
                  <c:v>1897</c:v>
                </c:pt>
                <c:pt idx="146">
                  <c:v>1897</c:v>
                </c:pt>
                <c:pt idx="147">
                  <c:v>1897</c:v>
                </c:pt>
                <c:pt idx="148">
                  <c:v>1897</c:v>
                </c:pt>
                <c:pt idx="149">
                  <c:v>1897</c:v>
                </c:pt>
                <c:pt idx="150">
                  <c:v>1897</c:v>
                </c:pt>
                <c:pt idx="151">
                  <c:v>1897</c:v>
                </c:pt>
                <c:pt idx="152">
                  <c:v>1897</c:v>
                </c:pt>
                <c:pt idx="153">
                  <c:v>1897</c:v>
                </c:pt>
                <c:pt idx="154">
                  <c:v>1897</c:v>
                </c:pt>
                <c:pt idx="155">
                  <c:v>1898</c:v>
                </c:pt>
                <c:pt idx="156">
                  <c:v>1898</c:v>
                </c:pt>
                <c:pt idx="157">
                  <c:v>1898</c:v>
                </c:pt>
                <c:pt idx="158">
                  <c:v>1898</c:v>
                </c:pt>
                <c:pt idx="159">
                  <c:v>1898</c:v>
                </c:pt>
                <c:pt idx="160">
                  <c:v>1898</c:v>
                </c:pt>
                <c:pt idx="161">
                  <c:v>1898</c:v>
                </c:pt>
                <c:pt idx="162">
                  <c:v>1898</c:v>
                </c:pt>
                <c:pt idx="163">
                  <c:v>1898</c:v>
                </c:pt>
                <c:pt idx="164">
                  <c:v>1898</c:v>
                </c:pt>
                <c:pt idx="165">
                  <c:v>1898</c:v>
                </c:pt>
                <c:pt idx="166">
                  <c:v>1898</c:v>
                </c:pt>
                <c:pt idx="167">
                  <c:v>1899</c:v>
                </c:pt>
                <c:pt idx="168">
                  <c:v>1899</c:v>
                </c:pt>
                <c:pt idx="169">
                  <c:v>1899</c:v>
                </c:pt>
                <c:pt idx="170">
                  <c:v>1899</c:v>
                </c:pt>
                <c:pt idx="171">
                  <c:v>1899</c:v>
                </c:pt>
                <c:pt idx="172">
                  <c:v>1899</c:v>
                </c:pt>
                <c:pt idx="173">
                  <c:v>1899</c:v>
                </c:pt>
                <c:pt idx="174">
                  <c:v>1899</c:v>
                </c:pt>
                <c:pt idx="175">
                  <c:v>1899</c:v>
                </c:pt>
                <c:pt idx="176">
                  <c:v>1899</c:v>
                </c:pt>
                <c:pt idx="177">
                  <c:v>1899</c:v>
                </c:pt>
                <c:pt idx="178">
                  <c:v>1899</c:v>
                </c:pt>
                <c:pt idx="179">
                  <c:v>1900</c:v>
                </c:pt>
                <c:pt idx="180">
                  <c:v>1900</c:v>
                </c:pt>
                <c:pt idx="181">
                  <c:v>1900</c:v>
                </c:pt>
                <c:pt idx="182">
                  <c:v>1900</c:v>
                </c:pt>
                <c:pt idx="183">
                  <c:v>1900</c:v>
                </c:pt>
                <c:pt idx="184">
                  <c:v>1900</c:v>
                </c:pt>
                <c:pt idx="185">
                  <c:v>1900</c:v>
                </c:pt>
                <c:pt idx="186">
                  <c:v>1900</c:v>
                </c:pt>
                <c:pt idx="187">
                  <c:v>1900</c:v>
                </c:pt>
                <c:pt idx="188">
                  <c:v>1900</c:v>
                </c:pt>
                <c:pt idx="189">
                  <c:v>1900</c:v>
                </c:pt>
                <c:pt idx="190">
                  <c:v>1900</c:v>
                </c:pt>
                <c:pt idx="191">
                  <c:v>1901</c:v>
                </c:pt>
                <c:pt idx="192">
                  <c:v>1901</c:v>
                </c:pt>
                <c:pt idx="193">
                  <c:v>1901</c:v>
                </c:pt>
                <c:pt idx="194">
                  <c:v>1901</c:v>
                </c:pt>
                <c:pt idx="195">
                  <c:v>1901</c:v>
                </c:pt>
                <c:pt idx="196">
                  <c:v>1901</c:v>
                </c:pt>
                <c:pt idx="197">
                  <c:v>1901</c:v>
                </c:pt>
                <c:pt idx="198">
                  <c:v>1901</c:v>
                </c:pt>
                <c:pt idx="199">
                  <c:v>1901</c:v>
                </c:pt>
                <c:pt idx="200">
                  <c:v>1901</c:v>
                </c:pt>
                <c:pt idx="201">
                  <c:v>1901</c:v>
                </c:pt>
                <c:pt idx="202">
                  <c:v>1901</c:v>
                </c:pt>
                <c:pt idx="203">
                  <c:v>1902</c:v>
                </c:pt>
                <c:pt idx="204">
                  <c:v>1902</c:v>
                </c:pt>
                <c:pt idx="205">
                  <c:v>1902</c:v>
                </c:pt>
                <c:pt idx="206">
                  <c:v>1902</c:v>
                </c:pt>
                <c:pt idx="207">
                  <c:v>1902</c:v>
                </c:pt>
                <c:pt idx="208">
                  <c:v>1902</c:v>
                </c:pt>
                <c:pt idx="209">
                  <c:v>1902</c:v>
                </c:pt>
                <c:pt idx="210">
                  <c:v>1902</c:v>
                </c:pt>
                <c:pt idx="211">
                  <c:v>1902</c:v>
                </c:pt>
                <c:pt idx="212">
                  <c:v>1902</c:v>
                </c:pt>
                <c:pt idx="213">
                  <c:v>1902</c:v>
                </c:pt>
                <c:pt idx="214">
                  <c:v>1902</c:v>
                </c:pt>
                <c:pt idx="215">
                  <c:v>1903</c:v>
                </c:pt>
                <c:pt idx="216">
                  <c:v>1903</c:v>
                </c:pt>
                <c:pt idx="217">
                  <c:v>1903</c:v>
                </c:pt>
                <c:pt idx="218">
                  <c:v>1903</c:v>
                </c:pt>
                <c:pt idx="219">
                  <c:v>1903</c:v>
                </c:pt>
                <c:pt idx="220">
                  <c:v>1903</c:v>
                </c:pt>
                <c:pt idx="221">
                  <c:v>1903</c:v>
                </c:pt>
                <c:pt idx="222">
                  <c:v>1903</c:v>
                </c:pt>
                <c:pt idx="223">
                  <c:v>1903</c:v>
                </c:pt>
                <c:pt idx="224">
                  <c:v>1903</c:v>
                </c:pt>
                <c:pt idx="225">
                  <c:v>1903</c:v>
                </c:pt>
                <c:pt idx="226">
                  <c:v>1903</c:v>
                </c:pt>
                <c:pt idx="227">
                  <c:v>1904</c:v>
                </c:pt>
                <c:pt idx="228">
                  <c:v>1904</c:v>
                </c:pt>
                <c:pt idx="229">
                  <c:v>1904</c:v>
                </c:pt>
                <c:pt idx="230">
                  <c:v>1904</c:v>
                </c:pt>
                <c:pt idx="231">
                  <c:v>1904</c:v>
                </c:pt>
                <c:pt idx="232">
                  <c:v>1904</c:v>
                </c:pt>
                <c:pt idx="233">
                  <c:v>1904</c:v>
                </c:pt>
                <c:pt idx="234">
                  <c:v>1904</c:v>
                </c:pt>
                <c:pt idx="235">
                  <c:v>1904</c:v>
                </c:pt>
                <c:pt idx="236">
                  <c:v>1904</c:v>
                </c:pt>
                <c:pt idx="237">
                  <c:v>1904</c:v>
                </c:pt>
                <c:pt idx="238">
                  <c:v>1904</c:v>
                </c:pt>
                <c:pt idx="239">
                  <c:v>1905</c:v>
                </c:pt>
                <c:pt idx="240">
                  <c:v>1905</c:v>
                </c:pt>
                <c:pt idx="241">
                  <c:v>1905</c:v>
                </c:pt>
                <c:pt idx="242">
                  <c:v>1905</c:v>
                </c:pt>
                <c:pt idx="243">
                  <c:v>1905</c:v>
                </c:pt>
                <c:pt idx="244">
                  <c:v>1905</c:v>
                </c:pt>
                <c:pt idx="245">
                  <c:v>1905</c:v>
                </c:pt>
                <c:pt idx="246">
                  <c:v>1905</c:v>
                </c:pt>
                <c:pt idx="247">
                  <c:v>1905</c:v>
                </c:pt>
                <c:pt idx="248">
                  <c:v>1905</c:v>
                </c:pt>
                <c:pt idx="249">
                  <c:v>1905</c:v>
                </c:pt>
                <c:pt idx="250">
                  <c:v>1905</c:v>
                </c:pt>
                <c:pt idx="251">
                  <c:v>1906</c:v>
                </c:pt>
                <c:pt idx="252">
                  <c:v>1906</c:v>
                </c:pt>
                <c:pt idx="253">
                  <c:v>1906</c:v>
                </c:pt>
                <c:pt idx="254">
                  <c:v>1906</c:v>
                </c:pt>
                <c:pt idx="255">
                  <c:v>1906</c:v>
                </c:pt>
                <c:pt idx="256">
                  <c:v>1906</c:v>
                </c:pt>
                <c:pt idx="257">
                  <c:v>1906</c:v>
                </c:pt>
                <c:pt idx="258">
                  <c:v>1906</c:v>
                </c:pt>
                <c:pt idx="259">
                  <c:v>1906</c:v>
                </c:pt>
                <c:pt idx="260">
                  <c:v>1906</c:v>
                </c:pt>
                <c:pt idx="261">
                  <c:v>1906</c:v>
                </c:pt>
                <c:pt idx="262">
                  <c:v>1906</c:v>
                </c:pt>
                <c:pt idx="263">
                  <c:v>1907</c:v>
                </c:pt>
                <c:pt idx="264">
                  <c:v>1907</c:v>
                </c:pt>
                <c:pt idx="265">
                  <c:v>1907</c:v>
                </c:pt>
                <c:pt idx="266">
                  <c:v>1907</c:v>
                </c:pt>
                <c:pt idx="267">
                  <c:v>1907</c:v>
                </c:pt>
                <c:pt idx="268">
                  <c:v>1907</c:v>
                </c:pt>
                <c:pt idx="269">
                  <c:v>1907</c:v>
                </c:pt>
                <c:pt idx="270">
                  <c:v>1907</c:v>
                </c:pt>
                <c:pt idx="271">
                  <c:v>1907</c:v>
                </c:pt>
                <c:pt idx="272">
                  <c:v>1907</c:v>
                </c:pt>
                <c:pt idx="273">
                  <c:v>1907</c:v>
                </c:pt>
                <c:pt idx="274">
                  <c:v>1907</c:v>
                </c:pt>
                <c:pt idx="275">
                  <c:v>1908</c:v>
                </c:pt>
                <c:pt idx="276">
                  <c:v>1908</c:v>
                </c:pt>
                <c:pt idx="277">
                  <c:v>1908</c:v>
                </c:pt>
                <c:pt idx="278">
                  <c:v>1908</c:v>
                </c:pt>
                <c:pt idx="279">
                  <c:v>1908</c:v>
                </c:pt>
                <c:pt idx="280">
                  <c:v>1908</c:v>
                </c:pt>
                <c:pt idx="281">
                  <c:v>1908</c:v>
                </c:pt>
                <c:pt idx="282">
                  <c:v>1908</c:v>
                </c:pt>
                <c:pt idx="283">
                  <c:v>1908</c:v>
                </c:pt>
                <c:pt idx="284">
                  <c:v>1908</c:v>
                </c:pt>
                <c:pt idx="285">
                  <c:v>1908</c:v>
                </c:pt>
                <c:pt idx="286">
                  <c:v>1908</c:v>
                </c:pt>
                <c:pt idx="287">
                  <c:v>1909</c:v>
                </c:pt>
                <c:pt idx="288">
                  <c:v>1909</c:v>
                </c:pt>
                <c:pt idx="289">
                  <c:v>1909</c:v>
                </c:pt>
                <c:pt idx="290">
                  <c:v>1909</c:v>
                </c:pt>
                <c:pt idx="291">
                  <c:v>1909</c:v>
                </c:pt>
                <c:pt idx="292">
                  <c:v>1909</c:v>
                </c:pt>
                <c:pt idx="293">
                  <c:v>1909</c:v>
                </c:pt>
                <c:pt idx="294">
                  <c:v>1909</c:v>
                </c:pt>
                <c:pt idx="295">
                  <c:v>1909</c:v>
                </c:pt>
                <c:pt idx="296">
                  <c:v>1909</c:v>
                </c:pt>
                <c:pt idx="297">
                  <c:v>1909</c:v>
                </c:pt>
                <c:pt idx="298">
                  <c:v>1909</c:v>
                </c:pt>
                <c:pt idx="299">
                  <c:v>1910</c:v>
                </c:pt>
                <c:pt idx="300">
                  <c:v>1910</c:v>
                </c:pt>
                <c:pt idx="301">
                  <c:v>1910</c:v>
                </c:pt>
                <c:pt idx="302">
                  <c:v>1910</c:v>
                </c:pt>
                <c:pt idx="303">
                  <c:v>1910</c:v>
                </c:pt>
                <c:pt idx="304">
                  <c:v>1910</c:v>
                </c:pt>
                <c:pt idx="305">
                  <c:v>1910</c:v>
                </c:pt>
                <c:pt idx="306">
                  <c:v>1910</c:v>
                </c:pt>
                <c:pt idx="307">
                  <c:v>1910</c:v>
                </c:pt>
                <c:pt idx="308">
                  <c:v>1910</c:v>
                </c:pt>
                <c:pt idx="309">
                  <c:v>1910</c:v>
                </c:pt>
                <c:pt idx="310">
                  <c:v>1910</c:v>
                </c:pt>
                <c:pt idx="311">
                  <c:v>1911</c:v>
                </c:pt>
                <c:pt idx="312">
                  <c:v>1911</c:v>
                </c:pt>
                <c:pt idx="313">
                  <c:v>1911</c:v>
                </c:pt>
                <c:pt idx="314">
                  <c:v>1911</c:v>
                </c:pt>
                <c:pt idx="315">
                  <c:v>1911</c:v>
                </c:pt>
                <c:pt idx="316">
                  <c:v>1911</c:v>
                </c:pt>
                <c:pt idx="317">
                  <c:v>1911</c:v>
                </c:pt>
                <c:pt idx="318">
                  <c:v>1911</c:v>
                </c:pt>
                <c:pt idx="319">
                  <c:v>1911</c:v>
                </c:pt>
                <c:pt idx="320">
                  <c:v>1911</c:v>
                </c:pt>
                <c:pt idx="321">
                  <c:v>1911</c:v>
                </c:pt>
                <c:pt idx="322">
                  <c:v>1911</c:v>
                </c:pt>
                <c:pt idx="323">
                  <c:v>1912</c:v>
                </c:pt>
                <c:pt idx="324">
                  <c:v>1912</c:v>
                </c:pt>
                <c:pt idx="325">
                  <c:v>1912</c:v>
                </c:pt>
                <c:pt idx="326">
                  <c:v>1912</c:v>
                </c:pt>
                <c:pt idx="327">
                  <c:v>1912</c:v>
                </c:pt>
                <c:pt idx="328">
                  <c:v>1912</c:v>
                </c:pt>
                <c:pt idx="329">
                  <c:v>1912</c:v>
                </c:pt>
                <c:pt idx="330">
                  <c:v>1912</c:v>
                </c:pt>
                <c:pt idx="331">
                  <c:v>1912</c:v>
                </c:pt>
                <c:pt idx="332">
                  <c:v>1912</c:v>
                </c:pt>
                <c:pt idx="333">
                  <c:v>1912</c:v>
                </c:pt>
                <c:pt idx="334">
                  <c:v>1912</c:v>
                </c:pt>
                <c:pt idx="335">
                  <c:v>1913</c:v>
                </c:pt>
                <c:pt idx="336">
                  <c:v>1913</c:v>
                </c:pt>
                <c:pt idx="337">
                  <c:v>1913</c:v>
                </c:pt>
                <c:pt idx="338">
                  <c:v>1913</c:v>
                </c:pt>
                <c:pt idx="339">
                  <c:v>1913</c:v>
                </c:pt>
                <c:pt idx="340">
                  <c:v>1913</c:v>
                </c:pt>
                <c:pt idx="341">
                  <c:v>1913</c:v>
                </c:pt>
                <c:pt idx="342">
                  <c:v>1913</c:v>
                </c:pt>
                <c:pt idx="343">
                  <c:v>1913</c:v>
                </c:pt>
                <c:pt idx="344">
                  <c:v>1913</c:v>
                </c:pt>
                <c:pt idx="345">
                  <c:v>1913</c:v>
                </c:pt>
                <c:pt idx="346">
                  <c:v>1913</c:v>
                </c:pt>
                <c:pt idx="347">
                  <c:v>1914</c:v>
                </c:pt>
                <c:pt idx="348">
                  <c:v>1914</c:v>
                </c:pt>
                <c:pt idx="349">
                  <c:v>1914</c:v>
                </c:pt>
                <c:pt idx="350">
                  <c:v>1914</c:v>
                </c:pt>
                <c:pt idx="351">
                  <c:v>1914</c:v>
                </c:pt>
                <c:pt idx="352">
                  <c:v>1914</c:v>
                </c:pt>
                <c:pt idx="353">
                  <c:v>1914</c:v>
                </c:pt>
                <c:pt idx="354">
                  <c:v>1914</c:v>
                </c:pt>
                <c:pt idx="355">
                  <c:v>1914</c:v>
                </c:pt>
                <c:pt idx="356">
                  <c:v>1914</c:v>
                </c:pt>
                <c:pt idx="357">
                  <c:v>1914</c:v>
                </c:pt>
                <c:pt idx="358">
                  <c:v>1914</c:v>
                </c:pt>
                <c:pt idx="359">
                  <c:v>1915</c:v>
                </c:pt>
                <c:pt idx="360">
                  <c:v>1915</c:v>
                </c:pt>
                <c:pt idx="361">
                  <c:v>1915</c:v>
                </c:pt>
                <c:pt idx="362">
                  <c:v>1915</c:v>
                </c:pt>
                <c:pt idx="363">
                  <c:v>1915</c:v>
                </c:pt>
                <c:pt idx="364">
                  <c:v>1915</c:v>
                </c:pt>
                <c:pt idx="365">
                  <c:v>1915</c:v>
                </c:pt>
                <c:pt idx="366">
                  <c:v>1915</c:v>
                </c:pt>
                <c:pt idx="367">
                  <c:v>1915</c:v>
                </c:pt>
                <c:pt idx="368">
                  <c:v>1915</c:v>
                </c:pt>
                <c:pt idx="369">
                  <c:v>1915</c:v>
                </c:pt>
                <c:pt idx="370">
                  <c:v>1915</c:v>
                </c:pt>
                <c:pt idx="371">
                  <c:v>1916</c:v>
                </c:pt>
                <c:pt idx="372">
                  <c:v>1916</c:v>
                </c:pt>
                <c:pt idx="373">
                  <c:v>1916</c:v>
                </c:pt>
                <c:pt idx="374">
                  <c:v>1916</c:v>
                </c:pt>
                <c:pt idx="375">
                  <c:v>1916</c:v>
                </c:pt>
                <c:pt idx="376">
                  <c:v>1916</c:v>
                </c:pt>
                <c:pt idx="377">
                  <c:v>1916</c:v>
                </c:pt>
                <c:pt idx="378">
                  <c:v>1916</c:v>
                </c:pt>
                <c:pt idx="379">
                  <c:v>1916</c:v>
                </c:pt>
                <c:pt idx="380">
                  <c:v>1916</c:v>
                </c:pt>
                <c:pt idx="381">
                  <c:v>1916</c:v>
                </c:pt>
                <c:pt idx="382">
                  <c:v>1916</c:v>
                </c:pt>
                <c:pt idx="383">
                  <c:v>1917</c:v>
                </c:pt>
                <c:pt idx="384">
                  <c:v>1917</c:v>
                </c:pt>
                <c:pt idx="385">
                  <c:v>1917</c:v>
                </c:pt>
                <c:pt idx="386">
                  <c:v>1917</c:v>
                </c:pt>
                <c:pt idx="387">
                  <c:v>1917</c:v>
                </c:pt>
                <c:pt idx="388">
                  <c:v>1917</c:v>
                </c:pt>
                <c:pt idx="389">
                  <c:v>1917</c:v>
                </c:pt>
                <c:pt idx="390">
                  <c:v>1917</c:v>
                </c:pt>
                <c:pt idx="391">
                  <c:v>1917</c:v>
                </c:pt>
                <c:pt idx="392">
                  <c:v>1917</c:v>
                </c:pt>
                <c:pt idx="393">
                  <c:v>1917</c:v>
                </c:pt>
                <c:pt idx="394">
                  <c:v>1917</c:v>
                </c:pt>
                <c:pt idx="395">
                  <c:v>1918</c:v>
                </c:pt>
                <c:pt idx="396">
                  <c:v>1918</c:v>
                </c:pt>
                <c:pt idx="397">
                  <c:v>1918</c:v>
                </c:pt>
                <c:pt idx="398">
                  <c:v>1918</c:v>
                </c:pt>
                <c:pt idx="399">
                  <c:v>1918</c:v>
                </c:pt>
                <c:pt idx="400">
                  <c:v>1918</c:v>
                </c:pt>
                <c:pt idx="401">
                  <c:v>1918</c:v>
                </c:pt>
                <c:pt idx="402">
                  <c:v>1918</c:v>
                </c:pt>
                <c:pt idx="403">
                  <c:v>1918</c:v>
                </c:pt>
                <c:pt idx="404">
                  <c:v>1918</c:v>
                </c:pt>
                <c:pt idx="405">
                  <c:v>1918</c:v>
                </c:pt>
                <c:pt idx="406">
                  <c:v>1918</c:v>
                </c:pt>
                <c:pt idx="407">
                  <c:v>1919</c:v>
                </c:pt>
                <c:pt idx="408">
                  <c:v>1919</c:v>
                </c:pt>
                <c:pt idx="409">
                  <c:v>1919</c:v>
                </c:pt>
                <c:pt idx="410">
                  <c:v>1919</c:v>
                </c:pt>
                <c:pt idx="411">
                  <c:v>1919</c:v>
                </c:pt>
                <c:pt idx="412">
                  <c:v>1919</c:v>
                </c:pt>
                <c:pt idx="413">
                  <c:v>1919</c:v>
                </c:pt>
                <c:pt idx="414">
                  <c:v>1919</c:v>
                </c:pt>
                <c:pt idx="415">
                  <c:v>1919</c:v>
                </c:pt>
                <c:pt idx="416">
                  <c:v>1919</c:v>
                </c:pt>
                <c:pt idx="417">
                  <c:v>1919</c:v>
                </c:pt>
                <c:pt idx="418">
                  <c:v>1919</c:v>
                </c:pt>
                <c:pt idx="419">
                  <c:v>1920</c:v>
                </c:pt>
                <c:pt idx="420">
                  <c:v>1920</c:v>
                </c:pt>
                <c:pt idx="421">
                  <c:v>1920</c:v>
                </c:pt>
                <c:pt idx="422">
                  <c:v>1920</c:v>
                </c:pt>
                <c:pt idx="423">
                  <c:v>1920</c:v>
                </c:pt>
                <c:pt idx="424">
                  <c:v>1920</c:v>
                </c:pt>
                <c:pt idx="425">
                  <c:v>1920</c:v>
                </c:pt>
                <c:pt idx="426">
                  <c:v>1920</c:v>
                </c:pt>
                <c:pt idx="427">
                  <c:v>1920</c:v>
                </c:pt>
                <c:pt idx="428">
                  <c:v>1920</c:v>
                </c:pt>
                <c:pt idx="429">
                  <c:v>1920</c:v>
                </c:pt>
                <c:pt idx="430">
                  <c:v>1920</c:v>
                </c:pt>
                <c:pt idx="431">
                  <c:v>1921</c:v>
                </c:pt>
                <c:pt idx="432">
                  <c:v>1921</c:v>
                </c:pt>
                <c:pt idx="433">
                  <c:v>1921</c:v>
                </c:pt>
                <c:pt idx="434">
                  <c:v>1921</c:v>
                </c:pt>
                <c:pt idx="435">
                  <c:v>1921</c:v>
                </c:pt>
                <c:pt idx="436">
                  <c:v>1921</c:v>
                </c:pt>
                <c:pt idx="437">
                  <c:v>1921</c:v>
                </c:pt>
                <c:pt idx="438">
                  <c:v>1921</c:v>
                </c:pt>
                <c:pt idx="439">
                  <c:v>1921</c:v>
                </c:pt>
                <c:pt idx="440">
                  <c:v>1921</c:v>
                </c:pt>
                <c:pt idx="441">
                  <c:v>1921</c:v>
                </c:pt>
                <c:pt idx="442">
                  <c:v>1921</c:v>
                </c:pt>
                <c:pt idx="443">
                  <c:v>1922</c:v>
                </c:pt>
                <c:pt idx="444">
                  <c:v>1922</c:v>
                </c:pt>
                <c:pt idx="445">
                  <c:v>1922</c:v>
                </c:pt>
                <c:pt idx="446">
                  <c:v>1922</c:v>
                </c:pt>
                <c:pt idx="447">
                  <c:v>1922</c:v>
                </c:pt>
                <c:pt idx="448">
                  <c:v>1922</c:v>
                </c:pt>
                <c:pt idx="449">
                  <c:v>1922</c:v>
                </c:pt>
                <c:pt idx="450">
                  <c:v>1922</c:v>
                </c:pt>
                <c:pt idx="451">
                  <c:v>1922</c:v>
                </c:pt>
                <c:pt idx="452">
                  <c:v>1922</c:v>
                </c:pt>
                <c:pt idx="453">
                  <c:v>1922</c:v>
                </c:pt>
                <c:pt idx="454">
                  <c:v>1922</c:v>
                </c:pt>
                <c:pt idx="455">
                  <c:v>1923</c:v>
                </c:pt>
                <c:pt idx="456">
                  <c:v>1923</c:v>
                </c:pt>
                <c:pt idx="457">
                  <c:v>1923</c:v>
                </c:pt>
                <c:pt idx="458">
                  <c:v>1923</c:v>
                </c:pt>
                <c:pt idx="459">
                  <c:v>1923</c:v>
                </c:pt>
                <c:pt idx="460">
                  <c:v>1923</c:v>
                </c:pt>
                <c:pt idx="461">
                  <c:v>1923</c:v>
                </c:pt>
                <c:pt idx="462">
                  <c:v>1923</c:v>
                </c:pt>
                <c:pt idx="463">
                  <c:v>1923</c:v>
                </c:pt>
                <c:pt idx="464">
                  <c:v>1923</c:v>
                </c:pt>
                <c:pt idx="465">
                  <c:v>1923</c:v>
                </c:pt>
                <c:pt idx="466">
                  <c:v>1923</c:v>
                </c:pt>
                <c:pt idx="467">
                  <c:v>1924</c:v>
                </c:pt>
                <c:pt idx="468">
                  <c:v>1924</c:v>
                </c:pt>
                <c:pt idx="469">
                  <c:v>1924</c:v>
                </c:pt>
                <c:pt idx="470">
                  <c:v>1924</c:v>
                </c:pt>
                <c:pt idx="471">
                  <c:v>1924</c:v>
                </c:pt>
                <c:pt idx="472">
                  <c:v>1924</c:v>
                </c:pt>
                <c:pt idx="473">
                  <c:v>1924</c:v>
                </c:pt>
                <c:pt idx="474">
                  <c:v>1924</c:v>
                </c:pt>
                <c:pt idx="475">
                  <c:v>1924</c:v>
                </c:pt>
                <c:pt idx="476">
                  <c:v>1924</c:v>
                </c:pt>
                <c:pt idx="477">
                  <c:v>1924</c:v>
                </c:pt>
                <c:pt idx="478">
                  <c:v>1924</c:v>
                </c:pt>
                <c:pt idx="479">
                  <c:v>1925</c:v>
                </c:pt>
                <c:pt idx="480">
                  <c:v>1925</c:v>
                </c:pt>
                <c:pt idx="481">
                  <c:v>1925</c:v>
                </c:pt>
                <c:pt idx="482">
                  <c:v>1925</c:v>
                </c:pt>
                <c:pt idx="483">
                  <c:v>1925</c:v>
                </c:pt>
                <c:pt idx="484">
                  <c:v>1925</c:v>
                </c:pt>
                <c:pt idx="485">
                  <c:v>1925</c:v>
                </c:pt>
                <c:pt idx="486">
                  <c:v>1925</c:v>
                </c:pt>
                <c:pt idx="487">
                  <c:v>1925</c:v>
                </c:pt>
                <c:pt idx="488">
                  <c:v>1925</c:v>
                </c:pt>
                <c:pt idx="489">
                  <c:v>1925</c:v>
                </c:pt>
                <c:pt idx="490">
                  <c:v>1925</c:v>
                </c:pt>
                <c:pt idx="491">
                  <c:v>1926</c:v>
                </c:pt>
                <c:pt idx="492">
                  <c:v>1926</c:v>
                </c:pt>
                <c:pt idx="493">
                  <c:v>1926</c:v>
                </c:pt>
                <c:pt idx="494">
                  <c:v>1926</c:v>
                </c:pt>
                <c:pt idx="495">
                  <c:v>1926</c:v>
                </c:pt>
                <c:pt idx="496">
                  <c:v>1926</c:v>
                </c:pt>
                <c:pt idx="497">
                  <c:v>1926</c:v>
                </c:pt>
                <c:pt idx="498">
                  <c:v>1926</c:v>
                </c:pt>
                <c:pt idx="499">
                  <c:v>1926</c:v>
                </c:pt>
                <c:pt idx="500">
                  <c:v>1926</c:v>
                </c:pt>
                <c:pt idx="501">
                  <c:v>1926</c:v>
                </c:pt>
                <c:pt idx="502">
                  <c:v>1926</c:v>
                </c:pt>
                <c:pt idx="503">
                  <c:v>1927</c:v>
                </c:pt>
                <c:pt idx="504">
                  <c:v>1927</c:v>
                </c:pt>
                <c:pt idx="505">
                  <c:v>1927</c:v>
                </c:pt>
                <c:pt idx="506">
                  <c:v>1927</c:v>
                </c:pt>
                <c:pt idx="507">
                  <c:v>1927</c:v>
                </c:pt>
                <c:pt idx="508">
                  <c:v>1927</c:v>
                </c:pt>
                <c:pt idx="509">
                  <c:v>1927</c:v>
                </c:pt>
                <c:pt idx="510">
                  <c:v>1927</c:v>
                </c:pt>
                <c:pt idx="511">
                  <c:v>1927</c:v>
                </c:pt>
                <c:pt idx="512">
                  <c:v>1927</c:v>
                </c:pt>
                <c:pt idx="513">
                  <c:v>1927</c:v>
                </c:pt>
                <c:pt idx="514">
                  <c:v>1927</c:v>
                </c:pt>
                <c:pt idx="515">
                  <c:v>1928</c:v>
                </c:pt>
                <c:pt idx="516">
                  <c:v>1928</c:v>
                </c:pt>
                <c:pt idx="517">
                  <c:v>1928</c:v>
                </c:pt>
                <c:pt idx="518">
                  <c:v>1928</c:v>
                </c:pt>
                <c:pt idx="519">
                  <c:v>1928</c:v>
                </c:pt>
                <c:pt idx="520">
                  <c:v>1928</c:v>
                </c:pt>
                <c:pt idx="521">
                  <c:v>1928</c:v>
                </c:pt>
                <c:pt idx="522">
                  <c:v>1928</c:v>
                </c:pt>
                <c:pt idx="523">
                  <c:v>1928</c:v>
                </c:pt>
                <c:pt idx="524">
                  <c:v>1928</c:v>
                </c:pt>
                <c:pt idx="525">
                  <c:v>1928</c:v>
                </c:pt>
                <c:pt idx="526">
                  <c:v>1928</c:v>
                </c:pt>
                <c:pt idx="527">
                  <c:v>1929</c:v>
                </c:pt>
                <c:pt idx="528">
                  <c:v>1929</c:v>
                </c:pt>
                <c:pt idx="529">
                  <c:v>1929</c:v>
                </c:pt>
                <c:pt idx="530">
                  <c:v>1929</c:v>
                </c:pt>
                <c:pt idx="531">
                  <c:v>1929</c:v>
                </c:pt>
                <c:pt idx="532">
                  <c:v>1929</c:v>
                </c:pt>
                <c:pt idx="533">
                  <c:v>1929</c:v>
                </c:pt>
                <c:pt idx="534">
                  <c:v>1929</c:v>
                </c:pt>
                <c:pt idx="535">
                  <c:v>1929</c:v>
                </c:pt>
                <c:pt idx="536">
                  <c:v>1929</c:v>
                </c:pt>
                <c:pt idx="537">
                  <c:v>1929</c:v>
                </c:pt>
                <c:pt idx="538">
                  <c:v>1929</c:v>
                </c:pt>
                <c:pt idx="539">
                  <c:v>1930</c:v>
                </c:pt>
                <c:pt idx="540">
                  <c:v>1930</c:v>
                </c:pt>
                <c:pt idx="541">
                  <c:v>1930</c:v>
                </c:pt>
                <c:pt idx="542">
                  <c:v>1930</c:v>
                </c:pt>
                <c:pt idx="543">
                  <c:v>1930</c:v>
                </c:pt>
                <c:pt idx="544">
                  <c:v>1930</c:v>
                </c:pt>
                <c:pt idx="545">
                  <c:v>1930</c:v>
                </c:pt>
                <c:pt idx="546">
                  <c:v>1930</c:v>
                </c:pt>
                <c:pt idx="547">
                  <c:v>1930</c:v>
                </c:pt>
                <c:pt idx="548">
                  <c:v>1930</c:v>
                </c:pt>
                <c:pt idx="549">
                  <c:v>1930</c:v>
                </c:pt>
                <c:pt idx="550">
                  <c:v>1930</c:v>
                </c:pt>
                <c:pt idx="551">
                  <c:v>1931</c:v>
                </c:pt>
                <c:pt idx="552">
                  <c:v>1931</c:v>
                </c:pt>
                <c:pt idx="553">
                  <c:v>1931</c:v>
                </c:pt>
                <c:pt idx="554">
                  <c:v>1931</c:v>
                </c:pt>
                <c:pt idx="555">
                  <c:v>1931</c:v>
                </c:pt>
                <c:pt idx="556">
                  <c:v>1931</c:v>
                </c:pt>
                <c:pt idx="557">
                  <c:v>1931</c:v>
                </c:pt>
                <c:pt idx="558">
                  <c:v>1931</c:v>
                </c:pt>
                <c:pt idx="559">
                  <c:v>1931</c:v>
                </c:pt>
                <c:pt idx="560">
                  <c:v>1931</c:v>
                </c:pt>
                <c:pt idx="561">
                  <c:v>1931</c:v>
                </c:pt>
                <c:pt idx="562">
                  <c:v>1931</c:v>
                </c:pt>
                <c:pt idx="563">
                  <c:v>1932</c:v>
                </c:pt>
                <c:pt idx="564">
                  <c:v>1932</c:v>
                </c:pt>
                <c:pt idx="565">
                  <c:v>1932</c:v>
                </c:pt>
                <c:pt idx="566">
                  <c:v>1932</c:v>
                </c:pt>
                <c:pt idx="567">
                  <c:v>1932</c:v>
                </c:pt>
                <c:pt idx="568">
                  <c:v>1932</c:v>
                </c:pt>
                <c:pt idx="569">
                  <c:v>1932</c:v>
                </c:pt>
                <c:pt idx="570">
                  <c:v>1932</c:v>
                </c:pt>
                <c:pt idx="571">
                  <c:v>1932</c:v>
                </c:pt>
                <c:pt idx="572">
                  <c:v>1932</c:v>
                </c:pt>
                <c:pt idx="573">
                  <c:v>1932</c:v>
                </c:pt>
                <c:pt idx="574">
                  <c:v>1932</c:v>
                </c:pt>
                <c:pt idx="575">
                  <c:v>1933</c:v>
                </c:pt>
                <c:pt idx="576">
                  <c:v>1933</c:v>
                </c:pt>
                <c:pt idx="577">
                  <c:v>1933</c:v>
                </c:pt>
                <c:pt idx="578">
                  <c:v>1933</c:v>
                </c:pt>
                <c:pt idx="579">
                  <c:v>1933</c:v>
                </c:pt>
                <c:pt idx="580">
                  <c:v>1933</c:v>
                </c:pt>
                <c:pt idx="581">
                  <c:v>1933</c:v>
                </c:pt>
                <c:pt idx="582">
                  <c:v>1933</c:v>
                </c:pt>
                <c:pt idx="583">
                  <c:v>1933</c:v>
                </c:pt>
                <c:pt idx="584">
                  <c:v>1933</c:v>
                </c:pt>
                <c:pt idx="585">
                  <c:v>1933</c:v>
                </c:pt>
                <c:pt idx="586">
                  <c:v>1933</c:v>
                </c:pt>
                <c:pt idx="587">
                  <c:v>1934</c:v>
                </c:pt>
                <c:pt idx="588">
                  <c:v>1934</c:v>
                </c:pt>
                <c:pt idx="589">
                  <c:v>1934</c:v>
                </c:pt>
                <c:pt idx="590">
                  <c:v>1934</c:v>
                </c:pt>
                <c:pt idx="591">
                  <c:v>1934</c:v>
                </c:pt>
                <c:pt idx="592">
                  <c:v>1934</c:v>
                </c:pt>
                <c:pt idx="593">
                  <c:v>1934</c:v>
                </c:pt>
                <c:pt idx="594">
                  <c:v>1934</c:v>
                </c:pt>
                <c:pt idx="595">
                  <c:v>1934</c:v>
                </c:pt>
                <c:pt idx="596">
                  <c:v>1934</c:v>
                </c:pt>
                <c:pt idx="597">
                  <c:v>1934</c:v>
                </c:pt>
                <c:pt idx="598">
                  <c:v>1934</c:v>
                </c:pt>
                <c:pt idx="599">
                  <c:v>1935</c:v>
                </c:pt>
                <c:pt idx="600">
                  <c:v>1935</c:v>
                </c:pt>
                <c:pt idx="601">
                  <c:v>1935</c:v>
                </c:pt>
                <c:pt idx="602">
                  <c:v>1935</c:v>
                </c:pt>
                <c:pt idx="603">
                  <c:v>1935</c:v>
                </c:pt>
                <c:pt idx="604">
                  <c:v>1935</c:v>
                </c:pt>
                <c:pt idx="605">
                  <c:v>1935</c:v>
                </c:pt>
                <c:pt idx="606">
                  <c:v>1935</c:v>
                </c:pt>
                <c:pt idx="607">
                  <c:v>1935</c:v>
                </c:pt>
                <c:pt idx="608">
                  <c:v>1935</c:v>
                </c:pt>
                <c:pt idx="609">
                  <c:v>1935</c:v>
                </c:pt>
                <c:pt idx="610">
                  <c:v>1935</c:v>
                </c:pt>
                <c:pt idx="611">
                  <c:v>1936</c:v>
                </c:pt>
                <c:pt idx="612">
                  <c:v>1936</c:v>
                </c:pt>
                <c:pt idx="613">
                  <c:v>1936</c:v>
                </c:pt>
                <c:pt idx="614">
                  <c:v>1936</c:v>
                </c:pt>
                <c:pt idx="615">
                  <c:v>1936</c:v>
                </c:pt>
                <c:pt idx="616">
                  <c:v>1936</c:v>
                </c:pt>
                <c:pt idx="617">
                  <c:v>1936</c:v>
                </c:pt>
                <c:pt idx="618">
                  <c:v>1936</c:v>
                </c:pt>
                <c:pt idx="619">
                  <c:v>1936</c:v>
                </c:pt>
                <c:pt idx="620">
                  <c:v>1936</c:v>
                </c:pt>
                <c:pt idx="621">
                  <c:v>1936</c:v>
                </c:pt>
                <c:pt idx="622">
                  <c:v>1936</c:v>
                </c:pt>
                <c:pt idx="623">
                  <c:v>1937</c:v>
                </c:pt>
                <c:pt idx="624">
                  <c:v>1937</c:v>
                </c:pt>
                <c:pt idx="625">
                  <c:v>1937</c:v>
                </c:pt>
                <c:pt idx="626">
                  <c:v>1937</c:v>
                </c:pt>
                <c:pt idx="627">
                  <c:v>1937</c:v>
                </c:pt>
                <c:pt idx="628">
                  <c:v>1937</c:v>
                </c:pt>
                <c:pt idx="629">
                  <c:v>1937</c:v>
                </c:pt>
                <c:pt idx="630">
                  <c:v>1937</c:v>
                </c:pt>
                <c:pt idx="631">
                  <c:v>1937</c:v>
                </c:pt>
                <c:pt idx="632">
                  <c:v>1937</c:v>
                </c:pt>
                <c:pt idx="633">
                  <c:v>1937</c:v>
                </c:pt>
                <c:pt idx="634">
                  <c:v>1937</c:v>
                </c:pt>
                <c:pt idx="635">
                  <c:v>1938</c:v>
                </c:pt>
                <c:pt idx="636">
                  <c:v>1938</c:v>
                </c:pt>
                <c:pt idx="637">
                  <c:v>1938</c:v>
                </c:pt>
                <c:pt idx="638">
                  <c:v>1938</c:v>
                </c:pt>
                <c:pt idx="639">
                  <c:v>1938</c:v>
                </c:pt>
                <c:pt idx="640">
                  <c:v>1938</c:v>
                </c:pt>
                <c:pt idx="641">
                  <c:v>1938</c:v>
                </c:pt>
                <c:pt idx="642">
                  <c:v>1938</c:v>
                </c:pt>
                <c:pt idx="643">
                  <c:v>1938</c:v>
                </c:pt>
                <c:pt idx="644">
                  <c:v>1938</c:v>
                </c:pt>
                <c:pt idx="645">
                  <c:v>1938</c:v>
                </c:pt>
                <c:pt idx="646">
                  <c:v>1938</c:v>
                </c:pt>
                <c:pt idx="647">
                  <c:v>1939</c:v>
                </c:pt>
                <c:pt idx="648">
                  <c:v>1939</c:v>
                </c:pt>
                <c:pt idx="649">
                  <c:v>1939</c:v>
                </c:pt>
                <c:pt idx="650">
                  <c:v>1939</c:v>
                </c:pt>
                <c:pt idx="651">
                  <c:v>1939</c:v>
                </c:pt>
                <c:pt idx="652">
                  <c:v>1939</c:v>
                </c:pt>
                <c:pt idx="653">
                  <c:v>1939</c:v>
                </c:pt>
                <c:pt idx="654">
                  <c:v>1939</c:v>
                </c:pt>
                <c:pt idx="655">
                  <c:v>1939</c:v>
                </c:pt>
                <c:pt idx="656">
                  <c:v>1939</c:v>
                </c:pt>
                <c:pt idx="657">
                  <c:v>1939</c:v>
                </c:pt>
                <c:pt idx="658">
                  <c:v>1939</c:v>
                </c:pt>
                <c:pt idx="659">
                  <c:v>1940</c:v>
                </c:pt>
                <c:pt idx="660">
                  <c:v>1940</c:v>
                </c:pt>
                <c:pt idx="661">
                  <c:v>1940</c:v>
                </c:pt>
                <c:pt idx="662">
                  <c:v>1940</c:v>
                </c:pt>
                <c:pt idx="663">
                  <c:v>1940</c:v>
                </c:pt>
                <c:pt idx="664">
                  <c:v>1940</c:v>
                </c:pt>
                <c:pt idx="665">
                  <c:v>1940</c:v>
                </c:pt>
                <c:pt idx="666">
                  <c:v>1940</c:v>
                </c:pt>
                <c:pt idx="667">
                  <c:v>1940</c:v>
                </c:pt>
                <c:pt idx="668">
                  <c:v>1940</c:v>
                </c:pt>
                <c:pt idx="669">
                  <c:v>1940</c:v>
                </c:pt>
                <c:pt idx="670">
                  <c:v>1940</c:v>
                </c:pt>
                <c:pt idx="671">
                  <c:v>1941</c:v>
                </c:pt>
                <c:pt idx="672">
                  <c:v>1941</c:v>
                </c:pt>
                <c:pt idx="673">
                  <c:v>1941</c:v>
                </c:pt>
                <c:pt idx="674">
                  <c:v>1941</c:v>
                </c:pt>
                <c:pt idx="675">
                  <c:v>1941</c:v>
                </c:pt>
                <c:pt idx="676">
                  <c:v>1941</c:v>
                </c:pt>
                <c:pt idx="677">
                  <c:v>1941</c:v>
                </c:pt>
                <c:pt idx="678">
                  <c:v>1941</c:v>
                </c:pt>
                <c:pt idx="679">
                  <c:v>1941</c:v>
                </c:pt>
                <c:pt idx="680">
                  <c:v>1941</c:v>
                </c:pt>
                <c:pt idx="681">
                  <c:v>1941</c:v>
                </c:pt>
                <c:pt idx="682">
                  <c:v>1941</c:v>
                </c:pt>
                <c:pt idx="683">
                  <c:v>1942</c:v>
                </c:pt>
                <c:pt idx="684">
                  <c:v>1942</c:v>
                </c:pt>
                <c:pt idx="685">
                  <c:v>1942</c:v>
                </c:pt>
                <c:pt idx="686">
                  <c:v>1942</c:v>
                </c:pt>
                <c:pt idx="687">
                  <c:v>1942</c:v>
                </c:pt>
                <c:pt idx="688">
                  <c:v>1942</c:v>
                </c:pt>
                <c:pt idx="689">
                  <c:v>1942</c:v>
                </c:pt>
                <c:pt idx="690">
                  <c:v>1942</c:v>
                </c:pt>
                <c:pt idx="691">
                  <c:v>1942</c:v>
                </c:pt>
                <c:pt idx="692">
                  <c:v>1942</c:v>
                </c:pt>
                <c:pt idx="693">
                  <c:v>1942</c:v>
                </c:pt>
                <c:pt idx="694">
                  <c:v>1942</c:v>
                </c:pt>
                <c:pt idx="695">
                  <c:v>1943</c:v>
                </c:pt>
                <c:pt idx="696">
                  <c:v>1943</c:v>
                </c:pt>
                <c:pt idx="697">
                  <c:v>1943</c:v>
                </c:pt>
                <c:pt idx="698">
                  <c:v>1943</c:v>
                </c:pt>
                <c:pt idx="699">
                  <c:v>1943</c:v>
                </c:pt>
                <c:pt idx="700">
                  <c:v>1943</c:v>
                </c:pt>
                <c:pt idx="701">
                  <c:v>1943</c:v>
                </c:pt>
                <c:pt idx="702">
                  <c:v>1943</c:v>
                </c:pt>
                <c:pt idx="703">
                  <c:v>1943</c:v>
                </c:pt>
                <c:pt idx="704">
                  <c:v>1943</c:v>
                </c:pt>
                <c:pt idx="705">
                  <c:v>1943</c:v>
                </c:pt>
                <c:pt idx="706">
                  <c:v>1943</c:v>
                </c:pt>
                <c:pt idx="707">
                  <c:v>1944</c:v>
                </c:pt>
                <c:pt idx="708">
                  <c:v>1944</c:v>
                </c:pt>
                <c:pt idx="709">
                  <c:v>1944</c:v>
                </c:pt>
                <c:pt idx="710">
                  <c:v>1944</c:v>
                </c:pt>
                <c:pt idx="711">
                  <c:v>1944</c:v>
                </c:pt>
                <c:pt idx="712">
                  <c:v>1944</c:v>
                </c:pt>
                <c:pt idx="713">
                  <c:v>1944</c:v>
                </c:pt>
                <c:pt idx="714">
                  <c:v>1944</c:v>
                </c:pt>
                <c:pt idx="715">
                  <c:v>1944</c:v>
                </c:pt>
                <c:pt idx="716">
                  <c:v>1944</c:v>
                </c:pt>
                <c:pt idx="717">
                  <c:v>1944</c:v>
                </c:pt>
                <c:pt idx="718">
                  <c:v>1944</c:v>
                </c:pt>
                <c:pt idx="719">
                  <c:v>1945</c:v>
                </c:pt>
                <c:pt idx="720">
                  <c:v>1945</c:v>
                </c:pt>
                <c:pt idx="721">
                  <c:v>1945</c:v>
                </c:pt>
                <c:pt idx="722">
                  <c:v>1945</c:v>
                </c:pt>
                <c:pt idx="723">
                  <c:v>1945</c:v>
                </c:pt>
                <c:pt idx="724">
                  <c:v>1945</c:v>
                </c:pt>
                <c:pt idx="725">
                  <c:v>1945</c:v>
                </c:pt>
                <c:pt idx="726">
                  <c:v>1945</c:v>
                </c:pt>
                <c:pt idx="727">
                  <c:v>1945</c:v>
                </c:pt>
                <c:pt idx="728">
                  <c:v>1945</c:v>
                </c:pt>
                <c:pt idx="729">
                  <c:v>1945</c:v>
                </c:pt>
                <c:pt idx="730">
                  <c:v>1945</c:v>
                </c:pt>
                <c:pt idx="731">
                  <c:v>1946</c:v>
                </c:pt>
                <c:pt idx="732">
                  <c:v>1946</c:v>
                </c:pt>
                <c:pt idx="733">
                  <c:v>1946</c:v>
                </c:pt>
                <c:pt idx="734">
                  <c:v>1946</c:v>
                </c:pt>
                <c:pt idx="735">
                  <c:v>1946</c:v>
                </c:pt>
                <c:pt idx="736">
                  <c:v>1946</c:v>
                </c:pt>
                <c:pt idx="737">
                  <c:v>1946</c:v>
                </c:pt>
                <c:pt idx="738">
                  <c:v>1946</c:v>
                </c:pt>
                <c:pt idx="739">
                  <c:v>1946</c:v>
                </c:pt>
                <c:pt idx="740">
                  <c:v>1946</c:v>
                </c:pt>
                <c:pt idx="741">
                  <c:v>1946</c:v>
                </c:pt>
                <c:pt idx="742">
                  <c:v>1946</c:v>
                </c:pt>
                <c:pt idx="743">
                  <c:v>1947</c:v>
                </c:pt>
                <c:pt idx="744">
                  <c:v>1947</c:v>
                </c:pt>
                <c:pt idx="745">
                  <c:v>1947</c:v>
                </c:pt>
                <c:pt idx="746">
                  <c:v>1947</c:v>
                </c:pt>
                <c:pt idx="747">
                  <c:v>1947</c:v>
                </c:pt>
                <c:pt idx="748">
                  <c:v>1947</c:v>
                </c:pt>
                <c:pt idx="749">
                  <c:v>1947</c:v>
                </c:pt>
                <c:pt idx="750">
                  <c:v>1947</c:v>
                </c:pt>
                <c:pt idx="751">
                  <c:v>1947</c:v>
                </c:pt>
                <c:pt idx="752">
                  <c:v>1947</c:v>
                </c:pt>
                <c:pt idx="753">
                  <c:v>1947</c:v>
                </c:pt>
                <c:pt idx="754">
                  <c:v>1947</c:v>
                </c:pt>
                <c:pt idx="755">
                  <c:v>1948</c:v>
                </c:pt>
                <c:pt idx="756">
                  <c:v>1948</c:v>
                </c:pt>
                <c:pt idx="757">
                  <c:v>1948</c:v>
                </c:pt>
                <c:pt idx="758">
                  <c:v>1948</c:v>
                </c:pt>
                <c:pt idx="759">
                  <c:v>1948</c:v>
                </c:pt>
                <c:pt idx="760">
                  <c:v>1948</c:v>
                </c:pt>
                <c:pt idx="761">
                  <c:v>1948</c:v>
                </c:pt>
                <c:pt idx="762">
                  <c:v>1948</c:v>
                </c:pt>
                <c:pt idx="763">
                  <c:v>1948</c:v>
                </c:pt>
                <c:pt idx="764">
                  <c:v>1948</c:v>
                </c:pt>
                <c:pt idx="765">
                  <c:v>1948</c:v>
                </c:pt>
                <c:pt idx="766">
                  <c:v>1948</c:v>
                </c:pt>
                <c:pt idx="767">
                  <c:v>1949</c:v>
                </c:pt>
                <c:pt idx="768">
                  <c:v>1949</c:v>
                </c:pt>
                <c:pt idx="769">
                  <c:v>1949</c:v>
                </c:pt>
                <c:pt idx="770">
                  <c:v>1949</c:v>
                </c:pt>
                <c:pt idx="771">
                  <c:v>1949</c:v>
                </c:pt>
                <c:pt idx="772">
                  <c:v>1949</c:v>
                </c:pt>
                <c:pt idx="773">
                  <c:v>1949</c:v>
                </c:pt>
                <c:pt idx="774">
                  <c:v>1949</c:v>
                </c:pt>
                <c:pt idx="775">
                  <c:v>1949</c:v>
                </c:pt>
                <c:pt idx="776">
                  <c:v>1949</c:v>
                </c:pt>
                <c:pt idx="777">
                  <c:v>1949</c:v>
                </c:pt>
                <c:pt idx="778">
                  <c:v>1949</c:v>
                </c:pt>
                <c:pt idx="779">
                  <c:v>1950</c:v>
                </c:pt>
                <c:pt idx="780">
                  <c:v>1950</c:v>
                </c:pt>
                <c:pt idx="781">
                  <c:v>1950</c:v>
                </c:pt>
                <c:pt idx="782">
                  <c:v>1950</c:v>
                </c:pt>
                <c:pt idx="783">
                  <c:v>1950</c:v>
                </c:pt>
                <c:pt idx="784">
                  <c:v>1950</c:v>
                </c:pt>
                <c:pt idx="785">
                  <c:v>1950</c:v>
                </c:pt>
                <c:pt idx="786">
                  <c:v>1950</c:v>
                </c:pt>
                <c:pt idx="787">
                  <c:v>1950</c:v>
                </c:pt>
                <c:pt idx="788">
                  <c:v>1950</c:v>
                </c:pt>
                <c:pt idx="789">
                  <c:v>1950</c:v>
                </c:pt>
                <c:pt idx="790">
                  <c:v>1950</c:v>
                </c:pt>
                <c:pt idx="791">
                  <c:v>1951</c:v>
                </c:pt>
                <c:pt idx="792">
                  <c:v>1951</c:v>
                </c:pt>
                <c:pt idx="793">
                  <c:v>1951</c:v>
                </c:pt>
                <c:pt idx="794">
                  <c:v>1951</c:v>
                </c:pt>
                <c:pt idx="795">
                  <c:v>1951</c:v>
                </c:pt>
                <c:pt idx="796">
                  <c:v>1951</c:v>
                </c:pt>
                <c:pt idx="797">
                  <c:v>1951</c:v>
                </c:pt>
                <c:pt idx="798">
                  <c:v>1951</c:v>
                </c:pt>
                <c:pt idx="799">
                  <c:v>1951</c:v>
                </c:pt>
                <c:pt idx="800">
                  <c:v>1951</c:v>
                </c:pt>
                <c:pt idx="801">
                  <c:v>1951</c:v>
                </c:pt>
                <c:pt idx="802">
                  <c:v>1951</c:v>
                </c:pt>
                <c:pt idx="803">
                  <c:v>1952</c:v>
                </c:pt>
                <c:pt idx="804">
                  <c:v>1952</c:v>
                </c:pt>
                <c:pt idx="805">
                  <c:v>1952</c:v>
                </c:pt>
                <c:pt idx="806">
                  <c:v>1952</c:v>
                </c:pt>
                <c:pt idx="807">
                  <c:v>1952</c:v>
                </c:pt>
                <c:pt idx="808">
                  <c:v>1952</c:v>
                </c:pt>
                <c:pt idx="809">
                  <c:v>1952</c:v>
                </c:pt>
                <c:pt idx="810">
                  <c:v>1952</c:v>
                </c:pt>
                <c:pt idx="811">
                  <c:v>1952</c:v>
                </c:pt>
                <c:pt idx="812">
                  <c:v>1952</c:v>
                </c:pt>
                <c:pt idx="813">
                  <c:v>1952</c:v>
                </c:pt>
                <c:pt idx="814">
                  <c:v>1952</c:v>
                </c:pt>
                <c:pt idx="815">
                  <c:v>1953</c:v>
                </c:pt>
                <c:pt idx="816">
                  <c:v>1953</c:v>
                </c:pt>
                <c:pt idx="817">
                  <c:v>1953</c:v>
                </c:pt>
                <c:pt idx="818">
                  <c:v>1953</c:v>
                </c:pt>
                <c:pt idx="819">
                  <c:v>1953</c:v>
                </c:pt>
                <c:pt idx="820">
                  <c:v>1953</c:v>
                </c:pt>
                <c:pt idx="821">
                  <c:v>1953</c:v>
                </c:pt>
                <c:pt idx="822">
                  <c:v>1953</c:v>
                </c:pt>
                <c:pt idx="823">
                  <c:v>1953</c:v>
                </c:pt>
                <c:pt idx="824">
                  <c:v>1953</c:v>
                </c:pt>
                <c:pt idx="825">
                  <c:v>1953</c:v>
                </c:pt>
                <c:pt idx="826">
                  <c:v>1953</c:v>
                </c:pt>
                <c:pt idx="827">
                  <c:v>1954</c:v>
                </c:pt>
                <c:pt idx="828">
                  <c:v>1954</c:v>
                </c:pt>
                <c:pt idx="829">
                  <c:v>1954</c:v>
                </c:pt>
                <c:pt idx="830">
                  <c:v>1954</c:v>
                </c:pt>
                <c:pt idx="831">
                  <c:v>1954</c:v>
                </c:pt>
                <c:pt idx="832">
                  <c:v>1954</c:v>
                </c:pt>
                <c:pt idx="833">
                  <c:v>1954</c:v>
                </c:pt>
                <c:pt idx="834">
                  <c:v>1954</c:v>
                </c:pt>
                <c:pt idx="835">
                  <c:v>1954</c:v>
                </c:pt>
                <c:pt idx="836">
                  <c:v>1954</c:v>
                </c:pt>
                <c:pt idx="837">
                  <c:v>1954</c:v>
                </c:pt>
                <c:pt idx="838">
                  <c:v>1954</c:v>
                </c:pt>
                <c:pt idx="839">
                  <c:v>1955</c:v>
                </c:pt>
                <c:pt idx="840">
                  <c:v>1955</c:v>
                </c:pt>
                <c:pt idx="841">
                  <c:v>1955</c:v>
                </c:pt>
                <c:pt idx="842">
                  <c:v>1955</c:v>
                </c:pt>
                <c:pt idx="843">
                  <c:v>1955</c:v>
                </c:pt>
                <c:pt idx="844">
                  <c:v>1955</c:v>
                </c:pt>
                <c:pt idx="845">
                  <c:v>1955</c:v>
                </c:pt>
                <c:pt idx="846">
                  <c:v>1955</c:v>
                </c:pt>
                <c:pt idx="847">
                  <c:v>1955</c:v>
                </c:pt>
                <c:pt idx="848">
                  <c:v>1955</c:v>
                </c:pt>
                <c:pt idx="849">
                  <c:v>1955</c:v>
                </c:pt>
                <c:pt idx="850">
                  <c:v>1955</c:v>
                </c:pt>
                <c:pt idx="851">
                  <c:v>1956</c:v>
                </c:pt>
                <c:pt idx="852">
                  <c:v>1956</c:v>
                </c:pt>
                <c:pt idx="853">
                  <c:v>1956</c:v>
                </c:pt>
                <c:pt idx="854">
                  <c:v>1956</c:v>
                </c:pt>
                <c:pt idx="855">
                  <c:v>1956</c:v>
                </c:pt>
                <c:pt idx="856">
                  <c:v>1956</c:v>
                </c:pt>
                <c:pt idx="857">
                  <c:v>1956</c:v>
                </c:pt>
                <c:pt idx="858">
                  <c:v>1956</c:v>
                </c:pt>
                <c:pt idx="859">
                  <c:v>1956</c:v>
                </c:pt>
                <c:pt idx="860">
                  <c:v>1956</c:v>
                </c:pt>
                <c:pt idx="861">
                  <c:v>1956</c:v>
                </c:pt>
                <c:pt idx="862">
                  <c:v>1956</c:v>
                </c:pt>
                <c:pt idx="863">
                  <c:v>1957</c:v>
                </c:pt>
                <c:pt idx="864">
                  <c:v>1957</c:v>
                </c:pt>
                <c:pt idx="865">
                  <c:v>1957</c:v>
                </c:pt>
                <c:pt idx="866">
                  <c:v>1957</c:v>
                </c:pt>
                <c:pt idx="867">
                  <c:v>1957</c:v>
                </c:pt>
                <c:pt idx="868">
                  <c:v>1957</c:v>
                </c:pt>
                <c:pt idx="869">
                  <c:v>1957</c:v>
                </c:pt>
                <c:pt idx="870">
                  <c:v>1957</c:v>
                </c:pt>
                <c:pt idx="871">
                  <c:v>1957</c:v>
                </c:pt>
                <c:pt idx="872">
                  <c:v>1957</c:v>
                </c:pt>
                <c:pt idx="873">
                  <c:v>1957</c:v>
                </c:pt>
                <c:pt idx="874">
                  <c:v>1957</c:v>
                </c:pt>
                <c:pt idx="875">
                  <c:v>1958</c:v>
                </c:pt>
                <c:pt idx="876">
                  <c:v>1958</c:v>
                </c:pt>
                <c:pt idx="877">
                  <c:v>1958</c:v>
                </c:pt>
                <c:pt idx="878">
                  <c:v>1958</c:v>
                </c:pt>
                <c:pt idx="879">
                  <c:v>1958</c:v>
                </c:pt>
                <c:pt idx="880">
                  <c:v>1958</c:v>
                </c:pt>
                <c:pt idx="881">
                  <c:v>1958</c:v>
                </c:pt>
                <c:pt idx="882">
                  <c:v>1958</c:v>
                </c:pt>
                <c:pt idx="883">
                  <c:v>1958</c:v>
                </c:pt>
                <c:pt idx="884">
                  <c:v>1958</c:v>
                </c:pt>
                <c:pt idx="885">
                  <c:v>1958</c:v>
                </c:pt>
                <c:pt idx="886">
                  <c:v>1958</c:v>
                </c:pt>
                <c:pt idx="887">
                  <c:v>1959</c:v>
                </c:pt>
                <c:pt idx="888">
                  <c:v>1959</c:v>
                </c:pt>
                <c:pt idx="889">
                  <c:v>1959</c:v>
                </c:pt>
                <c:pt idx="890">
                  <c:v>1959</c:v>
                </c:pt>
                <c:pt idx="891">
                  <c:v>1959</c:v>
                </c:pt>
                <c:pt idx="892">
                  <c:v>1959</c:v>
                </c:pt>
                <c:pt idx="893">
                  <c:v>1959</c:v>
                </c:pt>
                <c:pt idx="894">
                  <c:v>1959</c:v>
                </c:pt>
                <c:pt idx="895">
                  <c:v>1959</c:v>
                </c:pt>
                <c:pt idx="896">
                  <c:v>1959</c:v>
                </c:pt>
                <c:pt idx="897">
                  <c:v>1959</c:v>
                </c:pt>
                <c:pt idx="898">
                  <c:v>1959</c:v>
                </c:pt>
                <c:pt idx="899">
                  <c:v>1960</c:v>
                </c:pt>
                <c:pt idx="900">
                  <c:v>1960</c:v>
                </c:pt>
                <c:pt idx="901">
                  <c:v>1960</c:v>
                </c:pt>
                <c:pt idx="902">
                  <c:v>1960</c:v>
                </c:pt>
                <c:pt idx="903">
                  <c:v>1960</c:v>
                </c:pt>
                <c:pt idx="904">
                  <c:v>1960</c:v>
                </c:pt>
                <c:pt idx="905">
                  <c:v>1960</c:v>
                </c:pt>
                <c:pt idx="906">
                  <c:v>1960</c:v>
                </c:pt>
                <c:pt idx="907">
                  <c:v>1960</c:v>
                </c:pt>
                <c:pt idx="908">
                  <c:v>1960</c:v>
                </c:pt>
                <c:pt idx="909">
                  <c:v>1960</c:v>
                </c:pt>
                <c:pt idx="910">
                  <c:v>1960</c:v>
                </c:pt>
                <c:pt idx="911">
                  <c:v>1961</c:v>
                </c:pt>
                <c:pt idx="912">
                  <c:v>1961</c:v>
                </c:pt>
                <c:pt idx="913">
                  <c:v>1961</c:v>
                </c:pt>
                <c:pt idx="914">
                  <c:v>1961</c:v>
                </c:pt>
                <c:pt idx="915">
                  <c:v>1961</c:v>
                </c:pt>
                <c:pt idx="916">
                  <c:v>1961</c:v>
                </c:pt>
                <c:pt idx="917">
                  <c:v>1961</c:v>
                </c:pt>
                <c:pt idx="918">
                  <c:v>1961</c:v>
                </c:pt>
                <c:pt idx="919">
                  <c:v>1961</c:v>
                </c:pt>
                <c:pt idx="920">
                  <c:v>1961</c:v>
                </c:pt>
                <c:pt idx="921">
                  <c:v>1961</c:v>
                </c:pt>
                <c:pt idx="922">
                  <c:v>1961</c:v>
                </c:pt>
                <c:pt idx="923">
                  <c:v>1962</c:v>
                </c:pt>
                <c:pt idx="924">
                  <c:v>1962</c:v>
                </c:pt>
                <c:pt idx="925">
                  <c:v>1962</c:v>
                </c:pt>
                <c:pt idx="926">
                  <c:v>1962</c:v>
                </c:pt>
                <c:pt idx="927">
                  <c:v>1962</c:v>
                </c:pt>
                <c:pt idx="928">
                  <c:v>1962</c:v>
                </c:pt>
                <c:pt idx="929">
                  <c:v>1962</c:v>
                </c:pt>
                <c:pt idx="930">
                  <c:v>1962</c:v>
                </c:pt>
                <c:pt idx="931">
                  <c:v>1962</c:v>
                </c:pt>
                <c:pt idx="932">
                  <c:v>1962</c:v>
                </c:pt>
                <c:pt idx="933">
                  <c:v>1962</c:v>
                </c:pt>
                <c:pt idx="934">
                  <c:v>1962</c:v>
                </c:pt>
                <c:pt idx="935">
                  <c:v>1963</c:v>
                </c:pt>
                <c:pt idx="936">
                  <c:v>1963</c:v>
                </c:pt>
                <c:pt idx="937">
                  <c:v>1963</c:v>
                </c:pt>
                <c:pt idx="938">
                  <c:v>1963</c:v>
                </c:pt>
                <c:pt idx="939">
                  <c:v>1963</c:v>
                </c:pt>
                <c:pt idx="940">
                  <c:v>1963</c:v>
                </c:pt>
                <c:pt idx="941">
                  <c:v>1963</c:v>
                </c:pt>
                <c:pt idx="942">
                  <c:v>1963</c:v>
                </c:pt>
                <c:pt idx="943">
                  <c:v>1963</c:v>
                </c:pt>
                <c:pt idx="944">
                  <c:v>1963</c:v>
                </c:pt>
                <c:pt idx="945">
                  <c:v>1963</c:v>
                </c:pt>
                <c:pt idx="946">
                  <c:v>1963</c:v>
                </c:pt>
                <c:pt idx="947">
                  <c:v>1964</c:v>
                </c:pt>
                <c:pt idx="948">
                  <c:v>1964</c:v>
                </c:pt>
                <c:pt idx="949">
                  <c:v>1964</c:v>
                </c:pt>
                <c:pt idx="950">
                  <c:v>1964</c:v>
                </c:pt>
                <c:pt idx="951">
                  <c:v>1964</c:v>
                </c:pt>
                <c:pt idx="952">
                  <c:v>1964</c:v>
                </c:pt>
                <c:pt idx="953">
                  <c:v>1964</c:v>
                </c:pt>
                <c:pt idx="954">
                  <c:v>1964</c:v>
                </c:pt>
                <c:pt idx="955">
                  <c:v>1964</c:v>
                </c:pt>
                <c:pt idx="956">
                  <c:v>1964</c:v>
                </c:pt>
                <c:pt idx="957">
                  <c:v>1964</c:v>
                </c:pt>
                <c:pt idx="958">
                  <c:v>1964</c:v>
                </c:pt>
                <c:pt idx="959">
                  <c:v>1965</c:v>
                </c:pt>
                <c:pt idx="960">
                  <c:v>1965</c:v>
                </c:pt>
                <c:pt idx="961">
                  <c:v>1965</c:v>
                </c:pt>
                <c:pt idx="962">
                  <c:v>1965</c:v>
                </c:pt>
                <c:pt idx="963">
                  <c:v>1965</c:v>
                </c:pt>
                <c:pt idx="964">
                  <c:v>1965</c:v>
                </c:pt>
                <c:pt idx="965">
                  <c:v>1965</c:v>
                </c:pt>
                <c:pt idx="966">
                  <c:v>1965</c:v>
                </c:pt>
                <c:pt idx="967">
                  <c:v>1965</c:v>
                </c:pt>
                <c:pt idx="968">
                  <c:v>1965</c:v>
                </c:pt>
                <c:pt idx="969">
                  <c:v>1965</c:v>
                </c:pt>
                <c:pt idx="970">
                  <c:v>1965</c:v>
                </c:pt>
                <c:pt idx="971">
                  <c:v>1966</c:v>
                </c:pt>
                <c:pt idx="972">
                  <c:v>1966</c:v>
                </c:pt>
                <c:pt idx="973">
                  <c:v>1966</c:v>
                </c:pt>
                <c:pt idx="974">
                  <c:v>1966</c:v>
                </c:pt>
                <c:pt idx="975">
                  <c:v>1966</c:v>
                </c:pt>
                <c:pt idx="976">
                  <c:v>1966</c:v>
                </c:pt>
                <c:pt idx="977">
                  <c:v>1966</c:v>
                </c:pt>
                <c:pt idx="978">
                  <c:v>1966</c:v>
                </c:pt>
                <c:pt idx="979">
                  <c:v>1966</c:v>
                </c:pt>
                <c:pt idx="980">
                  <c:v>1966</c:v>
                </c:pt>
                <c:pt idx="981">
                  <c:v>1966</c:v>
                </c:pt>
                <c:pt idx="982">
                  <c:v>1966</c:v>
                </c:pt>
                <c:pt idx="983">
                  <c:v>1967</c:v>
                </c:pt>
                <c:pt idx="984">
                  <c:v>1967</c:v>
                </c:pt>
                <c:pt idx="985">
                  <c:v>1967</c:v>
                </c:pt>
                <c:pt idx="986">
                  <c:v>1967</c:v>
                </c:pt>
                <c:pt idx="987">
                  <c:v>1967</c:v>
                </c:pt>
                <c:pt idx="988">
                  <c:v>1967</c:v>
                </c:pt>
                <c:pt idx="989">
                  <c:v>1967</c:v>
                </c:pt>
                <c:pt idx="990">
                  <c:v>1967</c:v>
                </c:pt>
                <c:pt idx="991">
                  <c:v>1967</c:v>
                </c:pt>
                <c:pt idx="992">
                  <c:v>1967</c:v>
                </c:pt>
                <c:pt idx="993">
                  <c:v>1967</c:v>
                </c:pt>
                <c:pt idx="994">
                  <c:v>1967</c:v>
                </c:pt>
                <c:pt idx="995">
                  <c:v>1968</c:v>
                </c:pt>
                <c:pt idx="996">
                  <c:v>1968</c:v>
                </c:pt>
                <c:pt idx="997">
                  <c:v>1968</c:v>
                </c:pt>
                <c:pt idx="998">
                  <c:v>1968</c:v>
                </c:pt>
                <c:pt idx="999">
                  <c:v>1968</c:v>
                </c:pt>
                <c:pt idx="1000">
                  <c:v>1968</c:v>
                </c:pt>
                <c:pt idx="1001">
                  <c:v>1968</c:v>
                </c:pt>
                <c:pt idx="1002">
                  <c:v>1968</c:v>
                </c:pt>
                <c:pt idx="1003">
                  <c:v>1968</c:v>
                </c:pt>
                <c:pt idx="1004">
                  <c:v>1968</c:v>
                </c:pt>
                <c:pt idx="1005">
                  <c:v>1968</c:v>
                </c:pt>
                <c:pt idx="1006">
                  <c:v>1968</c:v>
                </c:pt>
                <c:pt idx="1007">
                  <c:v>1969</c:v>
                </c:pt>
                <c:pt idx="1008">
                  <c:v>1969</c:v>
                </c:pt>
                <c:pt idx="1009">
                  <c:v>1969</c:v>
                </c:pt>
                <c:pt idx="1010">
                  <c:v>1969</c:v>
                </c:pt>
                <c:pt idx="1011">
                  <c:v>1969</c:v>
                </c:pt>
                <c:pt idx="1012">
                  <c:v>1969</c:v>
                </c:pt>
                <c:pt idx="1013">
                  <c:v>1969</c:v>
                </c:pt>
                <c:pt idx="1014">
                  <c:v>1969</c:v>
                </c:pt>
                <c:pt idx="1015">
                  <c:v>1969</c:v>
                </c:pt>
                <c:pt idx="1016">
                  <c:v>1969</c:v>
                </c:pt>
                <c:pt idx="1017">
                  <c:v>1969</c:v>
                </c:pt>
                <c:pt idx="1018">
                  <c:v>1969</c:v>
                </c:pt>
                <c:pt idx="1019">
                  <c:v>1970</c:v>
                </c:pt>
                <c:pt idx="1020">
                  <c:v>1970</c:v>
                </c:pt>
                <c:pt idx="1021">
                  <c:v>1970</c:v>
                </c:pt>
                <c:pt idx="1022">
                  <c:v>1970</c:v>
                </c:pt>
                <c:pt idx="1023">
                  <c:v>1970</c:v>
                </c:pt>
                <c:pt idx="1024">
                  <c:v>1970</c:v>
                </c:pt>
                <c:pt idx="1025">
                  <c:v>1970</c:v>
                </c:pt>
                <c:pt idx="1026">
                  <c:v>1970</c:v>
                </c:pt>
                <c:pt idx="1027">
                  <c:v>1970</c:v>
                </c:pt>
                <c:pt idx="1028">
                  <c:v>1970</c:v>
                </c:pt>
                <c:pt idx="1029">
                  <c:v>1970</c:v>
                </c:pt>
                <c:pt idx="1030">
                  <c:v>1970</c:v>
                </c:pt>
                <c:pt idx="1031">
                  <c:v>1971</c:v>
                </c:pt>
                <c:pt idx="1032">
                  <c:v>1971</c:v>
                </c:pt>
                <c:pt idx="1033">
                  <c:v>1971</c:v>
                </c:pt>
                <c:pt idx="1034">
                  <c:v>1971</c:v>
                </c:pt>
                <c:pt idx="1035">
                  <c:v>1971</c:v>
                </c:pt>
                <c:pt idx="1036">
                  <c:v>1971</c:v>
                </c:pt>
                <c:pt idx="1037">
                  <c:v>1971</c:v>
                </c:pt>
                <c:pt idx="1038">
                  <c:v>1971</c:v>
                </c:pt>
                <c:pt idx="1039">
                  <c:v>1971</c:v>
                </c:pt>
                <c:pt idx="1040">
                  <c:v>1971</c:v>
                </c:pt>
                <c:pt idx="1041">
                  <c:v>1971</c:v>
                </c:pt>
                <c:pt idx="1042">
                  <c:v>1971</c:v>
                </c:pt>
                <c:pt idx="1043">
                  <c:v>1972</c:v>
                </c:pt>
                <c:pt idx="1044">
                  <c:v>1972</c:v>
                </c:pt>
                <c:pt idx="1045">
                  <c:v>1972</c:v>
                </c:pt>
                <c:pt idx="1046">
                  <c:v>1972</c:v>
                </c:pt>
                <c:pt idx="1047">
                  <c:v>1972</c:v>
                </c:pt>
                <c:pt idx="1048">
                  <c:v>1972</c:v>
                </c:pt>
                <c:pt idx="1049">
                  <c:v>1972</c:v>
                </c:pt>
                <c:pt idx="1050">
                  <c:v>1972</c:v>
                </c:pt>
                <c:pt idx="1051">
                  <c:v>1972</c:v>
                </c:pt>
                <c:pt idx="1052">
                  <c:v>1972</c:v>
                </c:pt>
                <c:pt idx="1053">
                  <c:v>1972</c:v>
                </c:pt>
                <c:pt idx="1054">
                  <c:v>1972</c:v>
                </c:pt>
                <c:pt idx="1055">
                  <c:v>1973</c:v>
                </c:pt>
                <c:pt idx="1056">
                  <c:v>1973</c:v>
                </c:pt>
                <c:pt idx="1057">
                  <c:v>1973</c:v>
                </c:pt>
                <c:pt idx="1058">
                  <c:v>1973</c:v>
                </c:pt>
                <c:pt idx="1059">
                  <c:v>1973</c:v>
                </c:pt>
                <c:pt idx="1060">
                  <c:v>1973</c:v>
                </c:pt>
                <c:pt idx="1061">
                  <c:v>1973</c:v>
                </c:pt>
                <c:pt idx="1062">
                  <c:v>1973</c:v>
                </c:pt>
                <c:pt idx="1063">
                  <c:v>1973</c:v>
                </c:pt>
                <c:pt idx="1064">
                  <c:v>1973</c:v>
                </c:pt>
                <c:pt idx="1065">
                  <c:v>1973</c:v>
                </c:pt>
                <c:pt idx="1066">
                  <c:v>1973</c:v>
                </c:pt>
                <c:pt idx="1067">
                  <c:v>1974</c:v>
                </c:pt>
                <c:pt idx="1068">
                  <c:v>1974</c:v>
                </c:pt>
                <c:pt idx="1069">
                  <c:v>1974</c:v>
                </c:pt>
                <c:pt idx="1070">
                  <c:v>1974</c:v>
                </c:pt>
                <c:pt idx="1071">
                  <c:v>1974</c:v>
                </c:pt>
                <c:pt idx="1072">
                  <c:v>1974</c:v>
                </c:pt>
                <c:pt idx="1073">
                  <c:v>1974</c:v>
                </c:pt>
                <c:pt idx="1074">
                  <c:v>1974</c:v>
                </c:pt>
                <c:pt idx="1075">
                  <c:v>1974</c:v>
                </c:pt>
                <c:pt idx="1076">
                  <c:v>1974</c:v>
                </c:pt>
                <c:pt idx="1077">
                  <c:v>1974</c:v>
                </c:pt>
                <c:pt idx="1078">
                  <c:v>1974</c:v>
                </c:pt>
                <c:pt idx="1079">
                  <c:v>1975</c:v>
                </c:pt>
                <c:pt idx="1080">
                  <c:v>1975</c:v>
                </c:pt>
                <c:pt idx="1081">
                  <c:v>1975</c:v>
                </c:pt>
                <c:pt idx="1082">
                  <c:v>1975</c:v>
                </c:pt>
                <c:pt idx="1083">
                  <c:v>1975</c:v>
                </c:pt>
                <c:pt idx="1084">
                  <c:v>1975</c:v>
                </c:pt>
                <c:pt idx="1085">
                  <c:v>1975</c:v>
                </c:pt>
                <c:pt idx="1086">
                  <c:v>1975</c:v>
                </c:pt>
                <c:pt idx="1087">
                  <c:v>1975</c:v>
                </c:pt>
                <c:pt idx="1088">
                  <c:v>1975</c:v>
                </c:pt>
                <c:pt idx="1089">
                  <c:v>1975</c:v>
                </c:pt>
                <c:pt idx="1090">
                  <c:v>1975</c:v>
                </c:pt>
                <c:pt idx="1091">
                  <c:v>1976</c:v>
                </c:pt>
                <c:pt idx="1092">
                  <c:v>1976</c:v>
                </c:pt>
                <c:pt idx="1093">
                  <c:v>1976</c:v>
                </c:pt>
                <c:pt idx="1094">
                  <c:v>1976</c:v>
                </c:pt>
                <c:pt idx="1095">
                  <c:v>1976</c:v>
                </c:pt>
                <c:pt idx="1096">
                  <c:v>1976</c:v>
                </c:pt>
                <c:pt idx="1097">
                  <c:v>1976</c:v>
                </c:pt>
                <c:pt idx="1098">
                  <c:v>1976</c:v>
                </c:pt>
                <c:pt idx="1099">
                  <c:v>1976</c:v>
                </c:pt>
                <c:pt idx="1100">
                  <c:v>1976</c:v>
                </c:pt>
                <c:pt idx="1101">
                  <c:v>1976</c:v>
                </c:pt>
                <c:pt idx="1102">
                  <c:v>1976</c:v>
                </c:pt>
                <c:pt idx="1103">
                  <c:v>1977</c:v>
                </c:pt>
                <c:pt idx="1104">
                  <c:v>1977</c:v>
                </c:pt>
                <c:pt idx="1105">
                  <c:v>1977</c:v>
                </c:pt>
                <c:pt idx="1106">
                  <c:v>1977</c:v>
                </c:pt>
                <c:pt idx="1107">
                  <c:v>1977</c:v>
                </c:pt>
                <c:pt idx="1108">
                  <c:v>1977</c:v>
                </c:pt>
                <c:pt idx="1109">
                  <c:v>1977</c:v>
                </c:pt>
                <c:pt idx="1110">
                  <c:v>1977</c:v>
                </c:pt>
                <c:pt idx="1111">
                  <c:v>1977</c:v>
                </c:pt>
                <c:pt idx="1112">
                  <c:v>1977</c:v>
                </c:pt>
                <c:pt idx="1113">
                  <c:v>1977</c:v>
                </c:pt>
                <c:pt idx="1114">
                  <c:v>1977</c:v>
                </c:pt>
                <c:pt idx="1115">
                  <c:v>1978</c:v>
                </c:pt>
                <c:pt idx="1116">
                  <c:v>1978</c:v>
                </c:pt>
                <c:pt idx="1117">
                  <c:v>1978</c:v>
                </c:pt>
                <c:pt idx="1118">
                  <c:v>1978</c:v>
                </c:pt>
                <c:pt idx="1119">
                  <c:v>1978</c:v>
                </c:pt>
                <c:pt idx="1120">
                  <c:v>1978</c:v>
                </c:pt>
                <c:pt idx="1121">
                  <c:v>1978</c:v>
                </c:pt>
                <c:pt idx="1122">
                  <c:v>1978</c:v>
                </c:pt>
                <c:pt idx="1123">
                  <c:v>1978</c:v>
                </c:pt>
                <c:pt idx="1124">
                  <c:v>1978</c:v>
                </c:pt>
                <c:pt idx="1125">
                  <c:v>1978</c:v>
                </c:pt>
                <c:pt idx="1126">
                  <c:v>1978</c:v>
                </c:pt>
                <c:pt idx="1127">
                  <c:v>1979</c:v>
                </c:pt>
                <c:pt idx="1128">
                  <c:v>1979</c:v>
                </c:pt>
                <c:pt idx="1129">
                  <c:v>1979</c:v>
                </c:pt>
                <c:pt idx="1130">
                  <c:v>1979</c:v>
                </c:pt>
                <c:pt idx="1131">
                  <c:v>1979</c:v>
                </c:pt>
                <c:pt idx="1132">
                  <c:v>1979</c:v>
                </c:pt>
                <c:pt idx="1133">
                  <c:v>1979</c:v>
                </c:pt>
                <c:pt idx="1134">
                  <c:v>1979</c:v>
                </c:pt>
                <c:pt idx="1135">
                  <c:v>1979</c:v>
                </c:pt>
                <c:pt idx="1136">
                  <c:v>1979</c:v>
                </c:pt>
                <c:pt idx="1137">
                  <c:v>1979</c:v>
                </c:pt>
                <c:pt idx="1138">
                  <c:v>1979</c:v>
                </c:pt>
                <c:pt idx="1139">
                  <c:v>1980</c:v>
                </c:pt>
                <c:pt idx="1140">
                  <c:v>1980</c:v>
                </c:pt>
                <c:pt idx="1141">
                  <c:v>1980</c:v>
                </c:pt>
                <c:pt idx="1142">
                  <c:v>1980</c:v>
                </c:pt>
                <c:pt idx="1143">
                  <c:v>1980</c:v>
                </c:pt>
                <c:pt idx="1144">
                  <c:v>1980</c:v>
                </c:pt>
                <c:pt idx="1145">
                  <c:v>1980</c:v>
                </c:pt>
                <c:pt idx="1146">
                  <c:v>1980</c:v>
                </c:pt>
                <c:pt idx="1147">
                  <c:v>1980</c:v>
                </c:pt>
                <c:pt idx="1148">
                  <c:v>1980</c:v>
                </c:pt>
                <c:pt idx="1149">
                  <c:v>1980</c:v>
                </c:pt>
                <c:pt idx="1150">
                  <c:v>1980</c:v>
                </c:pt>
                <c:pt idx="1151">
                  <c:v>1981</c:v>
                </c:pt>
                <c:pt idx="1152">
                  <c:v>1981</c:v>
                </c:pt>
                <c:pt idx="1153">
                  <c:v>1981</c:v>
                </c:pt>
                <c:pt idx="1154">
                  <c:v>1981</c:v>
                </c:pt>
                <c:pt idx="1155">
                  <c:v>1981</c:v>
                </c:pt>
                <c:pt idx="1156">
                  <c:v>1981</c:v>
                </c:pt>
                <c:pt idx="1157">
                  <c:v>1981</c:v>
                </c:pt>
                <c:pt idx="1158">
                  <c:v>1981</c:v>
                </c:pt>
                <c:pt idx="1159">
                  <c:v>1981</c:v>
                </c:pt>
                <c:pt idx="1160">
                  <c:v>1981</c:v>
                </c:pt>
                <c:pt idx="1161">
                  <c:v>1981</c:v>
                </c:pt>
                <c:pt idx="1162">
                  <c:v>1981</c:v>
                </c:pt>
                <c:pt idx="1163">
                  <c:v>1982</c:v>
                </c:pt>
                <c:pt idx="1164">
                  <c:v>1982</c:v>
                </c:pt>
                <c:pt idx="1165">
                  <c:v>1982</c:v>
                </c:pt>
                <c:pt idx="1166">
                  <c:v>1982</c:v>
                </c:pt>
                <c:pt idx="1167">
                  <c:v>1982</c:v>
                </c:pt>
                <c:pt idx="1168">
                  <c:v>1982</c:v>
                </c:pt>
                <c:pt idx="1169">
                  <c:v>1982</c:v>
                </c:pt>
                <c:pt idx="1170">
                  <c:v>1982</c:v>
                </c:pt>
                <c:pt idx="1171">
                  <c:v>1982</c:v>
                </c:pt>
                <c:pt idx="1172">
                  <c:v>1982</c:v>
                </c:pt>
                <c:pt idx="1173">
                  <c:v>1982</c:v>
                </c:pt>
                <c:pt idx="1174">
                  <c:v>1982</c:v>
                </c:pt>
                <c:pt idx="1175">
                  <c:v>1983</c:v>
                </c:pt>
                <c:pt idx="1176">
                  <c:v>1983</c:v>
                </c:pt>
                <c:pt idx="1177">
                  <c:v>1983</c:v>
                </c:pt>
                <c:pt idx="1178">
                  <c:v>1983</c:v>
                </c:pt>
                <c:pt idx="1179">
                  <c:v>1983</c:v>
                </c:pt>
                <c:pt idx="1180">
                  <c:v>1983</c:v>
                </c:pt>
                <c:pt idx="1181">
                  <c:v>1983</c:v>
                </c:pt>
                <c:pt idx="1182">
                  <c:v>1983</c:v>
                </c:pt>
                <c:pt idx="1183">
                  <c:v>1983</c:v>
                </c:pt>
                <c:pt idx="1184">
                  <c:v>1983</c:v>
                </c:pt>
                <c:pt idx="1185">
                  <c:v>1983</c:v>
                </c:pt>
                <c:pt idx="1186">
                  <c:v>1983</c:v>
                </c:pt>
                <c:pt idx="1187">
                  <c:v>1984</c:v>
                </c:pt>
                <c:pt idx="1188">
                  <c:v>1984</c:v>
                </c:pt>
                <c:pt idx="1189">
                  <c:v>1984</c:v>
                </c:pt>
                <c:pt idx="1190">
                  <c:v>1984</c:v>
                </c:pt>
                <c:pt idx="1191">
                  <c:v>1984</c:v>
                </c:pt>
                <c:pt idx="1192">
                  <c:v>1984</c:v>
                </c:pt>
                <c:pt idx="1193">
                  <c:v>1984</c:v>
                </c:pt>
                <c:pt idx="1194">
                  <c:v>1984</c:v>
                </c:pt>
                <c:pt idx="1195">
                  <c:v>1984</c:v>
                </c:pt>
                <c:pt idx="1196">
                  <c:v>1984</c:v>
                </c:pt>
                <c:pt idx="1197">
                  <c:v>1984</c:v>
                </c:pt>
                <c:pt idx="1198">
                  <c:v>1984</c:v>
                </c:pt>
                <c:pt idx="1199">
                  <c:v>1985</c:v>
                </c:pt>
                <c:pt idx="1200">
                  <c:v>1985</c:v>
                </c:pt>
                <c:pt idx="1201">
                  <c:v>1985</c:v>
                </c:pt>
                <c:pt idx="1202">
                  <c:v>1985</c:v>
                </c:pt>
                <c:pt idx="1203">
                  <c:v>1985</c:v>
                </c:pt>
                <c:pt idx="1204">
                  <c:v>1985</c:v>
                </c:pt>
                <c:pt idx="1205">
                  <c:v>1985</c:v>
                </c:pt>
                <c:pt idx="1206">
                  <c:v>1985</c:v>
                </c:pt>
                <c:pt idx="1207">
                  <c:v>1985</c:v>
                </c:pt>
                <c:pt idx="1208">
                  <c:v>1985</c:v>
                </c:pt>
                <c:pt idx="1209">
                  <c:v>1985</c:v>
                </c:pt>
                <c:pt idx="1210">
                  <c:v>1985</c:v>
                </c:pt>
                <c:pt idx="1211">
                  <c:v>1986</c:v>
                </c:pt>
                <c:pt idx="1212">
                  <c:v>1986</c:v>
                </c:pt>
                <c:pt idx="1213">
                  <c:v>1986</c:v>
                </c:pt>
                <c:pt idx="1214">
                  <c:v>1986</c:v>
                </c:pt>
                <c:pt idx="1215">
                  <c:v>1986</c:v>
                </c:pt>
                <c:pt idx="1216">
                  <c:v>1986</c:v>
                </c:pt>
                <c:pt idx="1217">
                  <c:v>1986</c:v>
                </c:pt>
                <c:pt idx="1218">
                  <c:v>1986</c:v>
                </c:pt>
                <c:pt idx="1219">
                  <c:v>1986</c:v>
                </c:pt>
                <c:pt idx="1220">
                  <c:v>1986</c:v>
                </c:pt>
                <c:pt idx="1221">
                  <c:v>1986</c:v>
                </c:pt>
                <c:pt idx="1222">
                  <c:v>1986</c:v>
                </c:pt>
                <c:pt idx="1223">
                  <c:v>1987</c:v>
                </c:pt>
                <c:pt idx="1224">
                  <c:v>1987</c:v>
                </c:pt>
                <c:pt idx="1225">
                  <c:v>1987</c:v>
                </c:pt>
                <c:pt idx="1226">
                  <c:v>1987</c:v>
                </c:pt>
                <c:pt idx="1227">
                  <c:v>1987</c:v>
                </c:pt>
                <c:pt idx="1228">
                  <c:v>1987</c:v>
                </c:pt>
                <c:pt idx="1229">
                  <c:v>1987</c:v>
                </c:pt>
                <c:pt idx="1230">
                  <c:v>1987</c:v>
                </c:pt>
                <c:pt idx="1231">
                  <c:v>1987</c:v>
                </c:pt>
                <c:pt idx="1232">
                  <c:v>1987</c:v>
                </c:pt>
                <c:pt idx="1233">
                  <c:v>1987</c:v>
                </c:pt>
                <c:pt idx="1234">
                  <c:v>1987</c:v>
                </c:pt>
                <c:pt idx="1235">
                  <c:v>1988</c:v>
                </c:pt>
                <c:pt idx="1236">
                  <c:v>1988</c:v>
                </c:pt>
                <c:pt idx="1237">
                  <c:v>1988</c:v>
                </c:pt>
                <c:pt idx="1238">
                  <c:v>1988</c:v>
                </c:pt>
                <c:pt idx="1239">
                  <c:v>1988</c:v>
                </c:pt>
                <c:pt idx="1240">
                  <c:v>1988</c:v>
                </c:pt>
                <c:pt idx="1241">
                  <c:v>1988</c:v>
                </c:pt>
                <c:pt idx="1242">
                  <c:v>1988</c:v>
                </c:pt>
                <c:pt idx="1243">
                  <c:v>1988</c:v>
                </c:pt>
                <c:pt idx="1244">
                  <c:v>1988</c:v>
                </c:pt>
                <c:pt idx="1245">
                  <c:v>1988</c:v>
                </c:pt>
                <c:pt idx="1246">
                  <c:v>1988</c:v>
                </c:pt>
                <c:pt idx="1247">
                  <c:v>1989</c:v>
                </c:pt>
                <c:pt idx="1248">
                  <c:v>1989</c:v>
                </c:pt>
                <c:pt idx="1249">
                  <c:v>1989</c:v>
                </c:pt>
                <c:pt idx="1250">
                  <c:v>1989</c:v>
                </c:pt>
                <c:pt idx="1251">
                  <c:v>1989</c:v>
                </c:pt>
                <c:pt idx="1252">
                  <c:v>1989</c:v>
                </c:pt>
                <c:pt idx="1253">
                  <c:v>1989</c:v>
                </c:pt>
                <c:pt idx="1254">
                  <c:v>1989</c:v>
                </c:pt>
                <c:pt idx="1255">
                  <c:v>1989</c:v>
                </c:pt>
                <c:pt idx="1256">
                  <c:v>1989</c:v>
                </c:pt>
                <c:pt idx="1257">
                  <c:v>1989</c:v>
                </c:pt>
                <c:pt idx="1258">
                  <c:v>1989</c:v>
                </c:pt>
                <c:pt idx="1259">
                  <c:v>1990</c:v>
                </c:pt>
                <c:pt idx="1260">
                  <c:v>1990</c:v>
                </c:pt>
                <c:pt idx="1261">
                  <c:v>1990</c:v>
                </c:pt>
                <c:pt idx="1262">
                  <c:v>1990</c:v>
                </c:pt>
                <c:pt idx="1263">
                  <c:v>1990</c:v>
                </c:pt>
                <c:pt idx="1264">
                  <c:v>1990</c:v>
                </c:pt>
                <c:pt idx="1265">
                  <c:v>1990</c:v>
                </c:pt>
                <c:pt idx="1266">
                  <c:v>1990</c:v>
                </c:pt>
                <c:pt idx="1267">
                  <c:v>1990</c:v>
                </c:pt>
                <c:pt idx="1268">
                  <c:v>1990</c:v>
                </c:pt>
                <c:pt idx="1269">
                  <c:v>1990</c:v>
                </c:pt>
                <c:pt idx="1270">
                  <c:v>1990</c:v>
                </c:pt>
                <c:pt idx="1271">
                  <c:v>1991</c:v>
                </c:pt>
                <c:pt idx="1272">
                  <c:v>1991</c:v>
                </c:pt>
                <c:pt idx="1273">
                  <c:v>1991</c:v>
                </c:pt>
                <c:pt idx="1274">
                  <c:v>1991</c:v>
                </c:pt>
                <c:pt idx="1275">
                  <c:v>1991</c:v>
                </c:pt>
                <c:pt idx="1276">
                  <c:v>1991</c:v>
                </c:pt>
                <c:pt idx="1277">
                  <c:v>1991</c:v>
                </c:pt>
                <c:pt idx="1278">
                  <c:v>1991</c:v>
                </c:pt>
                <c:pt idx="1279">
                  <c:v>1991</c:v>
                </c:pt>
                <c:pt idx="1280">
                  <c:v>1991</c:v>
                </c:pt>
                <c:pt idx="1281">
                  <c:v>1991</c:v>
                </c:pt>
                <c:pt idx="1282">
                  <c:v>1991</c:v>
                </c:pt>
                <c:pt idx="1283">
                  <c:v>1992</c:v>
                </c:pt>
                <c:pt idx="1284">
                  <c:v>1992</c:v>
                </c:pt>
                <c:pt idx="1285">
                  <c:v>1992</c:v>
                </c:pt>
                <c:pt idx="1286">
                  <c:v>1992</c:v>
                </c:pt>
                <c:pt idx="1287">
                  <c:v>1992</c:v>
                </c:pt>
                <c:pt idx="1288">
                  <c:v>1992</c:v>
                </c:pt>
                <c:pt idx="1289">
                  <c:v>1992</c:v>
                </c:pt>
                <c:pt idx="1290">
                  <c:v>1992</c:v>
                </c:pt>
                <c:pt idx="1291">
                  <c:v>1992</c:v>
                </c:pt>
                <c:pt idx="1292">
                  <c:v>1992</c:v>
                </c:pt>
                <c:pt idx="1293">
                  <c:v>1992</c:v>
                </c:pt>
                <c:pt idx="1294">
                  <c:v>1992</c:v>
                </c:pt>
                <c:pt idx="1295">
                  <c:v>1993</c:v>
                </c:pt>
                <c:pt idx="1296">
                  <c:v>1993</c:v>
                </c:pt>
                <c:pt idx="1297">
                  <c:v>1993</c:v>
                </c:pt>
                <c:pt idx="1298">
                  <c:v>1993</c:v>
                </c:pt>
                <c:pt idx="1299">
                  <c:v>1993</c:v>
                </c:pt>
                <c:pt idx="1300">
                  <c:v>1993</c:v>
                </c:pt>
                <c:pt idx="1301">
                  <c:v>1993</c:v>
                </c:pt>
                <c:pt idx="1302">
                  <c:v>1993</c:v>
                </c:pt>
                <c:pt idx="1303">
                  <c:v>1993</c:v>
                </c:pt>
                <c:pt idx="1304">
                  <c:v>1993</c:v>
                </c:pt>
                <c:pt idx="1305">
                  <c:v>1993</c:v>
                </c:pt>
                <c:pt idx="1306">
                  <c:v>1993</c:v>
                </c:pt>
                <c:pt idx="1307">
                  <c:v>1994</c:v>
                </c:pt>
                <c:pt idx="1308">
                  <c:v>1994</c:v>
                </c:pt>
                <c:pt idx="1309">
                  <c:v>1994</c:v>
                </c:pt>
                <c:pt idx="1310">
                  <c:v>1994</c:v>
                </c:pt>
                <c:pt idx="1311">
                  <c:v>1994</c:v>
                </c:pt>
                <c:pt idx="1312">
                  <c:v>1994</c:v>
                </c:pt>
                <c:pt idx="1313">
                  <c:v>1994</c:v>
                </c:pt>
                <c:pt idx="1314">
                  <c:v>1994</c:v>
                </c:pt>
                <c:pt idx="1315">
                  <c:v>1994</c:v>
                </c:pt>
                <c:pt idx="1316">
                  <c:v>1994</c:v>
                </c:pt>
                <c:pt idx="1317">
                  <c:v>1994</c:v>
                </c:pt>
                <c:pt idx="1318">
                  <c:v>1994</c:v>
                </c:pt>
                <c:pt idx="1319">
                  <c:v>1995</c:v>
                </c:pt>
                <c:pt idx="1320">
                  <c:v>1995</c:v>
                </c:pt>
                <c:pt idx="1321">
                  <c:v>1995</c:v>
                </c:pt>
                <c:pt idx="1322">
                  <c:v>1995</c:v>
                </c:pt>
                <c:pt idx="1323">
                  <c:v>1995</c:v>
                </c:pt>
                <c:pt idx="1324">
                  <c:v>1995</c:v>
                </c:pt>
                <c:pt idx="1325">
                  <c:v>1995</c:v>
                </c:pt>
                <c:pt idx="1326">
                  <c:v>1995</c:v>
                </c:pt>
                <c:pt idx="1327">
                  <c:v>1995</c:v>
                </c:pt>
                <c:pt idx="1328">
                  <c:v>1995</c:v>
                </c:pt>
                <c:pt idx="1329">
                  <c:v>1995</c:v>
                </c:pt>
                <c:pt idx="1330">
                  <c:v>1995</c:v>
                </c:pt>
                <c:pt idx="1331">
                  <c:v>1996</c:v>
                </c:pt>
                <c:pt idx="1332">
                  <c:v>1996</c:v>
                </c:pt>
                <c:pt idx="1333">
                  <c:v>1996</c:v>
                </c:pt>
                <c:pt idx="1334">
                  <c:v>1996</c:v>
                </c:pt>
                <c:pt idx="1335">
                  <c:v>1996</c:v>
                </c:pt>
                <c:pt idx="1336">
                  <c:v>1996</c:v>
                </c:pt>
                <c:pt idx="1337">
                  <c:v>1996</c:v>
                </c:pt>
                <c:pt idx="1338">
                  <c:v>1996</c:v>
                </c:pt>
                <c:pt idx="1339">
                  <c:v>1996</c:v>
                </c:pt>
                <c:pt idx="1340">
                  <c:v>1996</c:v>
                </c:pt>
                <c:pt idx="1341">
                  <c:v>1996</c:v>
                </c:pt>
                <c:pt idx="1342">
                  <c:v>1996</c:v>
                </c:pt>
                <c:pt idx="1343">
                  <c:v>1997</c:v>
                </c:pt>
                <c:pt idx="1344">
                  <c:v>1997</c:v>
                </c:pt>
                <c:pt idx="1345">
                  <c:v>1997</c:v>
                </c:pt>
                <c:pt idx="1346">
                  <c:v>1997</c:v>
                </c:pt>
                <c:pt idx="1347">
                  <c:v>1997</c:v>
                </c:pt>
                <c:pt idx="1348">
                  <c:v>1997</c:v>
                </c:pt>
                <c:pt idx="1349">
                  <c:v>1997</c:v>
                </c:pt>
                <c:pt idx="1350">
                  <c:v>1997</c:v>
                </c:pt>
                <c:pt idx="1351">
                  <c:v>1997</c:v>
                </c:pt>
                <c:pt idx="1352">
                  <c:v>1997</c:v>
                </c:pt>
                <c:pt idx="1353">
                  <c:v>1997</c:v>
                </c:pt>
                <c:pt idx="1354">
                  <c:v>1997</c:v>
                </c:pt>
                <c:pt idx="1355">
                  <c:v>1998</c:v>
                </c:pt>
                <c:pt idx="1356">
                  <c:v>1998</c:v>
                </c:pt>
                <c:pt idx="1357">
                  <c:v>1998</c:v>
                </c:pt>
                <c:pt idx="1358">
                  <c:v>1998</c:v>
                </c:pt>
                <c:pt idx="1359">
                  <c:v>1998</c:v>
                </c:pt>
                <c:pt idx="1360">
                  <c:v>1998</c:v>
                </c:pt>
                <c:pt idx="1361">
                  <c:v>1998</c:v>
                </c:pt>
                <c:pt idx="1362">
                  <c:v>1998</c:v>
                </c:pt>
                <c:pt idx="1363">
                  <c:v>1998</c:v>
                </c:pt>
                <c:pt idx="1364">
                  <c:v>1998</c:v>
                </c:pt>
                <c:pt idx="1365">
                  <c:v>1998</c:v>
                </c:pt>
                <c:pt idx="1366">
                  <c:v>1998</c:v>
                </c:pt>
                <c:pt idx="1367">
                  <c:v>1999</c:v>
                </c:pt>
                <c:pt idx="1368">
                  <c:v>1999</c:v>
                </c:pt>
                <c:pt idx="1369">
                  <c:v>1999</c:v>
                </c:pt>
                <c:pt idx="1370">
                  <c:v>1999</c:v>
                </c:pt>
                <c:pt idx="1371">
                  <c:v>1999</c:v>
                </c:pt>
                <c:pt idx="1372">
                  <c:v>1999</c:v>
                </c:pt>
                <c:pt idx="1373">
                  <c:v>1999</c:v>
                </c:pt>
                <c:pt idx="1374">
                  <c:v>1999</c:v>
                </c:pt>
                <c:pt idx="1375">
                  <c:v>1999</c:v>
                </c:pt>
                <c:pt idx="1376">
                  <c:v>1999</c:v>
                </c:pt>
                <c:pt idx="1377">
                  <c:v>1999</c:v>
                </c:pt>
                <c:pt idx="1378">
                  <c:v>1999</c:v>
                </c:pt>
                <c:pt idx="1379">
                  <c:v>2000</c:v>
                </c:pt>
                <c:pt idx="1380">
                  <c:v>2000</c:v>
                </c:pt>
                <c:pt idx="1381">
                  <c:v>2000</c:v>
                </c:pt>
                <c:pt idx="1382">
                  <c:v>2000</c:v>
                </c:pt>
                <c:pt idx="1383">
                  <c:v>2000</c:v>
                </c:pt>
                <c:pt idx="1384">
                  <c:v>2000</c:v>
                </c:pt>
                <c:pt idx="1385">
                  <c:v>2000</c:v>
                </c:pt>
                <c:pt idx="1386">
                  <c:v>2000</c:v>
                </c:pt>
                <c:pt idx="1387">
                  <c:v>2000</c:v>
                </c:pt>
                <c:pt idx="1388">
                  <c:v>2000</c:v>
                </c:pt>
                <c:pt idx="1389">
                  <c:v>2000</c:v>
                </c:pt>
                <c:pt idx="1390">
                  <c:v>2000</c:v>
                </c:pt>
                <c:pt idx="1391">
                  <c:v>2001</c:v>
                </c:pt>
                <c:pt idx="1392">
                  <c:v>2001</c:v>
                </c:pt>
                <c:pt idx="1393">
                  <c:v>2001</c:v>
                </c:pt>
                <c:pt idx="1394">
                  <c:v>2001</c:v>
                </c:pt>
                <c:pt idx="1395">
                  <c:v>2001</c:v>
                </c:pt>
                <c:pt idx="1396">
                  <c:v>2001</c:v>
                </c:pt>
                <c:pt idx="1397">
                  <c:v>2001</c:v>
                </c:pt>
                <c:pt idx="1398">
                  <c:v>2001</c:v>
                </c:pt>
                <c:pt idx="1399">
                  <c:v>2001</c:v>
                </c:pt>
                <c:pt idx="1400">
                  <c:v>2001</c:v>
                </c:pt>
                <c:pt idx="1401">
                  <c:v>2001</c:v>
                </c:pt>
                <c:pt idx="1402">
                  <c:v>2001</c:v>
                </c:pt>
                <c:pt idx="1403">
                  <c:v>2002</c:v>
                </c:pt>
                <c:pt idx="1404">
                  <c:v>2002</c:v>
                </c:pt>
                <c:pt idx="1405">
                  <c:v>2002</c:v>
                </c:pt>
                <c:pt idx="1406">
                  <c:v>2002</c:v>
                </c:pt>
                <c:pt idx="1407">
                  <c:v>2002</c:v>
                </c:pt>
                <c:pt idx="1408">
                  <c:v>2002</c:v>
                </c:pt>
                <c:pt idx="1409">
                  <c:v>2002</c:v>
                </c:pt>
                <c:pt idx="1410">
                  <c:v>2002</c:v>
                </c:pt>
                <c:pt idx="1411">
                  <c:v>2002</c:v>
                </c:pt>
                <c:pt idx="1412">
                  <c:v>2002</c:v>
                </c:pt>
                <c:pt idx="1413">
                  <c:v>2002</c:v>
                </c:pt>
                <c:pt idx="1414">
                  <c:v>2002</c:v>
                </c:pt>
                <c:pt idx="1415">
                  <c:v>2003</c:v>
                </c:pt>
                <c:pt idx="1416">
                  <c:v>2003</c:v>
                </c:pt>
                <c:pt idx="1417">
                  <c:v>2003</c:v>
                </c:pt>
                <c:pt idx="1418">
                  <c:v>2003</c:v>
                </c:pt>
                <c:pt idx="1419">
                  <c:v>2003</c:v>
                </c:pt>
                <c:pt idx="1420">
                  <c:v>2003</c:v>
                </c:pt>
                <c:pt idx="1421">
                  <c:v>2003</c:v>
                </c:pt>
                <c:pt idx="1422">
                  <c:v>2003</c:v>
                </c:pt>
                <c:pt idx="1423">
                  <c:v>2003</c:v>
                </c:pt>
                <c:pt idx="1424">
                  <c:v>2003</c:v>
                </c:pt>
                <c:pt idx="1425">
                  <c:v>2003</c:v>
                </c:pt>
                <c:pt idx="1426">
                  <c:v>2003</c:v>
                </c:pt>
                <c:pt idx="1427">
                  <c:v>2004</c:v>
                </c:pt>
                <c:pt idx="1428">
                  <c:v>2004</c:v>
                </c:pt>
                <c:pt idx="1429">
                  <c:v>2004</c:v>
                </c:pt>
                <c:pt idx="1430">
                  <c:v>2004</c:v>
                </c:pt>
                <c:pt idx="1431">
                  <c:v>2004</c:v>
                </c:pt>
                <c:pt idx="1432">
                  <c:v>2004</c:v>
                </c:pt>
                <c:pt idx="1433">
                  <c:v>2004</c:v>
                </c:pt>
                <c:pt idx="1434">
                  <c:v>2004</c:v>
                </c:pt>
                <c:pt idx="1435">
                  <c:v>2004</c:v>
                </c:pt>
                <c:pt idx="1436">
                  <c:v>2004</c:v>
                </c:pt>
                <c:pt idx="1437">
                  <c:v>2004</c:v>
                </c:pt>
                <c:pt idx="1438">
                  <c:v>2004</c:v>
                </c:pt>
                <c:pt idx="1439">
                  <c:v>2005</c:v>
                </c:pt>
                <c:pt idx="1440">
                  <c:v>2005</c:v>
                </c:pt>
                <c:pt idx="1441">
                  <c:v>2005</c:v>
                </c:pt>
                <c:pt idx="1442">
                  <c:v>2005</c:v>
                </c:pt>
                <c:pt idx="1443">
                  <c:v>2005</c:v>
                </c:pt>
                <c:pt idx="1444">
                  <c:v>2005</c:v>
                </c:pt>
                <c:pt idx="1445">
                  <c:v>2005</c:v>
                </c:pt>
                <c:pt idx="1446">
                  <c:v>2005</c:v>
                </c:pt>
                <c:pt idx="1447">
                  <c:v>2005</c:v>
                </c:pt>
                <c:pt idx="1448">
                  <c:v>2005</c:v>
                </c:pt>
                <c:pt idx="1449">
                  <c:v>2005</c:v>
                </c:pt>
                <c:pt idx="1450">
                  <c:v>2005</c:v>
                </c:pt>
                <c:pt idx="1451">
                  <c:v>2006</c:v>
                </c:pt>
                <c:pt idx="1452">
                  <c:v>2006</c:v>
                </c:pt>
                <c:pt idx="1453">
                  <c:v>2006</c:v>
                </c:pt>
                <c:pt idx="1454">
                  <c:v>2006</c:v>
                </c:pt>
                <c:pt idx="1455">
                  <c:v>2006</c:v>
                </c:pt>
                <c:pt idx="1456">
                  <c:v>2006</c:v>
                </c:pt>
                <c:pt idx="1457">
                  <c:v>2006</c:v>
                </c:pt>
                <c:pt idx="1458">
                  <c:v>2006</c:v>
                </c:pt>
                <c:pt idx="1459">
                  <c:v>2006</c:v>
                </c:pt>
                <c:pt idx="1460">
                  <c:v>2006</c:v>
                </c:pt>
                <c:pt idx="1461">
                  <c:v>2006</c:v>
                </c:pt>
                <c:pt idx="1462">
                  <c:v>2006</c:v>
                </c:pt>
                <c:pt idx="1463">
                  <c:v>2007</c:v>
                </c:pt>
                <c:pt idx="1464">
                  <c:v>2007</c:v>
                </c:pt>
                <c:pt idx="1465">
                  <c:v>2007</c:v>
                </c:pt>
                <c:pt idx="1466">
                  <c:v>2007</c:v>
                </c:pt>
                <c:pt idx="1467">
                  <c:v>2007</c:v>
                </c:pt>
                <c:pt idx="1468">
                  <c:v>2007</c:v>
                </c:pt>
                <c:pt idx="1469">
                  <c:v>2007</c:v>
                </c:pt>
                <c:pt idx="1470">
                  <c:v>2007</c:v>
                </c:pt>
                <c:pt idx="1471">
                  <c:v>2007</c:v>
                </c:pt>
                <c:pt idx="1472">
                  <c:v>2007</c:v>
                </c:pt>
                <c:pt idx="1473">
                  <c:v>2007</c:v>
                </c:pt>
                <c:pt idx="1474">
                  <c:v>2007</c:v>
                </c:pt>
                <c:pt idx="1475">
                  <c:v>2008</c:v>
                </c:pt>
                <c:pt idx="1476">
                  <c:v>2008</c:v>
                </c:pt>
                <c:pt idx="1477">
                  <c:v>2008</c:v>
                </c:pt>
                <c:pt idx="1478">
                  <c:v>2008</c:v>
                </c:pt>
                <c:pt idx="1479">
                  <c:v>2008</c:v>
                </c:pt>
                <c:pt idx="1480">
                  <c:v>2008</c:v>
                </c:pt>
                <c:pt idx="1481">
                  <c:v>2008</c:v>
                </c:pt>
                <c:pt idx="1482">
                  <c:v>2008</c:v>
                </c:pt>
                <c:pt idx="1483">
                  <c:v>2008</c:v>
                </c:pt>
                <c:pt idx="1484">
                  <c:v>2008</c:v>
                </c:pt>
                <c:pt idx="1485">
                  <c:v>2008</c:v>
                </c:pt>
                <c:pt idx="1486">
                  <c:v>2008</c:v>
                </c:pt>
                <c:pt idx="1487">
                  <c:v>2009</c:v>
                </c:pt>
                <c:pt idx="1488">
                  <c:v>2009</c:v>
                </c:pt>
                <c:pt idx="1489">
                  <c:v>2009</c:v>
                </c:pt>
                <c:pt idx="1490">
                  <c:v>2009</c:v>
                </c:pt>
                <c:pt idx="1491">
                  <c:v>2009</c:v>
                </c:pt>
                <c:pt idx="1492">
                  <c:v>2009</c:v>
                </c:pt>
                <c:pt idx="1493">
                  <c:v>2009</c:v>
                </c:pt>
                <c:pt idx="1494">
                  <c:v>2009</c:v>
                </c:pt>
                <c:pt idx="1495">
                  <c:v>2009</c:v>
                </c:pt>
                <c:pt idx="1496">
                  <c:v>2009</c:v>
                </c:pt>
                <c:pt idx="1497">
                  <c:v>2009</c:v>
                </c:pt>
                <c:pt idx="1498">
                  <c:v>2009</c:v>
                </c:pt>
                <c:pt idx="1499">
                  <c:v>2010</c:v>
                </c:pt>
                <c:pt idx="1500">
                  <c:v>2010</c:v>
                </c:pt>
                <c:pt idx="1501">
                  <c:v>2010</c:v>
                </c:pt>
                <c:pt idx="1502">
                  <c:v>2010</c:v>
                </c:pt>
                <c:pt idx="1503">
                  <c:v>2010</c:v>
                </c:pt>
                <c:pt idx="1504">
                  <c:v>2010</c:v>
                </c:pt>
                <c:pt idx="1505">
                  <c:v>2010</c:v>
                </c:pt>
                <c:pt idx="1506">
                  <c:v>2010</c:v>
                </c:pt>
                <c:pt idx="1507">
                  <c:v>2010</c:v>
                </c:pt>
                <c:pt idx="1508">
                  <c:v>2010</c:v>
                </c:pt>
                <c:pt idx="1509">
                  <c:v>2010</c:v>
                </c:pt>
                <c:pt idx="1510">
                  <c:v>2010</c:v>
                </c:pt>
                <c:pt idx="1511">
                  <c:v>2011</c:v>
                </c:pt>
                <c:pt idx="1512">
                  <c:v>2011</c:v>
                </c:pt>
                <c:pt idx="1513">
                  <c:v>2011</c:v>
                </c:pt>
                <c:pt idx="1514">
                  <c:v>2011</c:v>
                </c:pt>
                <c:pt idx="1515">
                  <c:v>2011</c:v>
                </c:pt>
                <c:pt idx="1516">
                  <c:v>2011</c:v>
                </c:pt>
                <c:pt idx="1517">
                  <c:v>2011</c:v>
                </c:pt>
                <c:pt idx="1518">
                  <c:v>2011</c:v>
                </c:pt>
                <c:pt idx="1519">
                  <c:v>2011</c:v>
                </c:pt>
                <c:pt idx="1520">
                  <c:v>2011</c:v>
                </c:pt>
                <c:pt idx="1521">
                  <c:v>2011</c:v>
                </c:pt>
                <c:pt idx="1522">
                  <c:v>2011</c:v>
                </c:pt>
                <c:pt idx="1523">
                  <c:v>2012</c:v>
                </c:pt>
                <c:pt idx="1524">
                  <c:v>2012</c:v>
                </c:pt>
                <c:pt idx="1525">
                  <c:v>2012</c:v>
                </c:pt>
                <c:pt idx="1526">
                  <c:v>2012</c:v>
                </c:pt>
                <c:pt idx="1527">
                  <c:v>2012</c:v>
                </c:pt>
                <c:pt idx="1528">
                  <c:v>2012</c:v>
                </c:pt>
                <c:pt idx="1529">
                  <c:v>2012</c:v>
                </c:pt>
                <c:pt idx="1530">
                  <c:v>2012</c:v>
                </c:pt>
                <c:pt idx="1531">
                  <c:v>2012</c:v>
                </c:pt>
                <c:pt idx="1532">
                  <c:v>2012</c:v>
                </c:pt>
                <c:pt idx="1533">
                  <c:v>2012</c:v>
                </c:pt>
                <c:pt idx="1534">
                  <c:v>2012</c:v>
                </c:pt>
                <c:pt idx="1535">
                  <c:v>2013</c:v>
                </c:pt>
                <c:pt idx="1536">
                  <c:v>2013</c:v>
                </c:pt>
                <c:pt idx="1537">
                  <c:v>2013</c:v>
                </c:pt>
                <c:pt idx="1538">
                  <c:v>2013</c:v>
                </c:pt>
                <c:pt idx="1539">
                  <c:v>2013</c:v>
                </c:pt>
                <c:pt idx="1540">
                  <c:v>2013</c:v>
                </c:pt>
                <c:pt idx="1541">
                  <c:v>2013</c:v>
                </c:pt>
                <c:pt idx="1542">
                  <c:v>2013</c:v>
                </c:pt>
                <c:pt idx="1543">
                  <c:v>2013</c:v>
                </c:pt>
                <c:pt idx="1544">
                  <c:v>2013</c:v>
                </c:pt>
                <c:pt idx="1545">
                  <c:v>2013</c:v>
                </c:pt>
                <c:pt idx="1546">
                  <c:v>2013</c:v>
                </c:pt>
                <c:pt idx="1547">
                  <c:v>2014</c:v>
                </c:pt>
                <c:pt idx="1548">
                  <c:v>2014</c:v>
                </c:pt>
                <c:pt idx="1549">
                  <c:v>2014</c:v>
                </c:pt>
                <c:pt idx="1550">
                  <c:v>2014</c:v>
                </c:pt>
                <c:pt idx="1551">
                  <c:v>2014</c:v>
                </c:pt>
                <c:pt idx="1552">
                  <c:v>2014</c:v>
                </c:pt>
                <c:pt idx="1553">
                  <c:v>2014</c:v>
                </c:pt>
                <c:pt idx="1554">
                  <c:v>2014</c:v>
                </c:pt>
                <c:pt idx="1555">
                  <c:v>2014</c:v>
                </c:pt>
                <c:pt idx="1556">
                  <c:v>2014</c:v>
                </c:pt>
                <c:pt idx="1557">
                  <c:v>2014</c:v>
                </c:pt>
                <c:pt idx="1558">
                  <c:v>2014</c:v>
                </c:pt>
                <c:pt idx="1559">
                  <c:v>2015</c:v>
                </c:pt>
                <c:pt idx="1560">
                  <c:v>2015</c:v>
                </c:pt>
                <c:pt idx="1561">
                  <c:v>2015</c:v>
                </c:pt>
                <c:pt idx="1562">
                  <c:v>2015</c:v>
                </c:pt>
                <c:pt idx="1563">
                  <c:v>2015</c:v>
                </c:pt>
                <c:pt idx="1564">
                  <c:v>2015</c:v>
                </c:pt>
                <c:pt idx="1565">
                  <c:v>2015</c:v>
                </c:pt>
                <c:pt idx="1566">
                  <c:v>2015</c:v>
                </c:pt>
                <c:pt idx="1567">
                  <c:v>2015</c:v>
                </c:pt>
                <c:pt idx="1568">
                  <c:v>2015</c:v>
                </c:pt>
                <c:pt idx="1569">
                  <c:v>2015</c:v>
                </c:pt>
                <c:pt idx="1570">
                  <c:v>2015</c:v>
                </c:pt>
                <c:pt idx="1571">
                  <c:v>2016</c:v>
                </c:pt>
                <c:pt idx="1572">
                  <c:v>2016</c:v>
                </c:pt>
                <c:pt idx="1573">
                  <c:v>2016</c:v>
                </c:pt>
                <c:pt idx="1574">
                  <c:v>2016</c:v>
                </c:pt>
                <c:pt idx="1575">
                  <c:v>2016</c:v>
                </c:pt>
                <c:pt idx="1576">
                  <c:v>2016</c:v>
                </c:pt>
                <c:pt idx="1577">
                  <c:v>2016</c:v>
                </c:pt>
                <c:pt idx="1578">
                  <c:v>2016</c:v>
                </c:pt>
                <c:pt idx="1579">
                  <c:v>2016</c:v>
                </c:pt>
                <c:pt idx="1580">
                  <c:v>2016</c:v>
                </c:pt>
                <c:pt idx="1581">
                  <c:v>2016</c:v>
                </c:pt>
                <c:pt idx="1582">
                  <c:v>2016</c:v>
                </c:pt>
                <c:pt idx="1583">
                  <c:v>2017</c:v>
                </c:pt>
                <c:pt idx="1584">
                  <c:v>2017</c:v>
                </c:pt>
                <c:pt idx="1585">
                  <c:v>2017</c:v>
                </c:pt>
                <c:pt idx="1586">
                  <c:v>2017</c:v>
                </c:pt>
                <c:pt idx="1587">
                  <c:v>2017</c:v>
                </c:pt>
                <c:pt idx="1588">
                  <c:v>2017</c:v>
                </c:pt>
                <c:pt idx="1589">
                  <c:v>2017</c:v>
                </c:pt>
                <c:pt idx="1590">
                  <c:v>2017</c:v>
                </c:pt>
                <c:pt idx="1591">
                  <c:v>2017</c:v>
                </c:pt>
                <c:pt idx="1592">
                  <c:v>2017</c:v>
                </c:pt>
                <c:pt idx="1593">
                  <c:v>2017</c:v>
                </c:pt>
                <c:pt idx="1594">
                  <c:v>2017</c:v>
                </c:pt>
                <c:pt idx="1595">
                  <c:v>2018</c:v>
                </c:pt>
                <c:pt idx="1596">
                  <c:v>2018</c:v>
                </c:pt>
                <c:pt idx="1597">
                  <c:v>2018</c:v>
                </c:pt>
                <c:pt idx="1598">
                  <c:v>2018</c:v>
                </c:pt>
                <c:pt idx="1599">
                  <c:v>2018</c:v>
                </c:pt>
                <c:pt idx="1600">
                  <c:v>2018</c:v>
                </c:pt>
                <c:pt idx="1601">
                  <c:v>2018</c:v>
                </c:pt>
                <c:pt idx="1602">
                  <c:v>2018</c:v>
                </c:pt>
                <c:pt idx="1603">
                  <c:v>2018</c:v>
                </c:pt>
                <c:pt idx="1604">
                  <c:v>2018</c:v>
                </c:pt>
                <c:pt idx="1605">
                  <c:v>2018</c:v>
                </c:pt>
                <c:pt idx="1606">
                  <c:v>2018</c:v>
                </c:pt>
                <c:pt idx="1607">
                  <c:v>2019</c:v>
                </c:pt>
                <c:pt idx="1608">
                  <c:v>2019</c:v>
                </c:pt>
                <c:pt idx="1609">
                  <c:v>2019</c:v>
                </c:pt>
                <c:pt idx="1610">
                  <c:v>2019</c:v>
                </c:pt>
                <c:pt idx="1611">
                  <c:v>2019</c:v>
                </c:pt>
                <c:pt idx="1612">
                  <c:v>2019</c:v>
                </c:pt>
                <c:pt idx="1613">
                  <c:v>2019</c:v>
                </c:pt>
                <c:pt idx="1614">
                  <c:v>2019</c:v>
                </c:pt>
                <c:pt idx="1615">
                  <c:v>2019</c:v>
                </c:pt>
                <c:pt idx="1616">
                  <c:v>2019</c:v>
                </c:pt>
                <c:pt idx="1617">
                  <c:v>2019</c:v>
                </c:pt>
                <c:pt idx="1618">
                  <c:v>2019</c:v>
                </c:pt>
                <c:pt idx="1619">
                  <c:v>2020</c:v>
                </c:pt>
                <c:pt idx="1620">
                  <c:v>2020</c:v>
                </c:pt>
                <c:pt idx="1621">
                  <c:v>2020</c:v>
                </c:pt>
                <c:pt idx="1622">
                  <c:v>2020</c:v>
                </c:pt>
                <c:pt idx="1623">
                  <c:v>2020</c:v>
                </c:pt>
                <c:pt idx="1624">
                  <c:v>2020</c:v>
                </c:pt>
              </c:numCache>
            </c:numRef>
          </c:cat>
          <c:val>
            <c:numRef>
              <c:f>auxiliary_calc_top1percent!$C$12:$C$1636</c:f>
              <c:numCache>
                <c:formatCode>0.00</c:formatCode>
                <c:ptCount val="1625"/>
                <c:pt idx="0">
                  <c:v>0.11801370890712722</c:v>
                </c:pt>
                <c:pt idx="1">
                  <c:v>0.11582840270489293</c:v>
                </c:pt>
                <c:pt idx="2">
                  <c:v>0.12835061432370348</c:v>
                </c:pt>
                <c:pt idx="3">
                  <c:v>0.1287839697108536</c:v>
                </c:pt>
                <c:pt idx="4">
                  <c:v>9.4858833402628351E-2</c:v>
                </c:pt>
                <c:pt idx="5">
                  <c:v>0.16379870111376721</c:v>
                </c:pt>
                <c:pt idx="6">
                  <c:v>0.15671088322791732</c:v>
                </c:pt>
                <c:pt idx="7">
                  <c:v>0.12724899760020328</c:v>
                </c:pt>
                <c:pt idx="8">
                  <c:v>0.15848170052400185</c:v>
                </c:pt>
                <c:pt idx="9">
                  <c:v>0.17014840391079172</c:v>
                </c:pt>
                <c:pt idx="10">
                  <c:v>0.17828928473645156</c:v>
                </c:pt>
                <c:pt idx="11">
                  <c:v>0.12391476870720637</c:v>
                </c:pt>
                <c:pt idx="12">
                  <c:v>0.11857324096666305</c:v>
                </c:pt>
                <c:pt idx="13">
                  <c:v>0.1304772341035681</c:v>
                </c:pt>
                <c:pt idx="14">
                  <c:v>0.10003674576307266</c:v>
                </c:pt>
                <c:pt idx="15">
                  <c:v>0.13168273628724877</c:v>
                </c:pt>
                <c:pt idx="16">
                  <c:v>0.10457658857025795</c:v>
                </c:pt>
                <c:pt idx="17">
                  <c:v>8.9427082721444034E-2</c:v>
                </c:pt>
                <c:pt idx="18">
                  <c:v>8.5256153179919206E-2</c:v>
                </c:pt>
                <c:pt idx="19">
                  <c:v>7.0268860187280305E-2</c:v>
                </c:pt>
                <c:pt idx="20">
                  <c:v>8.1023514404183802E-2</c:v>
                </c:pt>
                <c:pt idx="21">
                  <c:v>4.4139643316392592E-2</c:v>
                </c:pt>
                <c:pt idx="22">
                  <c:v>0.16998253454160783</c:v>
                </c:pt>
                <c:pt idx="23">
                  <c:v>0.12897475291910426</c:v>
                </c:pt>
                <c:pt idx="24">
                  <c:v>0.13999020535746623</c:v>
                </c:pt>
                <c:pt idx="25">
                  <c:v>6.2319596991248685E-2</c:v>
                </c:pt>
                <c:pt idx="26">
                  <c:v>4.0093681600382854E-2</c:v>
                </c:pt>
                <c:pt idx="27">
                  <c:v>4.3137747646819186E-2</c:v>
                </c:pt>
                <c:pt idx="28">
                  <c:v>0.11049750321426803</c:v>
                </c:pt>
                <c:pt idx="29">
                  <c:v>0.11689643475601116</c:v>
                </c:pt>
                <c:pt idx="30">
                  <c:v>0.15261077241359841</c:v>
                </c:pt>
                <c:pt idx="31">
                  <c:v>0.13897065741289646</c:v>
                </c:pt>
                <c:pt idx="32">
                  <c:v>0.17186139826689714</c:v>
                </c:pt>
                <c:pt idx="33">
                  <c:v>0.11730508100694369</c:v>
                </c:pt>
                <c:pt idx="34">
                  <c:v>9.0137973728873458E-2</c:v>
                </c:pt>
                <c:pt idx="35">
                  <c:v>6.0649401267239847E-2</c:v>
                </c:pt>
                <c:pt idx="36">
                  <c:v>4.7514187091411676E-2</c:v>
                </c:pt>
                <c:pt idx="37">
                  <c:v>9.837139080713736E-2</c:v>
                </c:pt>
                <c:pt idx="38">
                  <c:v>9.6330507998049458E-2</c:v>
                </c:pt>
                <c:pt idx="39">
                  <c:v>8.6933366707823104E-2</c:v>
                </c:pt>
                <c:pt idx="40">
                  <c:v>7.4389903573679458E-2</c:v>
                </c:pt>
                <c:pt idx="41">
                  <c:v>0.12647820766698789</c:v>
                </c:pt>
                <c:pt idx="42">
                  <c:v>8.167690495014189E-2</c:v>
                </c:pt>
                <c:pt idx="43">
                  <c:v>0.10361184458408636</c:v>
                </c:pt>
                <c:pt idx="44">
                  <c:v>6.8662188625428944E-2</c:v>
                </c:pt>
                <c:pt idx="45">
                  <c:v>8.4861666352762058E-2</c:v>
                </c:pt>
                <c:pt idx="46">
                  <c:v>0.11276733603541335</c:v>
                </c:pt>
                <c:pt idx="47">
                  <c:v>5.1012990896061677E-2</c:v>
                </c:pt>
                <c:pt idx="48">
                  <c:v>4.4840502785295375E-2</c:v>
                </c:pt>
                <c:pt idx="49">
                  <c:v>7.6258033065784783E-2</c:v>
                </c:pt>
                <c:pt idx="50">
                  <c:v>4.333351398646567E-2</c:v>
                </c:pt>
                <c:pt idx="51">
                  <c:v>3.3869749444540555E-2</c:v>
                </c:pt>
                <c:pt idx="52">
                  <c:v>2.8068206886048074E-2</c:v>
                </c:pt>
                <c:pt idx="53">
                  <c:v>7.5346742127516533E-2</c:v>
                </c:pt>
                <c:pt idx="54">
                  <c:v>5.1026221661135629E-2</c:v>
                </c:pt>
                <c:pt idx="55">
                  <c:v>4.7213077986561061E-2</c:v>
                </c:pt>
                <c:pt idx="56">
                  <c:v>7.7025034751731183E-2</c:v>
                </c:pt>
                <c:pt idx="57">
                  <c:v>7.8030714103063586E-2</c:v>
                </c:pt>
                <c:pt idx="58">
                  <c:v>7.0606951859057257E-2</c:v>
                </c:pt>
                <c:pt idx="59">
                  <c:v>3.5390983216068352E-2</c:v>
                </c:pt>
                <c:pt idx="60">
                  <c:v>2.1775207790241582E-2</c:v>
                </c:pt>
                <c:pt idx="61">
                  <c:v>3.1409150652378932E-2</c:v>
                </c:pt>
                <c:pt idx="62">
                  <c:v>3.4308969010178401E-2</c:v>
                </c:pt>
                <c:pt idx="63">
                  <c:v>7.0693407461186145E-2</c:v>
                </c:pt>
                <c:pt idx="64">
                  <c:v>8.0396237862654707E-2</c:v>
                </c:pt>
                <c:pt idx="65">
                  <c:v>4.7590585221738896E-2</c:v>
                </c:pt>
                <c:pt idx="66">
                  <c:v>0.13721304546235236</c:v>
                </c:pt>
                <c:pt idx="67">
                  <c:v>8.6573919189695897E-2</c:v>
                </c:pt>
                <c:pt idx="68">
                  <c:v>0.130505855197177</c:v>
                </c:pt>
                <c:pt idx="69">
                  <c:v>0.31768314339675718</c:v>
                </c:pt>
                <c:pt idx="70">
                  <c:v>0.26215402895503137</c:v>
                </c:pt>
                <c:pt idx="71">
                  <c:v>0.12321700139261103</c:v>
                </c:pt>
                <c:pt idx="72">
                  <c:v>7.6082926253668401E-2</c:v>
                </c:pt>
                <c:pt idx="73">
                  <c:v>8.9641447874812083E-2</c:v>
                </c:pt>
                <c:pt idx="74">
                  <c:v>0.10198308413686523</c:v>
                </c:pt>
                <c:pt idx="75">
                  <c:v>0.13440751077373217</c:v>
                </c:pt>
                <c:pt idx="76">
                  <c:v>8.5959373831640082E-2</c:v>
                </c:pt>
                <c:pt idx="77">
                  <c:v>7.3352955308921289E-2</c:v>
                </c:pt>
                <c:pt idx="78">
                  <c:v>0.10003674311570417</c:v>
                </c:pt>
                <c:pt idx="79">
                  <c:v>0.14360958495248405</c:v>
                </c:pt>
                <c:pt idx="80">
                  <c:v>0.12386929034433289</c:v>
                </c:pt>
                <c:pt idx="81">
                  <c:v>0.11207651785095958</c:v>
                </c:pt>
                <c:pt idx="82">
                  <c:v>5.4791750864367793E-2</c:v>
                </c:pt>
                <c:pt idx="83">
                  <c:v>0.11686848184192819</c:v>
                </c:pt>
                <c:pt idx="84">
                  <c:v>0.10647817963478758</c:v>
                </c:pt>
                <c:pt idx="85">
                  <c:v>8.9002701775741627E-2</c:v>
                </c:pt>
                <c:pt idx="86">
                  <c:v>6.9798633146365946E-2</c:v>
                </c:pt>
                <c:pt idx="87">
                  <c:v>6.9087632434941634E-2</c:v>
                </c:pt>
                <c:pt idx="88">
                  <c:v>6.9564999008850811E-2</c:v>
                </c:pt>
                <c:pt idx="89">
                  <c:v>7.7877070145013619E-2</c:v>
                </c:pt>
                <c:pt idx="90">
                  <c:v>8.3089043581249217E-2</c:v>
                </c:pt>
                <c:pt idx="91">
                  <c:v>8.9980669222753953E-2</c:v>
                </c:pt>
                <c:pt idx="92">
                  <c:v>3.8445703432398462E-2</c:v>
                </c:pt>
                <c:pt idx="93">
                  <c:v>6.6955278329046145E-2</c:v>
                </c:pt>
                <c:pt idx="94">
                  <c:v>8.6355817456237952E-2</c:v>
                </c:pt>
                <c:pt idx="95">
                  <c:v>8.1890768726313026E-2</c:v>
                </c:pt>
                <c:pt idx="96">
                  <c:v>0.1180743665669199</c:v>
                </c:pt>
                <c:pt idx="97">
                  <c:v>0.10286700551276599</c:v>
                </c:pt>
                <c:pt idx="98">
                  <c:v>0.12072760767663819</c:v>
                </c:pt>
                <c:pt idx="99">
                  <c:v>0.2576249202611135</c:v>
                </c:pt>
                <c:pt idx="100">
                  <c:v>0.17475995564438135</c:v>
                </c:pt>
                <c:pt idx="101">
                  <c:v>0.44986760048311525</c:v>
                </c:pt>
                <c:pt idx="102">
                  <c:v>0.33540144296316504</c:v>
                </c:pt>
                <c:pt idx="103">
                  <c:v>0.22041948525720967</c:v>
                </c:pt>
                <c:pt idx="104">
                  <c:v>0.22192157200624318</c:v>
                </c:pt>
                <c:pt idx="105">
                  <c:v>0.14811868838889491</c:v>
                </c:pt>
                <c:pt idx="106">
                  <c:v>0.10381786165428672</c:v>
                </c:pt>
                <c:pt idx="107">
                  <c:v>0.1750473317193601</c:v>
                </c:pt>
                <c:pt idx="108">
                  <c:v>5.1386031175743939E-2</c:v>
                </c:pt>
                <c:pt idx="109">
                  <c:v>9.514830148244377E-2</c:v>
                </c:pt>
                <c:pt idx="110">
                  <c:v>6.9002123157764564E-2</c:v>
                </c:pt>
                <c:pt idx="111">
                  <c:v>0.11812475287212883</c:v>
                </c:pt>
                <c:pt idx="112">
                  <c:v>9.2512200578201864E-2</c:v>
                </c:pt>
                <c:pt idx="113">
                  <c:v>6.1865011018166119E-2</c:v>
                </c:pt>
                <c:pt idx="114">
                  <c:v>0.14662420170748727</c:v>
                </c:pt>
                <c:pt idx="115">
                  <c:v>9.0536273529315828E-2</c:v>
                </c:pt>
                <c:pt idx="116">
                  <c:v>9.6577957228724365E-2</c:v>
                </c:pt>
                <c:pt idx="117">
                  <c:v>0.13516146119856334</c:v>
                </c:pt>
                <c:pt idx="118">
                  <c:v>0.10931400015455871</c:v>
                </c:pt>
                <c:pt idx="119">
                  <c:v>8.42104133469148E-2</c:v>
                </c:pt>
                <c:pt idx="120">
                  <c:v>8.0448355017321324E-2</c:v>
                </c:pt>
                <c:pt idx="121">
                  <c:v>0.11436326498408068</c:v>
                </c:pt>
                <c:pt idx="122">
                  <c:v>7.8102324976232748E-2</c:v>
                </c:pt>
                <c:pt idx="123">
                  <c:v>0.17312169882237247</c:v>
                </c:pt>
                <c:pt idx="124">
                  <c:v>8.3943411147976724E-2</c:v>
                </c:pt>
                <c:pt idx="125">
                  <c:v>7.1198591848977852E-2</c:v>
                </c:pt>
                <c:pt idx="126">
                  <c:v>5.7929640979697834E-2</c:v>
                </c:pt>
                <c:pt idx="127">
                  <c:v>0.13956923646340741</c:v>
                </c:pt>
                <c:pt idx="128">
                  <c:v>7.7505700725233495E-2</c:v>
                </c:pt>
                <c:pt idx="129">
                  <c:v>0.11755328483474194</c:v>
                </c:pt>
                <c:pt idx="130">
                  <c:v>0.42316081605217365</c:v>
                </c:pt>
                <c:pt idx="131">
                  <c:v>0.19190278716304968</c:v>
                </c:pt>
                <c:pt idx="132">
                  <c:v>0.12985453583259896</c:v>
                </c:pt>
                <c:pt idx="133">
                  <c:v>0.11369691206231261</c:v>
                </c:pt>
                <c:pt idx="134">
                  <c:v>6.4019516760735529E-2</c:v>
                </c:pt>
                <c:pt idx="135">
                  <c:v>8.9896268594674728E-2</c:v>
                </c:pt>
                <c:pt idx="136">
                  <c:v>0.21547682658176417</c:v>
                </c:pt>
                <c:pt idx="137">
                  <c:v>0.29419654007565615</c:v>
                </c:pt>
                <c:pt idx="138">
                  <c:v>0.30869425802621153</c:v>
                </c:pt>
                <c:pt idx="139">
                  <c:v>0.20748033656018661</c:v>
                </c:pt>
                <c:pt idx="140">
                  <c:v>0.22136900480719282</c:v>
                </c:pt>
                <c:pt idx="141">
                  <c:v>0.21593208473908887</c:v>
                </c:pt>
                <c:pt idx="142">
                  <c:v>0.23683090345299926</c:v>
                </c:pt>
                <c:pt idx="143">
                  <c:v>0.10795279722122879</c:v>
                </c:pt>
                <c:pt idx="144">
                  <c:v>9.1367904543004447E-2</c:v>
                </c:pt>
                <c:pt idx="145">
                  <c:v>0.12920777108876355</c:v>
                </c:pt>
                <c:pt idx="146">
                  <c:v>0.14304241286178979</c:v>
                </c:pt>
                <c:pt idx="147">
                  <c:v>9.2279059034576769E-2</c:v>
                </c:pt>
                <c:pt idx="148">
                  <c:v>8.3404209173952956E-2</c:v>
                </c:pt>
                <c:pt idx="149">
                  <c:v>7.7611534489943637E-2</c:v>
                </c:pt>
                <c:pt idx="150">
                  <c:v>0.1193893139572937</c:v>
                </c:pt>
                <c:pt idx="151">
                  <c:v>0.18150082625795827</c:v>
                </c:pt>
                <c:pt idx="152">
                  <c:v>0.1918056003821495</c:v>
                </c:pt>
                <c:pt idx="153">
                  <c:v>0.18375293297427039</c:v>
                </c:pt>
                <c:pt idx="154">
                  <c:v>9.7655996788275176E-2</c:v>
                </c:pt>
                <c:pt idx="155">
                  <c:v>0.13583411706868145</c:v>
                </c:pt>
                <c:pt idx="156">
                  <c:v>0.16539569482891842</c:v>
                </c:pt>
                <c:pt idx="157">
                  <c:v>0.36715420280808675</c:v>
                </c:pt>
                <c:pt idx="158">
                  <c:v>0.21989562500894982</c:v>
                </c:pt>
                <c:pt idx="159">
                  <c:v>0.20960067353938999</c:v>
                </c:pt>
                <c:pt idx="160">
                  <c:v>0.10165379760448194</c:v>
                </c:pt>
                <c:pt idx="161">
                  <c:v>7.9132471194390305E-2</c:v>
                </c:pt>
                <c:pt idx="162">
                  <c:v>9.7881848170580724E-2</c:v>
                </c:pt>
                <c:pt idx="163">
                  <c:v>0.1076040088028708</c:v>
                </c:pt>
                <c:pt idx="164">
                  <c:v>9.351456192609689E-2</c:v>
                </c:pt>
                <c:pt idx="165">
                  <c:v>6.4019952253413684E-2</c:v>
                </c:pt>
                <c:pt idx="166">
                  <c:v>7.0393983919743774E-2</c:v>
                </c:pt>
                <c:pt idx="167">
                  <c:v>0.11473534810105292</c:v>
                </c:pt>
                <c:pt idx="168">
                  <c:v>8.1565676662903527E-2</c:v>
                </c:pt>
                <c:pt idx="169">
                  <c:v>9.7300121376673571E-2</c:v>
                </c:pt>
                <c:pt idx="170">
                  <c:v>0.10380035808670558</c:v>
                </c:pt>
                <c:pt idx="171">
                  <c:v>0.22762040735299938</c:v>
                </c:pt>
                <c:pt idx="172">
                  <c:v>0.11115164874942049</c:v>
                </c:pt>
                <c:pt idx="173">
                  <c:v>7.8853867822768459E-2</c:v>
                </c:pt>
                <c:pt idx="174">
                  <c:v>5.406598450120878E-2</c:v>
                </c:pt>
                <c:pt idx="175">
                  <c:v>0.13155565816570161</c:v>
                </c:pt>
                <c:pt idx="176">
                  <c:v>0.10351584641412843</c:v>
                </c:pt>
                <c:pt idx="177">
                  <c:v>8.4458310528798139E-2</c:v>
                </c:pt>
                <c:pt idx="178">
                  <c:v>0.3419560905789521</c:v>
                </c:pt>
                <c:pt idx="179">
                  <c:v>0.15656799242378963</c:v>
                </c:pt>
                <c:pt idx="180">
                  <c:v>7.931390516580436E-2</c:v>
                </c:pt>
                <c:pt idx="181">
                  <c:v>9.8271978635020782E-2</c:v>
                </c:pt>
                <c:pt idx="182">
                  <c:v>0.107917563254324</c:v>
                </c:pt>
                <c:pt idx="183">
                  <c:v>0.12503220193701839</c:v>
                </c:pt>
                <c:pt idx="184">
                  <c:v>0.11203896950910623</c:v>
                </c:pt>
                <c:pt idx="185">
                  <c:v>0.10422132610596915</c:v>
                </c:pt>
                <c:pt idx="186">
                  <c:v>3.4067380106730043E-2</c:v>
                </c:pt>
                <c:pt idx="187">
                  <c:v>0.11126656768616056</c:v>
                </c:pt>
                <c:pt idx="188">
                  <c:v>9.5166000555561486E-2</c:v>
                </c:pt>
                <c:pt idx="189">
                  <c:v>0.13534981315405831</c:v>
                </c:pt>
                <c:pt idx="190">
                  <c:v>9.2469233006557836E-2</c:v>
                </c:pt>
                <c:pt idx="191">
                  <c:v>0.16030011598822028</c:v>
                </c:pt>
                <c:pt idx="192">
                  <c:v>8.6404899425954224E-2</c:v>
                </c:pt>
                <c:pt idx="193">
                  <c:v>3.2088606452618094E-2</c:v>
                </c:pt>
                <c:pt idx="194">
                  <c:v>0.11130339460336203</c:v>
                </c:pt>
                <c:pt idx="195">
                  <c:v>0.43750205363064548</c:v>
                </c:pt>
                <c:pt idx="196">
                  <c:v>9.2383816070954028E-2</c:v>
                </c:pt>
                <c:pt idx="197">
                  <c:v>0.23017791358125844</c:v>
                </c:pt>
                <c:pt idx="198">
                  <c:v>0.10717678613052141</c:v>
                </c:pt>
                <c:pt idx="199">
                  <c:v>0.26036081433768471</c:v>
                </c:pt>
                <c:pt idx="200">
                  <c:v>8.8891537016293723E-2</c:v>
                </c:pt>
                <c:pt idx="201">
                  <c:v>7.632450188226865E-2</c:v>
                </c:pt>
                <c:pt idx="202">
                  <c:v>0.10241021125234191</c:v>
                </c:pt>
                <c:pt idx="203">
                  <c:v>7.9213922466683823E-2</c:v>
                </c:pt>
                <c:pt idx="204">
                  <c:v>5.4718804964319238E-2</c:v>
                </c:pt>
                <c:pt idx="205">
                  <c:v>3.7732160193330942E-2</c:v>
                </c:pt>
                <c:pt idx="206">
                  <c:v>6.0528399701327652E-2</c:v>
                </c:pt>
                <c:pt idx="207">
                  <c:v>0.10238440058676317</c:v>
                </c:pt>
                <c:pt idx="208">
                  <c:v>3.0272144191333578E-2</c:v>
                </c:pt>
                <c:pt idx="209">
                  <c:v>3.5460027860245165E-2</c:v>
                </c:pt>
                <c:pt idx="210">
                  <c:v>3.8231853235972266E-2</c:v>
                </c:pt>
                <c:pt idx="211">
                  <c:v>0.19009513036470205</c:v>
                </c:pt>
                <c:pt idx="212">
                  <c:v>0.12415052008336788</c:v>
                </c:pt>
                <c:pt idx="213">
                  <c:v>0.14154592065424423</c:v>
                </c:pt>
                <c:pt idx="214">
                  <c:v>0.12451853519935957</c:v>
                </c:pt>
                <c:pt idx="215">
                  <c:v>6.7692530120797192E-2</c:v>
                </c:pt>
                <c:pt idx="216">
                  <c:v>5.0090302858293141E-2</c:v>
                </c:pt>
                <c:pt idx="217">
                  <c:v>0.12270466224448813</c:v>
                </c:pt>
                <c:pt idx="218">
                  <c:v>0.12229807178247998</c:v>
                </c:pt>
                <c:pt idx="219">
                  <c:v>0.10602759927002267</c:v>
                </c:pt>
                <c:pt idx="220">
                  <c:v>0.16145117161825953</c:v>
                </c:pt>
                <c:pt idx="221">
                  <c:v>0.15076953835242884</c:v>
                </c:pt>
                <c:pt idx="222">
                  <c:v>0.22671675958709611</c:v>
                </c:pt>
                <c:pt idx="223">
                  <c:v>0.1599866336730135</c:v>
                </c:pt>
                <c:pt idx="224">
                  <c:v>0.19769588541084318</c:v>
                </c:pt>
                <c:pt idx="225">
                  <c:v>0.10519664196622326</c:v>
                </c:pt>
                <c:pt idx="226">
                  <c:v>9.511111952230486E-2</c:v>
                </c:pt>
                <c:pt idx="227">
                  <c:v>0.12945559117948954</c:v>
                </c:pt>
                <c:pt idx="228">
                  <c:v>6.18668215096667E-2</c:v>
                </c:pt>
                <c:pt idx="229">
                  <c:v>0.11090128082558411</c:v>
                </c:pt>
                <c:pt idx="230">
                  <c:v>4.8293247719592126E-2</c:v>
                </c:pt>
                <c:pt idx="231">
                  <c:v>3.8209327232349259E-2</c:v>
                </c:pt>
                <c:pt idx="232">
                  <c:v>2.3369838033837541E-2</c:v>
                </c:pt>
                <c:pt idx="233">
                  <c:v>7.9528806801241345E-2</c:v>
                </c:pt>
                <c:pt idx="234">
                  <c:v>4.5744125347820234E-2</c:v>
                </c:pt>
                <c:pt idx="235">
                  <c:v>7.7921244790496696E-2</c:v>
                </c:pt>
                <c:pt idx="236">
                  <c:v>9.9863779174842224E-2</c:v>
                </c:pt>
                <c:pt idx="237">
                  <c:v>5.9906758221943003E-2</c:v>
                </c:pt>
                <c:pt idx="238">
                  <c:v>0.18896863685933182</c:v>
                </c:pt>
                <c:pt idx="239">
                  <c:v>7.5351777290389679E-2</c:v>
                </c:pt>
                <c:pt idx="240">
                  <c:v>5.4739911668758641E-2</c:v>
                </c:pt>
                <c:pt idx="241">
                  <c:v>9.1977709157052834E-2</c:v>
                </c:pt>
                <c:pt idx="242">
                  <c:v>0.15092734194568155</c:v>
                </c:pt>
                <c:pt idx="243">
                  <c:v>0.18505647198691896</c:v>
                </c:pt>
                <c:pt idx="244">
                  <c:v>0.10926656580959376</c:v>
                </c:pt>
                <c:pt idx="245">
                  <c:v>9.1533876869110589E-2</c:v>
                </c:pt>
                <c:pt idx="246">
                  <c:v>8.0770407212676698E-2</c:v>
                </c:pt>
                <c:pt idx="247">
                  <c:v>0.11043431428647124</c:v>
                </c:pt>
                <c:pt idx="248">
                  <c:v>6.873899271642181E-2</c:v>
                </c:pt>
                <c:pt idx="249">
                  <c:v>0.1004720968440334</c:v>
                </c:pt>
                <c:pt idx="250">
                  <c:v>8.1277407502569871E-2</c:v>
                </c:pt>
                <c:pt idx="251">
                  <c:v>0.10970822848001398</c:v>
                </c:pt>
                <c:pt idx="252">
                  <c:v>0.1008545120696812</c:v>
                </c:pt>
                <c:pt idx="253">
                  <c:v>9.4858653331760079E-2</c:v>
                </c:pt>
                <c:pt idx="254">
                  <c:v>0.14852818113762331</c:v>
                </c:pt>
                <c:pt idx="255">
                  <c:v>0.1418489630278876</c:v>
                </c:pt>
                <c:pt idx="256">
                  <c:v>0.11849914551699621</c:v>
                </c:pt>
                <c:pt idx="257">
                  <c:v>9.9423814094627097E-2</c:v>
                </c:pt>
                <c:pt idx="258">
                  <c:v>0.11282718612000316</c:v>
                </c:pt>
                <c:pt idx="259">
                  <c:v>7.859788001817973E-2</c:v>
                </c:pt>
                <c:pt idx="260">
                  <c:v>0.10084345674508131</c:v>
                </c:pt>
                <c:pt idx="261">
                  <c:v>6.5657788598196598E-2</c:v>
                </c:pt>
                <c:pt idx="262">
                  <c:v>0.1175225707163331</c:v>
                </c:pt>
                <c:pt idx="263">
                  <c:v>0.10120794330644764</c:v>
                </c:pt>
                <c:pt idx="264">
                  <c:v>0.11289674082621014</c:v>
                </c:pt>
                <c:pt idx="265">
                  <c:v>0.48015065263275208</c:v>
                </c:pt>
                <c:pt idx="266">
                  <c:v>0.14745708207598973</c:v>
                </c:pt>
                <c:pt idx="267">
                  <c:v>0.12751524163785588</c:v>
                </c:pt>
                <c:pt idx="268">
                  <c:v>0.10857337960232938</c:v>
                </c:pt>
                <c:pt idx="269">
                  <c:v>0.10735358404663201</c:v>
                </c:pt>
                <c:pt idx="270">
                  <c:v>0.20908056999322153</c:v>
                </c:pt>
                <c:pt idx="271">
                  <c:v>0.13386072442658234</c:v>
                </c:pt>
                <c:pt idx="272">
                  <c:v>0.22854524732557133</c:v>
                </c:pt>
                <c:pt idx="273">
                  <c:v>0.24092752279124693</c:v>
                </c:pt>
                <c:pt idx="274">
                  <c:v>0.1776813936144957</c:v>
                </c:pt>
                <c:pt idx="275">
                  <c:v>0.14892201640917394</c:v>
                </c:pt>
                <c:pt idx="276">
                  <c:v>0.12826349980492507</c:v>
                </c:pt>
                <c:pt idx="277">
                  <c:v>0.14253023460246467</c:v>
                </c:pt>
                <c:pt idx="278">
                  <c:v>8.3371994538583488E-2</c:v>
                </c:pt>
                <c:pt idx="279">
                  <c:v>0.13705932183960412</c:v>
                </c:pt>
                <c:pt idx="280">
                  <c:v>0.13529376638029927</c:v>
                </c:pt>
                <c:pt idx="281">
                  <c:v>0.11105077020223489</c:v>
                </c:pt>
                <c:pt idx="282">
                  <c:v>0.10254823932192797</c:v>
                </c:pt>
                <c:pt idx="283">
                  <c:v>0.14323463751363139</c:v>
                </c:pt>
                <c:pt idx="284">
                  <c:v>8.3764270388933651E-2</c:v>
                </c:pt>
                <c:pt idx="285">
                  <c:v>0.10511193069107136</c:v>
                </c:pt>
                <c:pt idx="286">
                  <c:v>0.10001784781693067</c:v>
                </c:pt>
                <c:pt idx="287">
                  <c:v>8.0100123048917032E-2</c:v>
                </c:pt>
                <c:pt idx="288">
                  <c:v>0.1306577774408676</c:v>
                </c:pt>
                <c:pt idx="289">
                  <c:v>6.5499048995861398E-2</c:v>
                </c:pt>
                <c:pt idx="290">
                  <c:v>6.542280992684589E-2</c:v>
                </c:pt>
                <c:pt idx="291">
                  <c:v>3.4316926448572781E-2</c:v>
                </c:pt>
                <c:pt idx="292">
                  <c:v>8.082038633128058E-2</c:v>
                </c:pt>
                <c:pt idx="293">
                  <c:v>2.587316963081714E-2</c:v>
                </c:pt>
                <c:pt idx="294">
                  <c:v>0.11118149994187229</c:v>
                </c:pt>
                <c:pt idx="295">
                  <c:v>0.10325342937528743</c:v>
                </c:pt>
                <c:pt idx="296">
                  <c:v>8.5960468300452578E-2</c:v>
                </c:pt>
                <c:pt idx="297">
                  <c:v>5.3275535857545242E-2</c:v>
                </c:pt>
                <c:pt idx="298">
                  <c:v>3.8346325641921683E-2</c:v>
                </c:pt>
                <c:pt idx="299">
                  <c:v>0.14312858557810543</c:v>
                </c:pt>
                <c:pt idx="300">
                  <c:v>0.13174919016796532</c:v>
                </c:pt>
                <c:pt idx="301">
                  <c:v>7.8166814059301273E-2</c:v>
                </c:pt>
                <c:pt idx="302">
                  <c:v>0.12367769428389687</c:v>
                </c:pt>
                <c:pt idx="303">
                  <c:v>0.10950212050794517</c:v>
                </c:pt>
                <c:pt idx="304">
                  <c:v>0.16409827822875889</c:v>
                </c:pt>
                <c:pt idx="305">
                  <c:v>0.18608046004133405</c:v>
                </c:pt>
                <c:pt idx="306">
                  <c:v>0.11857727795306028</c:v>
                </c:pt>
                <c:pt idx="307">
                  <c:v>6.8014546635259118E-2</c:v>
                </c:pt>
                <c:pt idx="308">
                  <c:v>6.9456843581038194E-2</c:v>
                </c:pt>
                <c:pt idx="309">
                  <c:v>9.6703388703100523E-2</c:v>
                </c:pt>
                <c:pt idx="310">
                  <c:v>6.833263078850163E-2</c:v>
                </c:pt>
                <c:pt idx="311">
                  <c:v>5.3678995661736971E-2</c:v>
                </c:pt>
                <c:pt idx="312">
                  <c:v>6.3862628561247609E-2</c:v>
                </c:pt>
                <c:pt idx="313">
                  <c:v>6.4881230023847242E-2</c:v>
                </c:pt>
                <c:pt idx="314">
                  <c:v>3.2699652507551358E-2</c:v>
                </c:pt>
                <c:pt idx="315">
                  <c:v>6.324316113344175E-2</c:v>
                </c:pt>
                <c:pt idx="316">
                  <c:v>3.2933999819335306E-2</c:v>
                </c:pt>
                <c:pt idx="317">
                  <c:v>3.682479622763099E-2</c:v>
                </c:pt>
                <c:pt idx="318">
                  <c:v>9.5983953279030296E-2</c:v>
                </c:pt>
                <c:pt idx="319">
                  <c:v>9.1092492753690607E-2</c:v>
                </c:pt>
                <c:pt idx="320">
                  <c:v>5.5026678125983747E-2</c:v>
                </c:pt>
                <c:pt idx="321">
                  <c:v>8.947712732760052E-2</c:v>
                </c:pt>
                <c:pt idx="322">
                  <c:v>4.689309176100339E-2</c:v>
                </c:pt>
                <c:pt idx="323">
                  <c:v>5.1507460881113666E-2</c:v>
                </c:pt>
                <c:pt idx="324">
                  <c:v>1.6675532449899381E-2</c:v>
                </c:pt>
                <c:pt idx="325">
                  <c:v>3.8270730184747623E-2</c:v>
                </c:pt>
                <c:pt idx="326">
                  <c:v>5.4768673666895251E-2</c:v>
                </c:pt>
                <c:pt idx="327">
                  <c:v>7.14767631311614E-2</c:v>
                </c:pt>
                <c:pt idx="328">
                  <c:v>4.7566212171297556E-2</c:v>
                </c:pt>
                <c:pt idx="329">
                  <c:v>5.8033042768395424E-2</c:v>
                </c:pt>
                <c:pt idx="330">
                  <c:v>3.7161168452967783E-2</c:v>
                </c:pt>
                <c:pt idx="331">
                  <c:v>4.6479847941145867E-2</c:v>
                </c:pt>
                <c:pt idx="332">
                  <c:v>6.7784857450299468E-2</c:v>
                </c:pt>
                <c:pt idx="333">
                  <c:v>7.2934501670080323E-2</c:v>
                </c:pt>
                <c:pt idx="334">
                  <c:v>8.0173447904824099E-2</c:v>
                </c:pt>
                <c:pt idx="335">
                  <c:v>9.9652324015446075E-2</c:v>
                </c:pt>
                <c:pt idx="336">
                  <c:v>6.8388493270414671E-2</c:v>
                </c:pt>
                <c:pt idx="337">
                  <c:v>7.3501260010374422E-2</c:v>
                </c:pt>
                <c:pt idx="338">
                  <c:v>6.8061744415331596E-2</c:v>
                </c:pt>
                <c:pt idx="339">
                  <c:v>6.0642480876945515E-2</c:v>
                </c:pt>
                <c:pt idx="340">
                  <c:v>0.16176371549848675</c:v>
                </c:pt>
                <c:pt idx="341">
                  <c:v>5.5837738597962816E-2</c:v>
                </c:pt>
                <c:pt idx="342">
                  <c:v>5.6990398034880631E-2</c:v>
                </c:pt>
                <c:pt idx="343">
                  <c:v>6.7768062832216702E-2</c:v>
                </c:pt>
                <c:pt idx="344">
                  <c:v>9.2657420555515985E-2</c:v>
                </c:pt>
                <c:pt idx="345">
                  <c:v>4.8760704319734068E-2</c:v>
                </c:pt>
                <c:pt idx="346">
                  <c:v>6.9645407773603646E-2</c:v>
                </c:pt>
                <c:pt idx="347">
                  <c:v>6.3763113240836639E-2</c:v>
                </c:pt>
                <c:pt idx="348">
                  <c:v>4.2331411379161327E-2</c:v>
                </c:pt>
                <c:pt idx="349">
                  <c:v>6.7207624564063276E-2</c:v>
                </c:pt>
                <c:pt idx="350">
                  <c:v>7.6340357598146405E-2</c:v>
                </c:pt>
                <c:pt idx="351">
                  <c:v>5.5818656910092031E-2</c:v>
                </c:pt>
                <c:pt idx="352">
                  <c:v>6.5035581325773084E-2</c:v>
                </c:pt>
                <c:pt idx="353">
                  <c:v>0.22494054425638427</c:v>
                </c:pt>
                <c:pt idx="358">
                  <c:v>0.16461016557436881</c:v>
                </c:pt>
                <c:pt idx="359">
                  <c:v>0.11040073088693042</c:v>
                </c:pt>
                <c:pt idx="360">
                  <c:v>7.2641651083838618E-2</c:v>
                </c:pt>
                <c:pt idx="361">
                  <c:v>6.5160026607728433E-2</c:v>
                </c:pt>
                <c:pt idx="362">
                  <c:v>0.10722306746452751</c:v>
                </c:pt>
                <c:pt idx="363">
                  <c:v>0.23042366312273835</c:v>
                </c:pt>
                <c:pt idx="364">
                  <c:v>0.12194453785170752</c:v>
                </c:pt>
                <c:pt idx="365">
                  <c:v>0.10208004975478414</c:v>
                </c:pt>
                <c:pt idx="366">
                  <c:v>0.12697551680881947</c:v>
                </c:pt>
                <c:pt idx="367">
                  <c:v>7.1210207773026987E-2</c:v>
                </c:pt>
                <c:pt idx="368">
                  <c:v>0.1075773927588374</c:v>
                </c:pt>
                <c:pt idx="369">
                  <c:v>8.8835607326913285E-2</c:v>
                </c:pt>
                <c:pt idx="370">
                  <c:v>0.10002005397285876</c:v>
                </c:pt>
                <c:pt idx="371">
                  <c:v>9.7338143630800414E-2</c:v>
                </c:pt>
                <c:pt idx="372">
                  <c:v>9.6703323545986181E-2</c:v>
                </c:pt>
                <c:pt idx="373">
                  <c:v>7.5455944806605488E-2</c:v>
                </c:pt>
                <c:pt idx="374">
                  <c:v>0.13312749708894653</c:v>
                </c:pt>
                <c:pt idx="375">
                  <c:v>8.7298248971789769E-2</c:v>
                </c:pt>
                <c:pt idx="376">
                  <c:v>9.5203162757826601E-2</c:v>
                </c:pt>
                <c:pt idx="377">
                  <c:v>5.6097933190010073E-2</c:v>
                </c:pt>
                <c:pt idx="378">
                  <c:v>8.8277782083814413E-2</c:v>
                </c:pt>
                <c:pt idx="379">
                  <c:v>5.629109705633039E-2</c:v>
                </c:pt>
                <c:pt idx="380">
                  <c:v>0.12254331696598017</c:v>
                </c:pt>
                <c:pt idx="381">
                  <c:v>7.7488241204004105E-2</c:v>
                </c:pt>
                <c:pt idx="382">
                  <c:v>0.25469382817517816</c:v>
                </c:pt>
                <c:pt idx="383">
                  <c:v>0.11614189415160024</c:v>
                </c:pt>
                <c:pt idx="384">
                  <c:v>0.22299679613060452</c:v>
                </c:pt>
                <c:pt idx="385">
                  <c:v>0.11169850356594545</c:v>
                </c:pt>
                <c:pt idx="386">
                  <c:v>0.11579892087078988</c:v>
                </c:pt>
                <c:pt idx="387">
                  <c:v>0.1354135973431356</c:v>
                </c:pt>
                <c:pt idx="388">
                  <c:v>7.8952105621250587E-2</c:v>
                </c:pt>
                <c:pt idx="389">
                  <c:v>8.4320475142809589E-2</c:v>
                </c:pt>
                <c:pt idx="390">
                  <c:v>9.9706419478406763E-2</c:v>
                </c:pt>
                <c:pt idx="391">
                  <c:v>0.1753584643487997</c:v>
                </c:pt>
                <c:pt idx="392">
                  <c:v>0.20205451858943971</c:v>
                </c:pt>
                <c:pt idx="393">
                  <c:v>0.25161605040182544</c:v>
                </c:pt>
                <c:pt idx="394">
                  <c:v>0.3265557407202978</c:v>
                </c:pt>
                <c:pt idx="395">
                  <c:v>0.14788734272707404</c:v>
                </c:pt>
                <c:pt idx="396">
                  <c:v>9.3233296370592911E-2</c:v>
                </c:pt>
                <c:pt idx="397">
                  <c:v>0.10716042018541687</c:v>
                </c:pt>
                <c:pt idx="398">
                  <c:v>9.6794751791132852E-2</c:v>
                </c:pt>
                <c:pt idx="399">
                  <c:v>0.11263767077272602</c:v>
                </c:pt>
                <c:pt idx="400">
                  <c:v>5.5370507027278852E-2</c:v>
                </c:pt>
                <c:pt idx="401">
                  <c:v>7.206694153255995E-2</c:v>
                </c:pt>
                <c:pt idx="402">
                  <c:v>4.2370526044122406E-2</c:v>
                </c:pt>
                <c:pt idx="403">
                  <c:v>8.3327347715753786E-2</c:v>
                </c:pt>
                <c:pt idx="404">
                  <c:v>0.13795647733992919</c:v>
                </c:pt>
                <c:pt idx="405">
                  <c:v>0.15365557123411361</c:v>
                </c:pt>
                <c:pt idx="406">
                  <c:v>9.432122404853209E-2</c:v>
                </c:pt>
                <c:pt idx="407">
                  <c:v>7.2638191860938936E-2</c:v>
                </c:pt>
                <c:pt idx="408">
                  <c:v>6.0483805114272544E-2</c:v>
                </c:pt>
                <c:pt idx="409">
                  <c:v>9.7546390896717086E-2</c:v>
                </c:pt>
                <c:pt idx="410">
                  <c:v>5.3646185614418251E-2</c:v>
                </c:pt>
                <c:pt idx="411">
                  <c:v>7.4552696062371304E-2</c:v>
                </c:pt>
                <c:pt idx="412">
                  <c:v>0.17856444801642093</c:v>
                </c:pt>
                <c:pt idx="413">
                  <c:v>0.11385501610142533</c:v>
                </c:pt>
                <c:pt idx="414">
                  <c:v>0.26528515155412075</c:v>
                </c:pt>
                <c:pt idx="415">
                  <c:v>0.10026895510320548</c:v>
                </c:pt>
                <c:pt idx="416">
                  <c:v>0.13746812241139633</c:v>
                </c:pt>
                <c:pt idx="417">
                  <c:v>0.1935287069276477</c:v>
                </c:pt>
                <c:pt idx="418">
                  <c:v>0.15869727559173846</c:v>
                </c:pt>
                <c:pt idx="419">
                  <c:v>0.10803378914392463</c:v>
                </c:pt>
                <c:pt idx="420">
                  <c:v>0.26243170958824513</c:v>
                </c:pt>
                <c:pt idx="421">
                  <c:v>0.17625989605800654</c:v>
                </c:pt>
                <c:pt idx="422">
                  <c:v>0.19147143889304136</c:v>
                </c:pt>
                <c:pt idx="423">
                  <c:v>0.17245480344801778</c:v>
                </c:pt>
                <c:pt idx="424">
                  <c:v>8.3179738920446264E-2</c:v>
                </c:pt>
                <c:pt idx="425">
                  <c:v>0.11211239533916485</c:v>
                </c:pt>
                <c:pt idx="426">
                  <c:v>0.11783780269099171</c:v>
                </c:pt>
                <c:pt idx="427">
                  <c:v>0.10654094661663119</c:v>
                </c:pt>
                <c:pt idx="428">
                  <c:v>8.4622353584982865E-2</c:v>
                </c:pt>
                <c:pt idx="429">
                  <c:v>0.22438588173806251</c:v>
                </c:pt>
                <c:pt idx="430">
                  <c:v>0.24555749162165655</c:v>
                </c:pt>
                <c:pt idx="431">
                  <c:v>8.9768686615718254E-2</c:v>
                </c:pt>
                <c:pt idx="432">
                  <c:v>6.9826393683029897E-2</c:v>
                </c:pt>
                <c:pt idx="433">
                  <c:v>0.15153776812578743</c:v>
                </c:pt>
                <c:pt idx="434">
                  <c:v>0.12263405245613904</c:v>
                </c:pt>
                <c:pt idx="435">
                  <c:v>0.10505314584297994</c:v>
                </c:pt>
                <c:pt idx="436">
                  <c:v>0.20375198286488622</c:v>
                </c:pt>
                <c:pt idx="437">
                  <c:v>0.12785204341692583</c:v>
                </c:pt>
                <c:pt idx="438">
                  <c:v>0.13949164534355715</c:v>
                </c:pt>
                <c:pt idx="439">
                  <c:v>0.12609391299488104</c:v>
                </c:pt>
                <c:pt idx="440">
                  <c:v>9.0957618799085094E-2</c:v>
                </c:pt>
                <c:pt idx="441">
                  <c:v>8.1067049527885016E-2</c:v>
                </c:pt>
                <c:pt idx="442">
                  <c:v>5.434574607055425E-2</c:v>
                </c:pt>
                <c:pt idx="443">
                  <c:v>9.2570654373731701E-2</c:v>
                </c:pt>
                <c:pt idx="444">
                  <c:v>5.435760492486847E-2</c:v>
                </c:pt>
                <c:pt idx="445">
                  <c:v>6.5753463895826897E-2</c:v>
                </c:pt>
                <c:pt idx="446">
                  <c:v>9.0270804016909456E-2</c:v>
                </c:pt>
                <c:pt idx="447">
                  <c:v>7.532967693716143E-2</c:v>
                </c:pt>
                <c:pt idx="448">
                  <c:v>0.12705863567337553</c:v>
                </c:pt>
                <c:pt idx="449">
                  <c:v>0.11046662661948621</c:v>
                </c:pt>
                <c:pt idx="450">
                  <c:v>8.4976694380624315E-2</c:v>
                </c:pt>
                <c:pt idx="451">
                  <c:v>0.10585171747329132</c:v>
                </c:pt>
                <c:pt idx="452">
                  <c:v>0.12572649647325468</c:v>
                </c:pt>
                <c:pt idx="453">
                  <c:v>0.15530599206641454</c:v>
                </c:pt>
                <c:pt idx="454">
                  <c:v>7.0696295443501395E-2</c:v>
                </c:pt>
                <c:pt idx="455">
                  <c:v>6.036314574912173E-2</c:v>
                </c:pt>
                <c:pt idx="456">
                  <c:v>4.0458447128202027E-2</c:v>
                </c:pt>
                <c:pt idx="457">
                  <c:v>5.7882172638938655E-2</c:v>
                </c:pt>
                <c:pt idx="458">
                  <c:v>8.4854816363885935E-2</c:v>
                </c:pt>
                <c:pt idx="459">
                  <c:v>0.16848741702865275</c:v>
                </c:pt>
                <c:pt idx="460">
                  <c:v>0.16496727002458197</c:v>
                </c:pt>
                <c:pt idx="461">
                  <c:v>0.1543988924805911</c:v>
                </c:pt>
                <c:pt idx="462">
                  <c:v>7.8957563478737863E-2</c:v>
                </c:pt>
                <c:pt idx="463">
                  <c:v>9.7590225277629769E-2</c:v>
                </c:pt>
                <c:pt idx="464">
                  <c:v>0.1225659531241982</c:v>
                </c:pt>
                <c:pt idx="465">
                  <c:v>5.773320242209503E-2</c:v>
                </c:pt>
                <c:pt idx="466">
                  <c:v>5.9628487255649724E-2</c:v>
                </c:pt>
                <c:pt idx="467">
                  <c:v>6.9346900527770844E-2</c:v>
                </c:pt>
                <c:pt idx="468">
                  <c:v>0.11632383572582852</c:v>
                </c:pt>
                <c:pt idx="469">
                  <c:v>7.3528603399337616E-2</c:v>
                </c:pt>
                <c:pt idx="470">
                  <c:v>9.4371513396407203E-2</c:v>
                </c:pt>
                <c:pt idx="471">
                  <c:v>7.2046648986829526E-2</c:v>
                </c:pt>
                <c:pt idx="472">
                  <c:v>6.4841755501921006E-2</c:v>
                </c:pt>
                <c:pt idx="473">
                  <c:v>3.0771291771144342E-2</c:v>
                </c:pt>
                <c:pt idx="474">
                  <c:v>6.8066069829376991E-2</c:v>
                </c:pt>
                <c:pt idx="475">
                  <c:v>8.0783587588700453E-2</c:v>
                </c:pt>
                <c:pt idx="476">
                  <c:v>9.6540986455945749E-2</c:v>
                </c:pt>
                <c:pt idx="477">
                  <c:v>7.1469500041967796E-2</c:v>
                </c:pt>
                <c:pt idx="478">
                  <c:v>8.6681686501489635E-2</c:v>
                </c:pt>
                <c:pt idx="479">
                  <c:v>9.1730852056638015E-2</c:v>
                </c:pt>
                <c:pt idx="480">
                  <c:v>9.2917384308349477E-2</c:v>
                </c:pt>
                <c:pt idx="481">
                  <c:v>0.17185149876967412</c:v>
                </c:pt>
                <c:pt idx="482">
                  <c:v>7.0937659746874424E-2</c:v>
                </c:pt>
                <c:pt idx="483">
                  <c:v>4.1677052145937414E-2</c:v>
                </c:pt>
                <c:pt idx="484">
                  <c:v>7.9204869151414004E-2</c:v>
                </c:pt>
                <c:pt idx="485">
                  <c:v>4.1990072066311127E-2</c:v>
                </c:pt>
                <c:pt idx="486">
                  <c:v>5.100187159711711E-2</c:v>
                </c:pt>
                <c:pt idx="487">
                  <c:v>0.11390206780759812</c:v>
                </c:pt>
                <c:pt idx="488">
                  <c:v>6.198599111643692E-2</c:v>
                </c:pt>
                <c:pt idx="489">
                  <c:v>0.16773732580979214</c:v>
                </c:pt>
                <c:pt idx="490">
                  <c:v>4.8894747966120408E-2</c:v>
                </c:pt>
                <c:pt idx="491">
                  <c:v>8.804034380034767E-2</c:v>
                </c:pt>
                <c:pt idx="492">
                  <c:v>9.6976310110911762E-2</c:v>
                </c:pt>
                <c:pt idx="493">
                  <c:v>0.26624617580208565</c:v>
                </c:pt>
                <c:pt idx="494">
                  <c:v>0.12176340828368781</c:v>
                </c:pt>
                <c:pt idx="495">
                  <c:v>8.0222044184184535E-2</c:v>
                </c:pt>
                <c:pt idx="496">
                  <c:v>6.7704732126994141E-2</c:v>
                </c:pt>
                <c:pt idx="497">
                  <c:v>7.0394040917037978E-2</c:v>
                </c:pt>
                <c:pt idx="498">
                  <c:v>9.979740267132893E-2</c:v>
                </c:pt>
                <c:pt idx="499">
                  <c:v>9.3448945838227868E-2</c:v>
                </c:pt>
                <c:pt idx="500">
                  <c:v>0.1603802331687241</c:v>
                </c:pt>
                <c:pt idx="501">
                  <c:v>5.8732342962261222E-2</c:v>
                </c:pt>
                <c:pt idx="502">
                  <c:v>6.1695605860957674E-2</c:v>
                </c:pt>
                <c:pt idx="503">
                  <c:v>5.8180327048930863E-2</c:v>
                </c:pt>
                <c:pt idx="504">
                  <c:v>2.9952277063313947E-2</c:v>
                </c:pt>
                <c:pt idx="505">
                  <c:v>9.512946669639108E-2</c:v>
                </c:pt>
                <c:pt idx="506">
                  <c:v>6.2708393226633463E-2</c:v>
                </c:pt>
                <c:pt idx="507">
                  <c:v>4.3264635418422688E-2</c:v>
                </c:pt>
                <c:pt idx="508">
                  <c:v>9.0691541718751281E-2</c:v>
                </c:pt>
                <c:pt idx="509">
                  <c:v>2.5991442878917623E-2</c:v>
                </c:pt>
                <c:pt idx="510">
                  <c:v>0.11391340178155998</c:v>
                </c:pt>
                <c:pt idx="511">
                  <c:v>0.10274667819002471</c:v>
                </c:pt>
                <c:pt idx="512">
                  <c:v>0.13873844014950695</c:v>
                </c:pt>
                <c:pt idx="513">
                  <c:v>7.8475573833494905E-2</c:v>
                </c:pt>
                <c:pt idx="514">
                  <c:v>6.7188100991537436E-2</c:v>
                </c:pt>
                <c:pt idx="515">
                  <c:v>8.5391126648850596E-2</c:v>
                </c:pt>
                <c:pt idx="516">
                  <c:v>7.3767046244728615E-2</c:v>
                </c:pt>
                <c:pt idx="517">
                  <c:v>9.9666234859252578E-2</c:v>
                </c:pt>
                <c:pt idx="518">
                  <c:v>0.12461753361389093</c:v>
                </c:pt>
                <c:pt idx="519">
                  <c:v>0.14893603186916229</c:v>
                </c:pt>
                <c:pt idx="520">
                  <c:v>0.20543144436354438</c:v>
                </c:pt>
                <c:pt idx="521">
                  <c:v>0.13031219071291517</c:v>
                </c:pt>
                <c:pt idx="522">
                  <c:v>0.10347066726132757</c:v>
                </c:pt>
                <c:pt idx="523">
                  <c:v>7.3024617309876957E-2</c:v>
                </c:pt>
                <c:pt idx="524">
                  <c:v>7.5976332476589775E-2</c:v>
                </c:pt>
                <c:pt idx="525">
                  <c:v>9.2867772438720825E-2</c:v>
                </c:pt>
                <c:pt idx="526">
                  <c:v>0.22022173798499095</c:v>
                </c:pt>
                <c:pt idx="527">
                  <c:v>0.13304581793533568</c:v>
                </c:pt>
                <c:pt idx="528">
                  <c:v>0.17767627063226993</c:v>
                </c:pt>
                <c:pt idx="529">
                  <c:v>0.20868126616810143</c:v>
                </c:pt>
                <c:pt idx="530">
                  <c:v>0.15181477196525556</c:v>
                </c:pt>
                <c:pt idx="531">
                  <c:v>0.24568377645893361</c:v>
                </c:pt>
                <c:pt idx="532">
                  <c:v>8.813345006946452E-2</c:v>
                </c:pt>
                <c:pt idx="533">
                  <c:v>0.10671992530804945</c:v>
                </c:pt>
                <c:pt idx="534">
                  <c:v>0.18549174940413621</c:v>
                </c:pt>
                <c:pt idx="535">
                  <c:v>0.19485575094731888</c:v>
                </c:pt>
                <c:pt idx="536">
                  <c:v>0.86592385245475967</c:v>
                </c:pt>
                <c:pt idx="537">
                  <c:v>0.71712549968912676</c:v>
                </c:pt>
                <c:pt idx="538">
                  <c:v>0.37168728051870392</c:v>
                </c:pt>
                <c:pt idx="539">
                  <c:v>0.11006607472648922</c:v>
                </c:pt>
                <c:pt idx="540">
                  <c:v>0.13565704654825456</c:v>
                </c:pt>
                <c:pt idx="541">
                  <c:v>0.10876025728638118</c:v>
                </c:pt>
                <c:pt idx="542">
                  <c:v>0.14075000124852061</c:v>
                </c:pt>
                <c:pt idx="543">
                  <c:v>0.25760687980988234</c:v>
                </c:pt>
                <c:pt idx="544">
                  <c:v>0.42807470137029219</c:v>
                </c:pt>
                <c:pt idx="545">
                  <c:v>0.24554929701476727</c:v>
                </c:pt>
                <c:pt idx="546">
                  <c:v>0.22110552658947066</c:v>
                </c:pt>
                <c:pt idx="547">
                  <c:v>0.18375301828794316</c:v>
                </c:pt>
                <c:pt idx="548">
                  <c:v>0.41013938188984111</c:v>
                </c:pt>
                <c:pt idx="549">
                  <c:v>0.29697928530600692</c:v>
                </c:pt>
                <c:pt idx="550">
                  <c:v>0.3163061122048062</c:v>
                </c:pt>
                <c:pt idx="551">
                  <c:v>0.23785034555638096</c:v>
                </c:pt>
                <c:pt idx="552">
                  <c:v>0.15646714844654572</c:v>
                </c:pt>
                <c:pt idx="553">
                  <c:v>0.20847217907609611</c:v>
                </c:pt>
                <c:pt idx="554">
                  <c:v>0.2763894836607253</c:v>
                </c:pt>
                <c:pt idx="555">
                  <c:v>0.25624963720332228</c:v>
                </c:pt>
                <c:pt idx="556">
                  <c:v>0.53154270376319024</c:v>
                </c:pt>
                <c:pt idx="557">
                  <c:v>0.27848339545862816</c:v>
                </c:pt>
                <c:pt idx="558">
                  <c:v>0.22132513961490005</c:v>
                </c:pt>
                <c:pt idx="559">
                  <c:v>0.46171184461726267</c:v>
                </c:pt>
                <c:pt idx="560">
                  <c:v>0.73098196784128111</c:v>
                </c:pt>
                <c:pt idx="561">
                  <c:v>0.35998844647018091</c:v>
                </c:pt>
                <c:pt idx="562">
                  <c:v>0.49620366057002013</c:v>
                </c:pt>
                <c:pt idx="563">
                  <c:v>0.46456478698680653</c:v>
                </c:pt>
                <c:pt idx="564">
                  <c:v>0.57545823739450908</c:v>
                </c:pt>
                <c:pt idx="565">
                  <c:v>0.38839822912101374</c:v>
                </c:pt>
                <c:pt idx="566">
                  <c:v>0.43762803499434644</c:v>
                </c:pt>
                <c:pt idx="567">
                  <c:v>0.50381404595882862</c:v>
                </c:pt>
                <c:pt idx="568">
                  <c:v>0.65076848439115997</c:v>
                </c:pt>
                <c:pt idx="569">
                  <c:v>0.42255448348118746</c:v>
                </c:pt>
                <c:pt idx="570">
                  <c:v>0.65120722767173789</c:v>
                </c:pt>
                <c:pt idx="571">
                  <c:v>0.74572205775934297</c:v>
                </c:pt>
                <c:pt idx="572">
                  <c:v>0.64704073291141717</c:v>
                </c:pt>
                <c:pt idx="573">
                  <c:v>0.53099506966373</c:v>
                </c:pt>
                <c:pt idx="574">
                  <c:v>0.33585605667543356</c:v>
                </c:pt>
                <c:pt idx="575">
                  <c:v>0.25175247483813712</c:v>
                </c:pt>
                <c:pt idx="576">
                  <c:v>0.40408097330462411</c:v>
                </c:pt>
                <c:pt idx="577">
                  <c:v>0.7088646966033384</c:v>
                </c:pt>
                <c:pt idx="578">
                  <c:v>0.56427760613721933</c:v>
                </c:pt>
                <c:pt idx="579">
                  <c:v>0.36190438191907781</c:v>
                </c:pt>
                <c:pt idx="580">
                  <c:v>0.50013627909971348</c:v>
                </c:pt>
                <c:pt idx="581">
                  <c:v>0.65143366626983401</c:v>
                </c:pt>
                <c:pt idx="582">
                  <c:v>0.37032817912313498</c:v>
                </c:pt>
                <c:pt idx="583">
                  <c:v>0.40249730729548888</c:v>
                </c:pt>
                <c:pt idx="584">
                  <c:v>0.58626979367740184</c:v>
                </c:pt>
                <c:pt idx="585">
                  <c:v>0.32692739963022699</c:v>
                </c:pt>
                <c:pt idx="586">
                  <c:v>0.24640979081528327</c:v>
                </c:pt>
                <c:pt idx="587">
                  <c:v>0.26605450278300175</c:v>
                </c:pt>
                <c:pt idx="588">
                  <c:v>0.25155180502571173</c:v>
                </c:pt>
                <c:pt idx="589">
                  <c:v>0.28595607062190065</c:v>
                </c:pt>
                <c:pt idx="590">
                  <c:v>0.13340742725221794</c:v>
                </c:pt>
                <c:pt idx="591">
                  <c:v>0.25623487141556262</c:v>
                </c:pt>
                <c:pt idx="592">
                  <c:v>0.2805643731255229</c:v>
                </c:pt>
                <c:pt idx="593">
                  <c:v>0.36082694064545662</c:v>
                </c:pt>
                <c:pt idx="594">
                  <c:v>0.26751550186281736</c:v>
                </c:pt>
                <c:pt idx="595">
                  <c:v>0.22683067513520377</c:v>
                </c:pt>
                <c:pt idx="596">
                  <c:v>0.20344486016384103</c:v>
                </c:pt>
                <c:pt idx="597">
                  <c:v>0.13367261278247319</c:v>
                </c:pt>
                <c:pt idx="598">
                  <c:v>0.16557882894451645</c:v>
                </c:pt>
                <c:pt idx="599">
                  <c:v>0.14041296256108932</c:v>
                </c:pt>
                <c:pt idx="600">
                  <c:v>0.17010357138883583</c:v>
                </c:pt>
                <c:pt idx="601">
                  <c:v>0.20522603966091094</c:v>
                </c:pt>
                <c:pt idx="602">
                  <c:v>0.16988543178827067</c:v>
                </c:pt>
                <c:pt idx="603">
                  <c:v>0.17819552526483395</c:v>
                </c:pt>
                <c:pt idx="604">
                  <c:v>0.16296225281309731</c:v>
                </c:pt>
                <c:pt idx="605">
                  <c:v>0.1111691469362355</c:v>
                </c:pt>
                <c:pt idx="606">
                  <c:v>0.19621016474066783</c:v>
                </c:pt>
                <c:pt idx="607">
                  <c:v>0.15606625619794329</c:v>
                </c:pt>
                <c:pt idx="608">
                  <c:v>0.17764967118991787</c:v>
                </c:pt>
                <c:pt idx="609">
                  <c:v>0.17371034893738105</c:v>
                </c:pt>
                <c:pt idx="610">
                  <c:v>0.16974814446321257</c:v>
                </c:pt>
                <c:pt idx="611">
                  <c:v>0.1258301254954918</c:v>
                </c:pt>
                <c:pt idx="612">
                  <c:v>0.14095180672296603</c:v>
                </c:pt>
                <c:pt idx="613">
                  <c:v>0.23420278434076408</c:v>
                </c:pt>
                <c:pt idx="614">
                  <c:v>0.25082339571952816</c:v>
                </c:pt>
                <c:pt idx="615">
                  <c:v>0.16726176105431845</c:v>
                </c:pt>
                <c:pt idx="616">
                  <c:v>0.11747531464674689</c:v>
                </c:pt>
                <c:pt idx="617">
                  <c:v>0.10821393986093128</c:v>
                </c:pt>
                <c:pt idx="618">
                  <c:v>0.1595002483342231</c:v>
                </c:pt>
                <c:pt idx="619">
                  <c:v>9.9342487744848218E-2</c:v>
                </c:pt>
                <c:pt idx="620">
                  <c:v>0.13720526156627902</c:v>
                </c:pt>
                <c:pt idx="621">
                  <c:v>0.17276539048102527</c:v>
                </c:pt>
                <c:pt idx="622">
                  <c:v>0.11510657954697318</c:v>
                </c:pt>
                <c:pt idx="623">
                  <c:v>0.11638913854717194</c:v>
                </c:pt>
                <c:pt idx="624">
                  <c:v>0.10837223291252689</c:v>
                </c:pt>
                <c:pt idx="625">
                  <c:v>0.17929594841240465</c:v>
                </c:pt>
                <c:pt idx="626">
                  <c:v>0.2422894649174103</c:v>
                </c:pt>
                <c:pt idx="627">
                  <c:v>0.19579728035403665</c:v>
                </c:pt>
                <c:pt idx="628">
                  <c:v>0.17011371623229388</c:v>
                </c:pt>
                <c:pt idx="629">
                  <c:v>0.16245436534939411</c:v>
                </c:pt>
                <c:pt idx="630">
                  <c:v>0.13447246071842525</c:v>
                </c:pt>
                <c:pt idx="631">
                  <c:v>0.43105411899174739</c:v>
                </c:pt>
                <c:pt idx="632">
                  <c:v>0.63769427674713186</c:v>
                </c:pt>
                <c:pt idx="633">
                  <c:v>0.52836500976160672</c:v>
                </c:pt>
                <c:pt idx="634">
                  <c:v>0.28371448663990628</c:v>
                </c:pt>
                <c:pt idx="635">
                  <c:v>0.34254820272031367</c:v>
                </c:pt>
                <c:pt idx="636">
                  <c:v>0.29696936018894449</c:v>
                </c:pt>
                <c:pt idx="637">
                  <c:v>0.37706869454353231</c:v>
                </c:pt>
                <c:pt idx="638">
                  <c:v>0.48102956887213111</c:v>
                </c:pt>
                <c:pt idx="639">
                  <c:v>0.28997300800191295</c:v>
                </c:pt>
                <c:pt idx="640">
                  <c:v>0.33597449603600898</c:v>
                </c:pt>
                <c:pt idx="641">
                  <c:v>0.27073111750456208</c:v>
                </c:pt>
                <c:pt idx="642">
                  <c:v>0.25732192822708483</c:v>
                </c:pt>
                <c:pt idx="643">
                  <c:v>0.45132773400945692</c:v>
                </c:pt>
                <c:pt idx="644">
                  <c:v>0.20762621922423039</c:v>
                </c:pt>
                <c:pt idx="645">
                  <c:v>0.2255887540789879</c:v>
                </c:pt>
                <c:pt idx="646">
                  <c:v>0.14596066102345046</c:v>
                </c:pt>
                <c:pt idx="647">
                  <c:v>0.2873477679189122</c:v>
                </c:pt>
                <c:pt idx="648">
                  <c:v>0.18197366404436122</c:v>
                </c:pt>
                <c:pt idx="649">
                  <c:v>0.29474778686447772</c:v>
                </c:pt>
                <c:pt idx="650">
                  <c:v>0.33372059441962465</c:v>
                </c:pt>
                <c:pt idx="651">
                  <c:v>0.18796738699021026</c:v>
                </c:pt>
                <c:pt idx="652">
                  <c:v>0.17476187524938214</c:v>
                </c:pt>
                <c:pt idx="653">
                  <c:v>0.19833030302692164</c:v>
                </c:pt>
                <c:pt idx="654">
                  <c:v>0.28084479201362111</c:v>
                </c:pt>
                <c:pt idx="655">
                  <c:v>0.41500724745183704</c:v>
                </c:pt>
                <c:pt idx="656">
                  <c:v>0.12619692976589478</c:v>
                </c:pt>
                <c:pt idx="657">
                  <c:v>9.6003430585368019E-2</c:v>
                </c:pt>
                <c:pt idx="658">
                  <c:v>8.4961125810662577E-2</c:v>
                </c:pt>
                <c:pt idx="659">
                  <c:v>0.10944904481312845</c:v>
                </c:pt>
                <c:pt idx="660">
                  <c:v>4.8164515108590086E-2</c:v>
                </c:pt>
                <c:pt idx="661">
                  <c:v>6.822838776814838E-2</c:v>
                </c:pt>
                <c:pt idx="662">
                  <c:v>9.5758616943562858E-2</c:v>
                </c:pt>
                <c:pt idx="663">
                  <c:v>0.4477518508683454</c:v>
                </c:pt>
                <c:pt idx="664">
                  <c:v>0.33717504545525878</c:v>
                </c:pt>
                <c:pt idx="665">
                  <c:v>0.10168877451102788</c:v>
                </c:pt>
                <c:pt idx="666">
                  <c:v>0.19157773691761082</c:v>
                </c:pt>
                <c:pt idx="667">
                  <c:v>0.17223596827841664</c:v>
                </c:pt>
                <c:pt idx="668">
                  <c:v>0.11409705073080656</c:v>
                </c:pt>
                <c:pt idx="669">
                  <c:v>0.25980280070838591</c:v>
                </c:pt>
                <c:pt idx="670">
                  <c:v>5.1329252433193646E-2</c:v>
                </c:pt>
                <c:pt idx="671">
                  <c:v>0.12801157793657911</c:v>
                </c:pt>
                <c:pt idx="672">
                  <c:v>0.16461850253026722</c:v>
                </c:pt>
                <c:pt idx="673">
                  <c:v>0.11424158489391227</c:v>
                </c:pt>
                <c:pt idx="674">
                  <c:v>0.11863703649918489</c:v>
                </c:pt>
                <c:pt idx="675">
                  <c:v>0.11865464847759638</c:v>
                </c:pt>
                <c:pt idx="676">
                  <c:v>9.6379029214290077E-2</c:v>
                </c:pt>
                <c:pt idx="677">
                  <c:v>9.5963567414483295E-2</c:v>
                </c:pt>
                <c:pt idx="678">
                  <c:v>5.4428337514849691E-2</c:v>
                </c:pt>
                <c:pt idx="679">
                  <c:v>9.331719489117811E-2</c:v>
                </c:pt>
                <c:pt idx="680">
                  <c:v>9.0372918974668245E-2</c:v>
                </c:pt>
                <c:pt idx="681">
                  <c:v>9.9329617665736364E-2</c:v>
                </c:pt>
                <c:pt idx="682">
                  <c:v>0.27481753243851692</c:v>
                </c:pt>
                <c:pt idx="683">
                  <c:v>0.1436187552176858</c:v>
                </c:pt>
                <c:pt idx="684">
                  <c:v>0.10187216746629618</c:v>
                </c:pt>
                <c:pt idx="685">
                  <c:v>0.1757050536355047</c:v>
                </c:pt>
                <c:pt idx="686">
                  <c:v>0.14872336120874133</c:v>
                </c:pt>
                <c:pt idx="687">
                  <c:v>0.1148331977136801</c:v>
                </c:pt>
                <c:pt idx="688">
                  <c:v>0.10165861317637262</c:v>
                </c:pt>
                <c:pt idx="689">
                  <c:v>0.14185153884411153</c:v>
                </c:pt>
                <c:pt idx="690">
                  <c:v>6.0783247112987146E-2</c:v>
                </c:pt>
                <c:pt idx="691">
                  <c:v>5.3301761561084966E-2</c:v>
                </c:pt>
                <c:pt idx="692">
                  <c:v>9.5336317947888646E-2</c:v>
                </c:pt>
                <c:pt idx="693">
                  <c:v>8.7348534615205461E-2</c:v>
                </c:pt>
                <c:pt idx="694">
                  <c:v>6.9832293003264184E-2</c:v>
                </c:pt>
                <c:pt idx="695">
                  <c:v>6.0990462189917709E-2</c:v>
                </c:pt>
                <c:pt idx="696">
                  <c:v>6.986991363810359E-2</c:v>
                </c:pt>
                <c:pt idx="697">
                  <c:v>0.10561574134692182</c:v>
                </c:pt>
                <c:pt idx="698">
                  <c:v>0.15473463472794491</c:v>
                </c:pt>
                <c:pt idx="699">
                  <c:v>9.9228563561232219E-2</c:v>
                </c:pt>
                <c:pt idx="700">
                  <c:v>0.10587525700117305</c:v>
                </c:pt>
                <c:pt idx="701">
                  <c:v>0.14645009110046647</c:v>
                </c:pt>
                <c:pt idx="702">
                  <c:v>0.12828001850250623</c:v>
                </c:pt>
                <c:pt idx="703">
                  <c:v>5.9644028364854003E-2</c:v>
                </c:pt>
                <c:pt idx="704">
                  <c:v>7.3662890599052955E-2</c:v>
                </c:pt>
                <c:pt idx="705">
                  <c:v>0.12139417993724723</c:v>
                </c:pt>
                <c:pt idx="706">
                  <c:v>7.9989058785284783E-2</c:v>
                </c:pt>
                <c:pt idx="707">
                  <c:v>6.3362818655423425E-2</c:v>
                </c:pt>
                <c:pt idx="708">
                  <c:v>6.2635036479602543E-2</c:v>
                </c:pt>
                <c:pt idx="709">
                  <c:v>6.0496334063493112E-2</c:v>
                </c:pt>
                <c:pt idx="710">
                  <c:v>7.0510976631411773E-2</c:v>
                </c:pt>
                <c:pt idx="711">
                  <c:v>3.2214799750616092E-2</c:v>
                </c:pt>
                <c:pt idx="712">
                  <c:v>6.5564451835244814E-2</c:v>
                </c:pt>
                <c:pt idx="713">
                  <c:v>8.1686854048778013E-2</c:v>
                </c:pt>
                <c:pt idx="714">
                  <c:v>5.5470336627183606E-2</c:v>
                </c:pt>
                <c:pt idx="715">
                  <c:v>9.4997137584175939E-2</c:v>
                </c:pt>
                <c:pt idx="716">
                  <c:v>6.744591391043725E-2</c:v>
                </c:pt>
                <c:pt idx="717">
                  <c:v>4.7994056479450493E-2</c:v>
                </c:pt>
                <c:pt idx="718">
                  <c:v>7.2754675937940341E-2</c:v>
                </c:pt>
                <c:pt idx="719">
                  <c:v>7.7178123857972486E-2</c:v>
                </c:pt>
                <c:pt idx="720">
                  <c:v>4.9323699790529224E-2</c:v>
                </c:pt>
                <c:pt idx="721">
                  <c:v>0.12502592059894618</c:v>
                </c:pt>
                <c:pt idx="722">
                  <c:v>9.0355804144278989E-2</c:v>
                </c:pt>
                <c:pt idx="723">
                  <c:v>8.0703781196482707E-2</c:v>
                </c:pt>
                <c:pt idx="724">
                  <c:v>7.3257900692640682E-2</c:v>
                </c:pt>
                <c:pt idx="725">
                  <c:v>0.12315201218041184</c:v>
                </c:pt>
                <c:pt idx="726">
                  <c:v>0.13668562278855081</c:v>
                </c:pt>
                <c:pt idx="727">
                  <c:v>0.12925258437049464</c:v>
                </c:pt>
                <c:pt idx="728">
                  <c:v>8.5605877690861337E-2</c:v>
                </c:pt>
                <c:pt idx="729">
                  <c:v>0.10539732775050328</c:v>
                </c:pt>
                <c:pt idx="730">
                  <c:v>0.11629399768150928</c:v>
                </c:pt>
                <c:pt idx="731">
                  <c:v>0.15784982462666572</c:v>
                </c:pt>
                <c:pt idx="732">
                  <c:v>0.25709547658915999</c:v>
                </c:pt>
                <c:pt idx="733">
                  <c:v>0.1087376808188982</c:v>
                </c:pt>
                <c:pt idx="734">
                  <c:v>9.3017781841295485E-2</c:v>
                </c:pt>
                <c:pt idx="735">
                  <c:v>0.10077631092058607</c:v>
                </c:pt>
                <c:pt idx="736">
                  <c:v>0.10923822815678831</c:v>
                </c:pt>
                <c:pt idx="737">
                  <c:v>0.12354666503094812</c:v>
                </c:pt>
                <c:pt idx="738">
                  <c:v>0.12300088887970538</c:v>
                </c:pt>
                <c:pt idx="739">
                  <c:v>0.4344635622391283</c:v>
                </c:pt>
                <c:pt idx="740">
                  <c:v>0.25790354695670686</c:v>
                </c:pt>
                <c:pt idx="741">
                  <c:v>0.19891627651826221</c:v>
                </c:pt>
                <c:pt idx="742">
                  <c:v>0.15960931839883577</c:v>
                </c:pt>
                <c:pt idx="743">
                  <c:v>0.14000101081178787</c:v>
                </c:pt>
                <c:pt idx="744">
                  <c:v>0.10958792717786738</c:v>
                </c:pt>
                <c:pt idx="745">
                  <c:v>0.15127839667974946</c:v>
                </c:pt>
                <c:pt idx="746">
                  <c:v>0.1471522240038331</c:v>
                </c:pt>
                <c:pt idx="747">
                  <c:v>0.1587374040388235</c:v>
                </c:pt>
                <c:pt idx="748">
                  <c:v>0.1309329052227037</c:v>
                </c:pt>
                <c:pt idx="749">
                  <c:v>0.13365072020063526</c:v>
                </c:pt>
                <c:pt idx="750">
                  <c:v>7.6591660224200359E-2</c:v>
                </c:pt>
                <c:pt idx="751">
                  <c:v>0.10803512532211432</c:v>
                </c:pt>
                <c:pt idx="752">
                  <c:v>7.7937895425796239E-2</c:v>
                </c:pt>
                <c:pt idx="753">
                  <c:v>4.7424384898215786E-2</c:v>
                </c:pt>
                <c:pt idx="754">
                  <c:v>9.1441107089340112E-2</c:v>
                </c:pt>
                <c:pt idx="755">
                  <c:v>8.7981025267419286E-2</c:v>
                </c:pt>
                <c:pt idx="756">
                  <c:v>0.12395851599175935</c:v>
                </c:pt>
                <c:pt idx="757">
                  <c:v>0.13169857104072191</c:v>
                </c:pt>
                <c:pt idx="758">
                  <c:v>5.2600745131580182E-2</c:v>
                </c:pt>
                <c:pt idx="759">
                  <c:v>9.527770412538189E-2</c:v>
                </c:pt>
                <c:pt idx="760">
                  <c:v>8.1376631212406486E-2</c:v>
                </c:pt>
                <c:pt idx="761">
                  <c:v>0.1601749143894047</c:v>
                </c:pt>
                <c:pt idx="762">
                  <c:v>9.8586926181780998E-2</c:v>
                </c:pt>
                <c:pt idx="763">
                  <c:v>0.15019014952844756</c:v>
                </c:pt>
                <c:pt idx="764">
                  <c:v>6.3072097376921182E-2</c:v>
                </c:pt>
                <c:pt idx="765">
                  <c:v>0.25090269468494053</c:v>
                </c:pt>
                <c:pt idx="766">
                  <c:v>8.1581844433156123E-2</c:v>
                </c:pt>
                <c:pt idx="767">
                  <c:v>0.10558827119956511</c:v>
                </c:pt>
                <c:pt idx="768">
                  <c:v>0.10452640026638194</c:v>
                </c:pt>
                <c:pt idx="769">
                  <c:v>9.0281755592190871E-2</c:v>
                </c:pt>
                <c:pt idx="770">
                  <c:v>5.4290844988915489E-2</c:v>
                </c:pt>
                <c:pt idx="771">
                  <c:v>8.2792114585888407E-2</c:v>
                </c:pt>
                <c:pt idx="772">
                  <c:v>0.12156990373492657</c:v>
                </c:pt>
                <c:pt idx="773">
                  <c:v>4.9442358776374547E-2</c:v>
                </c:pt>
                <c:pt idx="774">
                  <c:v>9.0715272753640691E-2</c:v>
                </c:pt>
                <c:pt idx="775">
                  <c:v>0.11211549879425747</c:v>
                </c:pt>
                <c:pt idx="776">
                  <c:v>6.0228587726173913E-2</c:v>
                </c:pt>
                <c:pt idx="777">
                  <c:v>8.5673396293312498E-2</c:v>
                </c:pt>
                <c:pt idx="778">
                  <c:v>4.204754891633871E-2</c:v>
                </c:pt>
                <c:pt idx="779">
                  <c:v>8.4295808189284435E-2</c:v>
                </c:pt>
                <c:pt idx="780">
                  <c:v>4.9068075058976965E-2</c:v>
                </c:pt>
                <c:pt idx="781">
                  <c:v>5.9139694839737342E-2</c:v>
                </c:pt>
                <c:pt idx="782">
                  <c:v>6.3692211863196818E-2</c:v>
                </c:pt>
                <c:pt idx="783">
                  <c:v>6.1281965950897528E-2</c:v>
                </c:pt>
                <c:pt idx="784">
                  <c:v>0.25417048935513903</c:v>
                </c:pt>
                <c:pt idx="785">
                  <c:v>0.18714693861353951</c:v>
                </c:pt>
                <c:pt idx="786">
                  <c:v>9.3077930983094886E-2</c:v>
                </c:pt>
                <c:pt idx="787">
                  <c:v>9.4283402844179132E-2</c:v>
                </c:pt>
                <c:pt idx="788">
                  <c:v>0.12557059404276746</c:v>
                </c:pt>
                <c:pt idx="789">
                  <c:v>0.1574993970693436</c:v>
                </c:pt>
                <c:pt idx="790">
                  <c:v>0.15151832142620286</c:v>
                </c:pt>
                <c:pt idx="791">
                  <c:v>0.11769721013564746</c:v>
                </c:pt>
                <c:pt idx="792">
                  <c:v>6.3648294919818743E-2</c:v>
                </c:pt>
                <c:pt idx="793">
                  <c:v>9.6449300390668416E-2</c:v>
                </c:pt>
                <c:pt idx="794">
                  <c:v>6.8836165681056577E-2</c:v>
                </c:pt>
                <c:pt idx="795">
                  <c:v>0.10636950461775641</c:v>
                </c:pt>
                <c:pt idx="796">
                  <c:v>9.2007877864984655E-2</c:v>
                </c:pt>
                <c:pt idx="797">
                  <c:v>9.8008039346156664E-2</c:v>
                </c:pt>
                <c:pt idx="798">
                  <c:v>5.3303054345235024E-2</c:v>
                </c:pt>
                <c:pt idx="799">
                  <c:v>2.974882252651509E-2</c:v>
                </c:pt>
                <c:pt idx="800">
                  <c:v>0.11494751131297756</c:v>
                </c:pt>
                <c:pt idx="801">
                  <c:v>9.0369882762808065E-2</c:v>
                </c:pt>
                <c:pt idx="802">
                  <c:v>3.7410857208346596E-2</c:v>
                </c:pt>
                <c:pt idx="803">
                  <c:v>5.3793158499077891E-2</c:v>
                </c:pt>
                <c:pt idx="804">
                  <c:v>8.0305070366329917E-2</c:v>
                </c:pt>
                <c:pt idx="805">
                  <c:v>6.0932918948258488E-2</c:v>
                </c:pt>
                <c:pt idx="806">
                  <c:v>6.5398658623510991E-2</c:v>
                </c:pt>
                <c:pt idx="807">
                  <c:v>5.197591550086423E-2</c:v>
                </c:pt>
                <c:pt idx="808">
                  <c:v>2.5960981117487784E-2</c:v>
                </c:pt>
                <c:pt idx="809">
                  <c:v>3.8042991456662324E-2</c:v>
                </c:pt>
                <c:pt idx="810">
                  <c:v>3.0241940606376878E-2</c:v>
                </c:pt>
                <c:pt idx="811">
                  <c:v>4.5852118741617785E-2</c:v>
                </c:pt>
                <c:pt idx="812">
                  <c:v>8.961113331369909E-2</c:v>
                </c:pt>
                <c:pt idx="813">
                  <c:v>3.757589983940126E-2</c:v>
                </c:pt>
                <c:pt idx="814">
                  <c:v>2.4966095979160972E-2</c:v>
                </c:pt>
                <c:pt idx="815">
                  <c:v>4.6522512231667652E-2</c:v>
                </c:pt>
                <c:pt idx="816">
                  <c:v>5.2711076756613691E-2</c:v>
                </c:pt>
                <c:pt idx="817">
                  <c:v>6.6612637016360665E-2</c:v>
                </c:pt>
                <c:pt idx="818">
                  <c:v>0.10184269291289867</c:v>
                </c:pt>
                <c:pt idx="819">
                  <c:v>5.8104958925728645E-2</c:v>
                </c:pt>
                <c:pt idx="820">
                  <c:v>9.1631459539397359E-2</c:v>
                </c:pt>
                <c:pt idx="821">
                  <c:v>5.7177070988423992E-2</c:v>
                </c:pt>
                <c:pt idx="822">
                  <c:v>5.3000211085178529E-2</c:v>
                </c:pt>
                <c:pt idx="823">
                  <c:v>0.22511601186297975</c:v>
                </c:pt>
                <c:pt idx="824">
                  <c:v>5.0118485763385651E-2</c:v>
                </c:pt>
                <c:pt idx="825">
                  <c:v>4.9590095963535835E-2</c:v>
                </c:pt>
                <c:pt idx="826">
                  <c:v>4.5576314125566363E-2</c:v>
                </c:pt>
                <c:pt idx="827">
                  <c:v>4.1009444482024184E-2</c:v>
                </c:pt>
                <c:pt idx="828">
                  <c:v>3.976239121462654E-2</c:v>
                </c:pt>
                <c:pt idx="829">
                  <c:v>3.5992058063096723E-2</c:v>
                </c:pt>
                <c:pt idx="830">
                  <c:v>6.5062399425699372E-2</c:v>
                </c:pt>
                <c:pt idx="831">
                  <c:v>4.6631707430830512E-2</c:v>
                </c:pt>
                <c:pt idx="832">
                  <c:v>8.4985393961240524E-2</c:v>
                </c:pt>
                <c:pt idx="833">
                  <c:v>5.1031213376246463E-2</c:v>
                </c:pt>
                <c:pt idx="834">
                  <c:v>9.5971762909747446E-2</c:v>
                </c:pt>
                <c:pt idx="835">
                  <c:v>4.5521061487551757E-2</c:v>
                </c:pt>
                <c:pt idx="836">
                  <c:v>5.3793899571919698E-2</c:v>
                </c:pt>
                <c:pt idx="837">
                  <c:v>8.3785985024622769E-2</c:v>
                </c:pt>
                <c:pt idx="838">
                  <c:v>7.4464814389337206E-2</c:v>
                </c:pt>
                <c:pt idx="839">
                  <c:v>0.16013648297173064</c:v>
                </c:pt>
                <c:pt idx="840">
                  <c:v>6.9881560976513046E-2</c:v>
                </c:pt>
                <c:pt idx="841">
                  <c:v>0.15882565202198248</c:v>
                </c:pt>
                <c:pt idx="842">
                  <c:v>5.9860520180469091E-2</c:v>
                </c:pt>
                <c:pt idx="843">
                  <c:v>7.0601837129016035E-2</c:v>
                </c:pt>
                <c:pt idx="844">
                  <c:v>4.2891704601936531E-2</c:v>
                </c:pt>
                <c:pt idx="845">
                  <c:v>0.14065193227911632</c:v>
                </c:pt>
                <c:pt idx="846">
                  <c:v>9.766855458852329E-2</c:v>
                </c:pt>
                <c:pt idx="847">
                  <c:v>0.25937650958844349</c:v>
                </c:pt>
                <c:pt idx="848">
                  <c:v>0.16544770416123458</c:v>
                </c:pt>
                <c:pt idx="849">
                  <c:v>0.12721058045193551</c:v>
                </c:pt>
                <c:pt idx="850">
                  <c:v>5.2140358138410101E-2</c:v>
                </c:pt>
                <c:pt idx="851">
                  <c:v>9.6924774808394204E-2</c:v>
                </c:pt>
                <c:pt idx="852">
                  <c:v>9.3482386480257057E-2</c:v>
                </c:pt>
                <c:pt idx="853">
                  <c:v>7.8869803035144181E-2</c:v>
                </c:pt>
                <c:pt idx="854">
                  <c:v>7.8238263794724663E-2</c:v>
                </c:pt>
                <c:pt idx="855">
                  <c:v>0.12286955873658695</c:v>
                </c:pt>
                <c:pt idx="856">
                  <c:v>9.3035777233135067E-2</c:v>
                </c:pt>
                <c:pt idx="857">
                  <c:v>4.3180434834666555E-2</c:v>
                </c:pt>
                <c:pt idx="858">
                  <c:v>0.1005987294026998</c:v>
                </c:pt>
                <c:pt idx="859">
                  <c:v>6.680355927880835E-2</c:v>
                </c:pt>
                <c:pt idx="860">
                  <c:v>0.12030128173161227</c:v>
                </c:pt>
                <c:pt idx="861">
                  <c:v>0.1289216113300832</c:v>
                </c:pt>
                <c:pt idx="862">
                  <c:v>8.5271376152034145E-2</c:v>
                </c:pt>
                <c:pt idx="863">
                  <c:v>7.888901589225851E-2</c:v>
                </c:pt>
                <c:pt idx="864">
                  <c:v>8.8548446840667233E-2</c:v>
                </c:pt>
                <c:pt idx="865">
                  <c:v>4.1977905320744628E-2</c:v>
                </c:pt>
                <c:pt idx="866">
                  <c:v>2.5612081268922154E-2</c:v>
                </c:pt>
                <c:pt idx="867">
                  <c:v>4.7913992531848699E-2</c:v>
                </c:pt>
                <c:pt idx="868">
                  <c:v>5.4581170732581195E-2</c:v>
                </c:pt>
                <c:pt idx="869">
                  <c:v>6.0222468446974646E-2</c:v>
                </c:pt>
                <c:pt idx="870">
                  <c:v>0.1399317751722709</c:v>
                </c:pt>
                <c:pt idx="871">
                  <c:v>0.11194439389810817</c:v>
                </c:pt>
                <c:pt idx="872">
                  <c:v>0.22680020256072944</c:v>
                </c:pt>
                <c:pt idx="873">
                  <c:v>0.18877134057191608</c:v>
                </c:pt>
                <c:pt idx="874">
                  <c:v>0.10016599415773647</c:v>
                </c:pt>
                <c:pt idx="875">
                  <c:v>6.7582922397800824E-2</c:v>
                </c:pt>
                <c:pt idx="876">
                  <c:v>7.0023313349311431E-2</c:v>
                </c:pt>
                <c:pt idx="877">
                  <c:v>5.2125616060215686E-2</c:v>
                </c:pt>
                <c:pt idx="878">
                  <c:v>7.0563729465001168E-2</c:v>
                </c:pt>
                <c:pt idx="879">
                  <c:v>4.424729155514235E-2</c:v>
                </c:pt>
                <c:pt idx="880">
                  <c:v>6.3241691908646036E-2</c:v>
                </c:pt>
                <c:pt idx="881">
                  <c:v>5.7817457711167496E-2</c:v>
                </c:pt>
                <c:pt idx="882">
                  <c:v>5.8876455003763206E-2</c:v>
                </c:pt>
                <c:pt idx="883">
                  <c:v>4.6857532482991439E-2</c:v>
                </c:pt>
                <c:pt idx="884">
                  <c:v>7.4901203274030756E-2</c:v>
                </c:pt>
                <c:pt idx="885">
                  <c:v>0.11915323078663889</c:v>
                </c:pt>
                <c:pt idx="886">
                  <c:v>6.2890539989373759E-2</c:v>
                </c:pt>
                <c:pt idx="887">
                  <c:v>6.0371058638379313E-2</c:v>
                </c:pt>
                <c:pt idx="888">
                  <c:v>8.0636728238874009E-2</c:v>
                </c:pt>
                <c:pt idx="889">
                  <c:v>5.3165985487771621E-2</c:v>
                </c:pt>
                <c:pt idx="890">
                  <c:v>4.8094811686756771E-2</c:v>
                </c:pt>
                <c:pt idx="891">
                  <c:v>4.6064342265731736E-2</c:v>
                </c:pt>
                <c:pt idx="892">
                  <c:v>8.311751210635851E-2</c:v>
                </c:pt>
                <c:pt idx="893">
                  <c:v>4.7193496129274773E-2</c:v>
                </c:pt>
                <c:pt idx="894">
                  <c:v>9.9208845574638133E-2</c:v>
                </c:pt>
                <c:pt idx="895">
                  <c:v>0.12014554250397828</c:v>
                </c:pt>
                <c:pt idx="896">
                  <c:v>6.2670122918108057E-2</c:v>
                </c:pt>
                <c:pt idx="897">
                  <c:v>5.370104749658388E-2</c:v>
                </c:pt>
                <c:pt idx="898">
                  <c:v>3.1794140532037135E-2</c:v>
                </c:pt>
                <c:pt idx="899">
                  <c:v>6.6339194352955891E-2</c:v>
                </c:pt>
                <c:pt idx="900">
                  <c:v>9.8596995100847809E-2</c:v>
                </c:pt>
                <c:pt idx="901">
                  <c:v>8.4570255846598691E-2</c:v>
                </c:pt>
                <c:pt idx="902">
                  <c:v>6.506111263640485E-2</c:v>
                </c:pt>
                <c:pt idx="903">
                  <c:v>4.3319206886316436E-2</c:v>
                </c:pt>
                <c:pt idx="904">
                  <c:v>5.3209357327542749E-2</c:v>
                </c:pt>
                <c:pt idx="905">
                  <c:v>8.4726356827257099E-2</c:v>
                </c:pt>
                <c:pt idx="906">
                  <c:v>6.3621816939705755E-2</c:v>
                </c:pt>
                <c:pt idx="907">
                  <c:v>0.11951155434146317</c:v>
                </c:pt>
                <c:pt idx="908">
                  <c:v>9.0381202547032413E-2</c:v>
                </c:pt>
                <c:pt idx="909">
                  <c:v>6.0236179766495798E-2</c:v>
                </c:pt>
                <c:pt idx="910">
                  <c:v>3.9517797070939595E-2</c:v>
                </c:pt>
                <c:pt idx="911">
                  <c:v>5.8241381715703588E-2</c:v>
                </c:pt>
                <c:pt idx="912">
                  <c:v>5.4604073653930364E-2</c:v>
                </c:pt>
                <c:pt idx="913">
                  <c:v>4.3753721075854103E-2</c:v>
                </c:pt>
                <c:pt idx="914">
                  <c:v>8.8260757018410962E-2</c:v>
                </c:pt>
                <c:pt idx="915">
                  <c:v>4.4609985049008156E-2</c:v>
                </c:pt>
                <c:pt idx="916">
                  <c:v>5.4541482100088856E-2</c:v>
                </c:pt>
                <c:pt idx="917">
                  <c:v>6.0395460243041328E-2</c:v>
                </c:pt>
                <c:pt idx="918">
                  <c:v>5.1879908351444383E-2</c:v>
                </c:pt>
                <c:pt idx="919">
                  <c:v>7.6587752925259753E-2</c:v>
                </c:pt>
                <c:pt idx="920">
                  <c:v>2.7330581114075544E-2</c:v>
                </c:pt>
                <c:pt idx="921">
                  <c:v>3.4288992521319485E-2</c:v>
                </c:pt>
                <c:pt idx="922">
                  <c:v>4.8985544967990194E-2</c:v>
                </c:pt>
                <c:pt idx="923">
                  <c:v>7.2809172518975715E-2</c:v>
                </c:pt>
                <c:pt idx="924">
                  <c:v>2.9238495645568637E-2</c:v>
                </c:pt>
                <c:pt idx="925">
                  <c:v>3.2502508802406349E-2</c:v>
                </c:pt>
                <c:pt idx="926">
                  <c:v>7.7722020242716655E-2</c:v>
                </c:pt>
                <c:pt idx="927">
                  <c:v>0.34150315080853239</c:v>
                </c:pt>
                <c:pt idx="928">
                  <c:v>0.25760669081638338</c:v>
                </c:pt>
                <c:pt idx="929">
                  <c:v>0.12327642426683712</c:v>
                </c:pt>
                <c:pt idx="930">
                  <c:v>7.6146807966136473E-2</c:v>
                </c:pt>
                <c:pt idx="931">
                  <c:v>9.3155820991146207E-2</c:v>
                </c:pt>
                <c:pt idx="932">
                  <c:v>0.19307914236356483</c:v>
                </c:pt>
                <c:pt idx="933">
                  <c:v>7.7156343748351661E-2</c:v>
                </c:pt>
                <c:pt idx="934">
                  <c:v>5.7302131115419271E-2</c:v>
                </c:pt>
                <c:pt idx="935">
                  <c:v>6.1855348123626294E-2</c:v>
                </c:pt>
                <c:pt idx="936">
                  <c:v>4.0246216985853775E-2</c:v>
                </c:pt>
                <c:pt idx="937">
                  <c:v>3.5153763105179356E-2</c:v>
                </c:pt>
                <c:pt idx="938">
                  <c:v>2.4752348399484016E-2</c:v>
                </c:pt>
                <c:pt idx="939">
                  <c:v>3.4275842932359538E-2</c:v>
                </c:pt>
                <c:pt idx="940">
                  <c:v>2.8128886910996877E-2</c:v>
                </c:pt>
                <c:pt idx="941">
                  <c:v>5.6659530587918117E-2</c:v>
                </c:pt>
                <c:pt idx="942">
                  <c:v>2.5811375341428303E-2</c:v>
                </c:pt>
                <c:pt idx="943">
                  <c:v>3.7668688149910257E-2</c:v>
                </c:pt>
                <c:pt idx="944">
                  <c:v>5.0532099906368609E-2</c:v>
                </c:pt>
                <c:pt idx="945">
                  <c:v>0.18292712442874851</c:v>
                </c:pt>
                <c:pt idx="946">
                  <c:v>2.8660273027060673E-2</c:v>
                </c:pt>
                <c:pt idx="947">
                  <c:v>1.5672650265115495E-2</c:v>
                </c:pt>
                <c:pt idx="948">
                  <c:v>0</c:v>
                </c:pt>
                <c:pt idx="949">
                  <c:v>7.6887140639372437E-3</c:v>
                </c:pt>
                <c:pt idx="950">
                  <c:v>2.9504874909254637E-2</c:v>
                </c:pt>
                <c:pt idx="951">
                  <c:v>2.7272111154976325E-2</c:v>
                </c:pt>
                <c:pt idx="952">
                  <c:v>4.3759475250179709E-2</c:v>
                </c:pt>
                <c:pt idx="953">
                  <c:v>2.0534172655582533E-2</c:v>
                </c:pt>
                <c:pt idx="954">
                  <c:v>4.6528355842766718E-2</c:v>
                </c:pt>
                <c:pt idx="955">
                  <c:v>1.2677636188615201E-2</c:v>
                </c:pt>
                <c:pt idx="956">
                  <c:v>2.0553989227286042E-2</c:v>
                </c:pt>
                <c:pt idx="957">
                  <c:v>2.4501314434198417E-2</c:v>
                </c:pt>
                <c:pt idx="958">
                  <c:v>4.0266368041617311E-2</c:v>
                </c:pt>
                <c:pt idx="959">
                  <c:v>9.305851352314461E-3</c:v>
                </c:pt>
                <c:pt idx="960">
                  <c:v>4.4784384997954042E-2</c:v>
                </c:pt>
                <c:pt idx="961">
                  <c:v>1.3128883411881342E-2</c:v>
                </c:pt>
                <c:pt idx="962">
                  <c:v>8.5601632674128358E-3</c:v>
                </c:pt>
                <c:pt idx="963">
                  <c:v>3.8403287927089372E-2</c:v>
                </c:pt>
                <c:pt idx="964">
                  <c:v>0.12729966073689286</c:v>
                </c:pt>
                <c:pt idx="965">
                  <c:v>5.5394375032549049E-2</c:v>
                </c:pt>
                <c:pt idx="966">
                  <c:v>3.9074502263952661E-3</c:v>
                </c:pt>
                <c:pt idx="967">
                  <c:v>2.9377747883004176E-2</c:v>
                </c:pt>
                <c:pt idx="968">
                  <c:v>1.6105901991322457E-2</c:v>
                </c:pt>
                <c:pt idx="969">
                  <c:v>1.3642635018356624E-2</c:v>
                </c:pt>
                <c:pt idx="970">
                  <c:v>3.4927894074793436E-2</c:v>
                </c:pt>
                <c:pt idx="971">
                  <c:v>1.5666111428816489E-2</c:v>
                </c:pt>
                <c:pt idx="972">
                  <c:v>3.7372033069684334E-2</c:v>
                </c:pt>
                <c:pt idx="973">
                  <c:v>8.3964767389760164E-2</c:v>
                </c:pt>
                <c:pt idx="974">
                  <c:v>3.8343103066950525E-2</c:v>
                </c:pt>
                <c:pt idx="975">
                  <c:v>0.13079287707076165</c:v>
                </c:pt>
                <c:pt idx="976">
                  <c:v>5.3288132724011492E-2</c:v>
                </c:pt>
                <c:pt idx="977">
                  <c:v>9.0216210345045206E-2</c:v>
                </c:pt>
                <c:pt idx="978">
                  <c:v>0.17409984731762101</c:v>
                </c:pt>
                <c:pt idx="979">
                  <c:v>0.12174352666595961</c:v>
                </c:pt>
                <c:pt idx="980">
                  <c:v>0.15772798806439389</c:v>
                </c:pt>
                <c:pt idx="981">
                  <c:v>7.5308603006757791E-2</c:v>
                </c:pt>
                <c:pt idx="982">
                  <c:v>6.4532487704005492E-2</c:v>
                </c:pt>
                <c:pt idx="983">
                  <c:v>5.0883151148471098E-2</c:v>
                </c:pt>
                <c:pt idx="984">
                  <c:v>4.6606443375607175E-2</c:v>
                </c:pt>
                <c:pt idx="985">
                  <c:v>4.8191572707014324E-2</c:v>
                </c:pt>
                <c:pt idx="986">
                  <c:v>7.3640029388818279E-2</c:v>
                </c:pt>
                <c:pt idx="987">
                  <c:v>7.4159289701335146E-2</c:v>
                </c:pt>
                <c:pt idx="988">
                  <c:v>9.3072827436480543E-2</c:v>
                </c:pt>
                <c:pt idx="989">
                  <c:v>1.0603432698461705E-2</c:v>
                </c:pt>
                <c:pt idx="990">
                  <c:v>3.3813831105061178E-2</c:v>
                </c:pt>
                <c:pt idx="991">
                  <c:v>3.5724043163902791E-2</c:v>
                </c:pt>
                <c:pt idx="992">
                  <c:v>4.572878264889417E-2</c:v>
                </c:pt>
                <c:pt idx="993">
                  <c:v>8.7116446349874796E-2</c:v>
                </c:pt>
                <c:pt idx="994">
                  <c:v>2.7677755348151228E-2</c:v>
                </c:pt>
                <c:pt idx="995">
                  <c:v>4.4479490175860892E-2</c:v>
                </c:pt>
                <c:pt idx="996">
                  <c:v>7.5114391134892544E-2</c:v>
                </c:pt>
                <c:pt idx="997">
                  <c:v>0.11144807882194198</c:v>
                </c:pt>
                <c:pt idx="998">
                  <c:v>0.10642135526496979</c:v>
                </c:pt>
                <c:pt idx="999">
                  <c:v>4.329400464170325E-2</c:v>
                </c:pt>
                <c:pt idx="1000">
                  <c:v>5.4307486945322635E-2</c:v>
                </c:pt>
                <c:pt idx="1001">
                  <c:v>7.3227203984104872E-2</c:v>
                </c:pt>
                <c:pt idx="1002">
                  <c:v>3.6256108797740029E-2</c:v>
                </c:pt>
                <c:pt idx="1003">
                  <c:v>2.0848068861675367E-2</c:v>
                </c:pt>
                <c:pt idx="1004">
                  <c:v>2.8975336687152492E-2</c:v>
                </c:pt>
                <c:pt idx="1005">
                  <c:v>1.3112286565749897E-2</c:v>
                </c:pt>
                <c:pt idx="1006">
                  <c:v>2.7534583420330005E-2</c:v>
                </c:pt>
                <c:pt idx="1007">
                  <c:v>6.2654603134563822E-2</c:v>
                </c:pt>
                <c:pt idx="1008">
                  <c:v>5.1699853248433056E-2</c:v>
                </c:pt>
                <c:pt idx="1009">
                  <c:v>5.2954110700995691E-2</c:v>
                </c:pt>
                <c:pt idx="1010">
                  <c:v>5.5899317792925687E-2</c:v>
                </c:pt>
                <c:pt idx="1011">
                  <c:v>4.776104898159874E-2</c:v>
                </c:pt>
                <c:pt idx="1012">
                  <c:v>6.2319485446502024E-2</c:v>
                </c:pt>
                <c:pt idx="1013">
                  <c:v>0.14532812020350419</c:v>
                </c:pt>
                <c:pt idx="1014">
                  <c:v>7.9834777383163219E-2</c:v>
                </c:pt>
                <c:pt idx="1015">
                  <c:v>8.7631369120866567E-2</c:v>
                </c:pt>
                <c:pt idx="1016">
                  <c:v>0.11706929807390787</c:v>
                </c:pt>
                <c:pt idx="1017">
                  <c:v>4.9399221651636752E-2</c:v>
                </c:pt>
                <c:pt idx="1018">
                  <c:v>9.7820836094906771E-2</c:v>
                </c:pt>
                <c:pt idx="1019">
                  <c:v>9.0963569582877671E-2</c:v>
                </c:pt>
                <c:pt idx="1020">
                  <c:v>8.4921406314895601E-2</c:v>
                </c:pt>
                <c:pt idx="1021">
                  <c:v>9.027722989757149E-2</c:v>
                </c:pt>
                <c:pt idx="1022">
                  <c:v>0.10376589861865121</c:v>
                </c:pt>
                <c:pt idx="1023">
                  <c:v>0.31083031941595274</c:v>
                </c:pt>
                <c:pt idx="1024">
                  <c:v>0.16134371259969943</c:v>
                </c:pt>
                <c:pt idx="1025">
                  <c:v>0.13511201410522566</c:v>
                </c:pt>
                <c:pt idx="1026">
                  <c:v>0.23628048884114092</c:v>
                </c:pt>
                <c:pt idx="1027">
                  <c:v>9.0115262712038208E-2</c:v>
                </c:pt>
                <c:pt idx="1028">
                  <c:v>9.1880634100008768E-2</c:v>
                </c:pt>
                <c:pt idx="1029">
                  <c:v>7.5456601035832752E-2</c:v>
                </c:pt>
                <c:pt idx="1030">
                  <c:v>4.4707812193018594E-2</c:v>
                </c:pt>
                <c:pt idx="1031">
                  <c:v>5.6584036031703186E-2</c:v>
                </c:pt>
                <c:pt idx="1032">
                  <c:v>5.2752241163724081E-2</c:v>
                </c:pt>
                <c:pt idx="1033">
                  <c:v>4.8368980634013563E-2</c:v>
                </c:pt>
                <c:pt idx="1034">
                  <c:v>2.8788519800063393E-2</c:v>
                </c:pt>
                <c:pt idx="1035">
                  <c:v>5.0023286910682065E-2</c:v>
                </c:pt>
                <c:pt idx="1036">
                  <c:v>8.4578721561258785E-2</c:v>
                </c:pt>
                <c:pt idx="1037">
                  <c:v>4.8495601305480453E-2</c:v>
                </c:pt>
                <c:pt idx="1038">
                  <c:v>0.20849687956966587</c:v>
                </c:pt>
                <c:pt idx="1039">
                  <c:v>5.6156288848132306E-2</c:v>
                </c:pt>
                <c:pt idx="1040">
                  <c:v>6.0599513930559498E-2</c:v>
                </c:pt>
                <c:pt idx="1041">
                  <c:v>0.13406359910185373</c:v>
                </c:pt>
                <c:pt idx="1042">
                  <c:v>8.1338791166258501E-2</c:v>
                </c:pt>
                <c:pt idx="1043">
                  <c:v>5.2418267061345461E-2</c:v>
                </c:pt>
                <c:pt idx="1044">
                  <c:v>2.962527157333095E-2</c:v>
                </c:pt>
                <c:pt idx="1045">
                  <c:v>7.6023892800994627E-2</c:v>
                </c:pt>
                <c:pt idx="1046">
                  <c:v>4.3795059978722899E-2</c:v>
                </c:pt>
                <c:pt idx="1047">
                  <c:v>0.12854211966678486</c:v>
                </c:pt>
                <c:pt idx="1048">
                  <c:v>3.9629954071922185E-2</c:v>
                </c:pt>
                <c:pt idx="1049">
                  <c:v>6.0647893685141702E-2</c:v>
                </c:pt>
                <c:pt idx="1050">
                  <c:v>5.7797087060170185E-2</c:v>
                </c:pt>
                <c:pt idx="1051">
                  <c:v>5.1307551256166449E-2</c:v>
                </c:pt>
                <c:pt idx="1052">
                  <c:v>0.10561609404617001</c:v>
                </c:pt>
                <c:pt idx="1053">
                  <c:v>4.4171334581466354E-2</c:v>
                </c:pt>
                <c:pt idx="1054">
                  <c:v>6.0658350785991841E-2</c:v>
                </c:pt>
                <c:pt idx="1055">
                  <c:v>6.104481934955007E-2</c:v>
                </c:pt>
                <c:pt idx="1056">
                  <c:v>0.10111048112454958</c:v>
                </c:pt>
                <c:pt idx="1057">
                  <c:v>0.11953926194453258</c:v>
                </c:pt>
                <c:pt idx="1058">
                  <c:v>0.11383305192555064</c:v>
                </c:pt>
                <c:pt idx="1059">
                  <c:v>0.18034248995813143</c:v>
                </c:pt>
                <c:pt idx="1060">
                  <c:v>0.15218803088230279</c:v>
                </c:pt>
                <c:pt idx="1061">
                  <c:v>0.13082376076446009</c:v>
                </c:pt>
                <c:pt idx="1062">
                  <c:v>9.1692164285280611E-2</c:v>
                </c:pt>
                <c:pt idx="1063">
                  <c:v>8.073314360328146E-2</c:v>
                </c:pt>
                <c:pt idx="1064">
                  <c:v>0.10036273064185453</c:v>
                </c:pt>
                <c:pt idx="1065">
                  <c:v>0.21439112038411781</c:v>
                </c:pt>
                <c:pt idx="1066">
                  <c:v>0.25079677638165421</c:v>
                </c:pt>
                <c:pt idx="1067">
                  <c:v>0.2531580041931798</c:v>
                </c:pt>
                <c:pt idx="1068">
                  <c:v>0.13439838812486751</c:v>
                </c:pt>
                <c:pt idx="1069">
                  <c:v>0.12502382780178922</c:v>
                </c:pt>
                <c:pt idx="1070">
                  <c:v>0.12451508019554057</c:v>
                </c:pt>
                <c:pt idx="1071">
                  <c:v>0.14664627867101779</c:v>
                </c:pt>
                <c:pt idx="1072">
                  <c:v>0.15215302424696764</c:v>
                </c:pt>
                <c:pt idx="1073">
                  <c:v>0.22905086791399487</c:v>
                </c:pt>
                <c:pt idx="1074">
                  <c:v>0.22247161308372046</c:v>
                </c:pt>
                <c:pt idx="1075">
                  <c:v>0.28966976557201213</c:v>
                </c:pt>
                <c:pt idx="1076">
                  <c:v>0.33119247203841462</c:v>
                </c:pt>
                <c:pt idx="1077">
                  <c:v>0.19175406609353388</c:v>
                </c:pt>
                <c:pt idx="1078">
                  <c:v>0.20443447293218905</c:v>
                </c:pt>
                <c:pt idx="1079">
                  <c:v>0.19120920267668864</c:v>
                </c:pt>
                <c:pt idx="1080">
                  <c:v>0.1400989448077011</c:v>
                </c:pt>
                <c:pt idx="1081">
                  <c:v>0.15037337360582562</c:v>
                </c:pt>
                <c:pt idx="1082">
                  <c:v>0.14853265881586064</c:v>
                </c:pt>
                <c:pt idx="1083">
                  <c:v>0.12721310714490836</c:v>
                </c:pt>
                <c:pt idx="1084">
                  <c:v>0.10462845268562415</c:v>
                </c:pt>
                <c:pt idx="1085">
                  <c:v>9.1127681297881138E-2</c:v>
                </c:pt>
                <c:pt idx="1086">
                  <c:v>0.1532354890126334</c:v>
                </c:pt>
                <c:pt idx="1087">
                  <c:v>0.15024781187594052</c:v>
                </c:pt>
                <c:pt idx="1088">
                  <c:v>0.13923946167500492</c:v>
                </c:pt>
                <c:pt idx="1089">
                  <c:v>7.5902561470819377E-2</c:v>
                </c:pt>
                <c:pt idx="1090">
                  <c:v>0.10789903920801386</c:v>
                </c:pt>
                <c:pt idx="1091">
                  <c:v>0.11050863198399476</c:v>
                </c:pt>
                <c:pt idx="1092">
                  <c:v>0.10225326578106911</c:v>
                </c:pt>
                <c:pt idx="1093">
                  <c:v>0.10259270610305771</c:v>
                </c:pt>
                <c:pt idx="1094">
                  <c:v>8.9855214081285828E-2</c:v>
                </c:pt>
                <c:pt idx="1095">
                  <c:v>8.5367125035564873E-2</c:v>
                </c:pt>
                <c:pt idx="1096">
                  <c:v>8.3189350742047002E-2</c:v>
                </c:pt>
                <c:pt idx="1097">
                  <c:v>5.2922644753279263E-2</c:v>
                </c:pt>
                <c:pt idx="1098">
                  <c:v>7.2949935610219299E-2</c:v>
                </c:pt>
                <c:pt idx="1099">
                  <c:v>8.1137937220388603E-2</c:v>
                </c:pt>
                <c:pt idx="1100">
                  <c:v>0.10388626634426026</c:v>
                </c:pt>
                <c:pt idx="1101">
                  <c:v>9.6694016361634064E-2</c:v>
                </c:pt>
                <c:pt idx="1102">
                  <c:v>5.0328111369406396E-2</c:v>
                </c:pt>
                <c:pt idx="1103">
                  <c:v>6.0026105440778611E-2</c:v>
                </c:pt>
                <c:pt idx="1104">
                  <c:v>3.6242518252539803E-2</c:v>
                </c:pt>
                <c:pt idx="1105">
                  <c:v>6.6630529214516898E-2</c:v>
                </c:pt>
                <c:pt idx="1106">
                  <c:v>8.8973013505787221E-2</c:v>
                </c:pt>
                <c:pt idx="1107">
                  <c:v>6.3111988907151917E-2</c:v>
                </c:pt>
                <c:pt idx="1108">
                  <c:v>5.191145939592702E-2</c:v>
                </c:pt>
                <c:pt idx="1109">
                  <c:v>6.121324909693858E-2</c:v>
                </c:pt>
                <c:pt idx="1110">
                  <c:v>5.9346398184216602E-2</c:v>
                </c:pt>
                <c:pt idx="1111">
                  <c:v>5.1051790981286309E-2</c:v>
                </c:pt>
                <c:pt idx="1112">
                  <c:v>6.4972413570500057E-2</c:v>
                </c:pt>
                <c:pt idx="1113">
                  <c:v>0.10945211457799668</c:v>
                </c:pt>
                <c:pt idx="1114">
                  <c:v>6.4477179220443118E-2</c:v>
                </c:pt>
                <c:pt idx="1115">
                  <c:v>7.132475690185909E-2</c:v>
                </c:pt>
                <c:pt idx="1116">
                  <c:v>6.5610795972264338E-2</c:v>
                </c:pt>
                <c:pt idx="1117">
                  <c:v>6.19256734314527E-2</c:v>
                </c:pt>
                <c:pt idx="1118">
                  <c:v>0.11201125003178548</c:v>
                </c:pt>
                <c:pt idx="1119">
                  <c:v>9.4585226880365511E-2</c:v>
                </c:pt>
                <c:pt idx="1120">
                  <c:v>9.0446127864068415E-2</c:v>
                </c:pt>
                <c:pt idx="1121">
                  <c:v>7.0807032458762423E-2</c:v>
                </c:pt>
                <c:pt idx="1122">
                  <c:v>8.7917409433032737E-2</c:v>
                </c:pt>
                <c:pt idx="1123">
                  <c:v>8.6556359279486572E-2</c:v>
                </c:pt>
                <c:pt idx="1124">
                  <c:v>0.12588415522173543</c:v>
                </c:pt>
                <c:pt idx="1125">
                  <c:v>0.18407402378700813</c:v>
                </c:pt>
                <c:pt idx="1126">
                  <c:v>0.12454877612326271</c:v>
                </c:pt>
                <c:pt idx="1127">
                  <c:v>8.5315159542755217E-2</c:v>
                </c:pt>
                <c:pt idx="1128">
                  <c:v>7.3295958945197651E-2</c:v>
                </c:pt>
                <c:pt idx="1129">
                  <c:v>6.7498377716798605E-2</c:v>
                </c:pt>
                <c:pt idx="1130">
                  <c:v>6.6153509573202277E-2</c:v>
                </c:pt>
                <c:pt idx="1131">
                  <c:v>8.2866926525757695E-2</c:v>
                </c:pt>
                <c:pt idx="1132">
                  <c:v>5.4451045593321215E-2</c:v>
                </c:pt>
                <c:pt idx="1133">
                  <c:v>7.0241912626154562E-2</c:v>
                </c:pt>
                <c:pt idx="1134">
                  <c:v>4.4027796829967721E-2</c:v>
                </c:pt>
                <c:pt idx="1135">
                  <c:v>0.10346893210927188</c:v>
                </c:pt>
                <c:pt idx="1136">
                  <c:v>0.15495574677257187</c:v>
                </c:pt>
                <c:pt idx="1137">
                  <c:v>0.11557917514285627</c:v>
                </c:pt>
                <c:pt idx="1138">
                  <c:v>5.0481461708564802E-2</c:v>
                </c:pt>
                <c:pt idx="1139">
                  <c:v>0.12918330626746877</c:v>
                </c:pt>
                <c:pt idx="1140">
                  <c:v>0.1354283006699776</c:v>
                </c:pt>
                <c:pt idx="1141">
                  <c:v>0.21372047739511393</c:v>
                </c:pt>
                <c:pt idx="1142">
                  <c:v>0.16623891605814925</c:v>
                </c:pt>
                <c:pt idx="1143">
                  <c:v>0.11232262547211132</c:v>
                </c:pt>
                <c:pt idx="1144">
                  <c:v>0.10859318734342804</c:v>
                </c:pt>
                <c:pt idx="1145">
                  <c:v>9.9955278324699637E-2</c:v>
                </c:pt>
                <c:pt idx="1146">
                  <c:v>0.12681037349461316</c:v>
                </c:pt>
                <c:pt idx="1147">
                  <c:v>0.16482064707132166</c:v>
                </c:pt>
                <c:pt idx="1148">
                  <c:v>0.14696657468363625</c:v>
                </c:pt>
                <c:pt idx="1149">
                  <c:v>0.13529321061077096</c:v>
                </c:pt>
                <c:pt idx="1150">
                  <c:v>0.17468945694095417</c:v>
                </c:pt>
                <c:pt idx="1151">
                  <c:v>0.11678619138473617</c:v>
                </c:pt>
                <c:pt idx="1152">
                  <c:v>0.11836614685452153</c:v>
                </c:pt>
                <c:pt idx="1153">
                  <c:v>0.14036548183987257</c:v>
                </c:pt>
                <c:pt idx="1154">
                  <c:v>7.7375660680597841E-2</c:v>
                </c:pt>
                <c:pt idx="1155">
                  <c:v>8.504837742233283E-2</c:v>
                </c:pt>
                <c:pt idx="1156">
                  <c:v>8.9063596855275567E-2</c:v>
                </c:pt>
                <c:pt idx="1157">
                  <c:v>0.11349654619321359</c:v>
                </c:pt>
                <c:pt idx="1158">
                  <c:v>0.12347367444866728</c:v>
                </c:pt>
                <c:pt idx="1159">
                  <c:v>0.16473869543509209</c:v>
                </c:pt>
                <c:pt idx="1160">
                  <c:v>0.13837126073090608</c:v>
                </c:pt>
                <c:pt idx="1161">
                  <c:v>0.11397406159940138</c:v>
                </c:pt>
                <c:pt idx="1162">
                  <c:v>8.1126716822691319E-2</c:v>
                </c:pt>
                <c:pt idx="1163">
                  <c:v>0.16044934681503234</c:v>
                </c:pt>
                <c:pt idx="1164">
                  <c:v>0.12783925896756471</c:v>
                </c:pt>
                <c:pt idx="1165">
                  <c:v>0.13036928544389359</c:v>
                </c:pt>
                <c:pt idx="1166">
                  <c:v>9.9697699722283928E-2</c:v>
                </c:pt>
                <c:pt idx="1167">
                  <c:v>7.5509465408737861E-2</c:v>
                </c:pt>
                <c:pt idx="1168">
                  <c:v>0.11542482748261525</c:v>
                </c:pt>
                <c:pt idx="1169">
                  <c:v>8.567324782416634E-2</c:v>
                </c:pt>
                <c:pt idx="1170">
                  <c:v>0.26083922104415042</c:v>
                </c:pt>
                <c:pt idx="1171">
                  <c:v>0.14527602268939827</c:v>
                </c:pt>
                <c:pt idx="1172">
                  <c:v>0.25448907743535032</c:v>
                </c:pt>
                <c:pt idx="1173">
                  <c:v>0.2505910752483595</c:v>
                </c:pt>
                <c:pt idx="1174">
                  <c:v>0.15904922748950015</c:v>
                </c:pt>
                <c:pt idx="1175">
                  <c:v>0.18609625773318186</c:v>
                </c:pt>
                <c:pt idx="1176">
                  <c:v>0.13560483996947523</c:v>
                </c:pt>
                <c:pt idx="1177">
                  <c:v>0.11778681333196024</c:v>
                </c:pt>
                <c:pt idx="1178">
                  <c:v>9.9100611215493975E-2</c:v>
                </c:pt>
                <c:pt idx="1179">
                  <c:v>9.4371344145563252E-2</c:v>
                </c:pt>
                <c:pt idx="1180">
                  <c:v>0.10879209591807115</c:v>
                </c:pt>
                <c:pt idx="1181">
                  <c:v>0.15011228878412086</c:v>
                </c:pt>
                <c:pt idx="1182">
                  <c:v>0.10970648246152197</c:v>
                </c:pt>
                <c:pt idx="1183">
                  <c:v>9.2847071353685959E-2</c:v>
                </c:pt>
                <c:pt idx="1184">
                  <c:v>9.5943236104530857E-2</c:v>
                </c:pt>
                <c:pt idx="1185">
                  <c:v>7.840148215699444E-2</c:v>
                </c:pt>
                <c:pt idx="1186">
                  <c:v>5.6363656731322979E-2</c:v>
                </c:pt>
                <c:pt idx="1187">
                  <c:v>7.6342953186105372E-2</c:v>
                </c:pt>
                <c:pt idx="1188">
                  <c:v>0.13772921291374404</c:v>
                </c:pt>
                <c:pt idx="1189">
                  <c:v>0.10895478913350379</c:v>
                </c:pt>
                <c:pt idx="1190">
                  <c:v>9.1924648903735348E-2</c:v>
                </c:pt>
                <c:pt idx="1191">
                  <c:v>7.4478598917153707E-2</c:v>
                </c:pt>
                <c:pt idx="1192">
                  <c:v>0.12466541515872522</c:v>
                </c:pt>
                <c:pt idx="1193">
                  <c:v>8.0507603591582363E-2</c:v>
                </c:pt>
                <c:pt idx="1194">
                  <c:v>0.16604650870761217</c:v>
                </c:pt>
                <c:pt idx="1195">
                  <c:v>8.6538317495999634E-2</c:v>
                </c:pt>
                <c:pt idx="1196">
                  <c:v>0.10598303604359785</c:v>
                </c:pt>
                <c:pt idx="1197">
                  <c:v>9.0346849895710901E-2</c:v>
                </c:pt>
                <c:pt idx="1198">
                  <c:v>9.9476186384749546E-2</c:v>
                </c:pt>
                <c:pt idx="1199">
                  <c:v>0.11161945975821921</c:v>
                </c:pt>
                <c:pt idx="1200">
                  <c:v>7.3153018786064908E-2</c:v>
                </c:pt>
                <c:pt idx="1201">
                  <c:v>7.7182966092417302E-2</c:v>
                </c:pt>
                <c:pt idx="1202">
                  <c:v>5.069640673953666E-2</c:v>
                </c:pt>
                <c:pt idx="1203">
                  <c:v>7.0280383554568643E-2</c:v>
                </c:pt>
                <c:pt idx="1204">
                  <c:v>7.251525114134795E-2</c:v>
                </c:pt>
                <c:pt idx="1205">
                  <c:v>7.1126115791122518E-2</c:v>
                </c:pt>
                <c:pt idx="1206">
                  <c:v>6.4159325134876669E-2</c:v>
                </c:pt>
                <c:pt idx="1207">
                  <c:v>7.7431158373447426E-2</c:v>
                </c:pt>
                <c:pt idx="1208">
                  <c:v>7.9050991343236024E-2</c:v>
                </c:pt>
                <c:pt idx="1209">
                  <c:v>7.3055660006178219E-2</c:v>
                </c:pt>
                <c:pt idx="1210">
                  <c:v>9.765706456375145E-2</c:v>
                </c:pt>
                <c:pt idx="1211">
                  <c:v>0.13622838009595517</c:v>
                </c:pt>
                <c:pt idx="1212">
                  <c:v>7.9558488512644743E-2</c:v>
                </c:pt>
                <c:pt idx="1213">
                  <c:v>0.10354450887016797</c:v>
                </c:pt>
                <c:pt idx="1214">
                  <c:v>0.15801160295693087</c:v>
                </c:pt>
                <c:pt idx="1215">
                  <c:v>0.1041624554428659</c:v>
                </c:pt>
                <c:pt idx="1216">
                  <c:v>0.12114914722559933</c:v>
                </c:pt>
                <c:pt idx="1217">
                  <c:v>0.15032457672356292</c:v>
                </c:pt>
                <c:pt idx="1218">
                  <c:v>9.1621701196342775E-2</c:v>
                </c:pt>
                <c:pt idx="1219">
                  <c:v>0.20609463789863922</c:v>
                </c:pt>
                <c:pt idx="1220">
                  <c:v>8.1022840210378991E-2</c:v>
                </c:pt>
                <c:pt idx="1221">
                  <c:v>0.12718485278608349</c:v>
                </c:pt>
                <c:pt idx="1222">
                  <c:v>0.10260628063118715</c:v>
                </c:pt>
                <c:pt idx="1223">
                  <c:v>0.12810533318800027</c:v>
                </c:pt>
                <c:pt idx="1224">
                  <c:v>0.10921165942379968</c:v>
                </c:pt>
                <c:pt idx="1225">
                  <c:v>0.13702156131189649</c:v>
                </c:pt>
                <c:pt idx="1226">
                  <c:v>0.21648847202582017</c:v>
                </c:pt>
                <c:pt idx="1227">
                  <c:v>0.1598072267100715</c:v>
                </c:pt>
                <c:pt idx="1228">
                  <c:v>8.7691913496103585E-2</c:v>
                </c:pt>
                <c:pt idx="1229">
                  <c:v>7.0925668084307725E-2</c:v>
                </c:pt>
                <c:pt idx="1230">
                  <c:v>0.12731612695342889</c:v>
                </c:pt>
                <c:pt idx="1231">
                  <c:v>0.16045451400860219</c:v>
                </c:pt>
                <c:pt idx="1232">
                  <c:v>0.97324403193791909</c:v>
                </c:pt>
                <c:pt idx="1233">
                  <c:v>0.27576090805685161</c:v>
                </c:pt>
                <c:pt idx="1234">
                  <c:v>0.27947104705173054</c:v>
                </c:pt>
                <c:pt idx="1235">
                  <c:v>0.33353534013235325</c:v>
                </c:pt>
                <c:pt idx="1236">
                  <c:v>0.13485764488754939</c:v>
                </c:pt>
                <c:pt idx="1237">
                  <c:v>0.12203987221298822</c:v>
                </c:pt>
                <c:pt idx="1238">
                  <c:v>0.19394282234426238</c:v>
                </c:pt>
                <c:pt idx="1239">
                  <c:v>0.16219054239001499</c:v>
                </c:pt>
                <c:pt idx="1240">
                  <c:v>0.15108646708989776</c:v>
                </c:pt>
                <c:pt idx="1241">
                  <c:v>0.13618909229607076</c:v>
                </c:pt>
                <c:pt idx="1242">
                  <c:v>0.10775092813340503</c:v>
                </c:pt>
                <c:pt idx="1243">
                  <c:v>9.670262579515676E-2</c:v>
                </c:pt>
                <c:pt idx="1244">
                  <c:v>0.1217329634777823</c:v>
                </c:pt>
                <c:pt idx="1245">
                  <c:v>0.10839817925554748</c:v>
                </c:pt>
                <c:pt idx="1246">
                  <c:v>6.3816639067830666E-2</c:v>
                </c:pt>
                <c:pt idx="1247">
                  <c:v>7.2588946241623639E-2</c:v>
                </c:pt>
                <c:pt idx="1248">
                  <c:v>9.7855565509779835E-2</c:v>
                </c:pt>
                <c:pt idx="1249">
                  <c:v>0.10474109436793638</c:v>
                </c:pt>
                <c:pt idx="1250">
                  <c:v>7.9365969251669041E-2</c:v>
                </c:pt>
                <c:pt idx="1251">
                  <c:v>9.064039420314042E-2</c:v>
                </c:pt>
                <c:pt idx="1252">
                  <c:v>0.11314448576291035</c:v>
                </c:pt>
                <c:pt idx="1253">
                  <c:v>6.6855001820024698E-2</c:v>
                </c:pt>
                <c:pt idx="1254">
                  <c:v>0.11003493128446601</c:v>
                </c:pt>
                <c:pt idx="1255">
                  <c:v>5.842898123798082E-2</c:v>
                </c:pt>
                <c:pt idx="1256">
                  <c:v>0.2547812949419897</c:v>
                </c:pt>
                <c:pt idx="1257">
                  <c:v>7.9062486498958987E-2</c:v>
                </c:pt>
                <c:pt idx="1258">
                  <c:v>8.4128769845786794E-2</c:v>
                </c:pt>
                <c:pt idx="1259">
                  <c:v>0.16629097549988597</c:v>
                </c:pt>
                <c:pt idx="1260">
                  <c:v>9.0325661987940314E-2</c:v>
                </c:pt>
                <c:pt idx="1261">
                  <c:v>8.9909421917971924E-2</c:v>
                </c:pt>
                <c:pt idx="1262">
                  <c:v>8.5635756278327479E-2</c:v>
                </c:pt>
                <c:pt idx="1263">
                  <c:v>8.9850339233509116E-2</c:v>
                </c:pt>
                <c:pt idx="1264">
                  <c:v>0.10921917761126233</c:v>
                </c:pt>
                <c:pt idx="1265">
                  <c:v>0.10657925024138186</c:v>
                </c:pt>
                <c:pt idx="1266">
                  <c:v>0.25008047300228115</c:v>
                </c:pt>
                <c:pt idx="1267">
                  <c:v>0.13355744062156955</c:v>
                </c:pt>
                <c:pt idx="1268">
                  <c:v>0.22471439046744784</c:v>
                </c:pt>
                <c:pt idx="1269">
                  <c:v>0.15115495711152893</c:v>
                </c:pt>
                <c:pt idx="1270">
                  <c:v>7.4599323056855266E-2</c:v>
                </c:pt>
                <c:pt idx="1271">
                  <c:v>0.18202234966994124</c:v>
                </c:pt>
                <c:pt idx="1272">
                  <c:v>0.14871827017294709</c:v>
                </c:pt>
                <c:pt idx="1273">
                  <c:v>0.1094909045956053</c:v>
                </c:pt>
                <c:pt idx="1274">
                  <c:v>0.14277889940752553</c:v>
                </c:pt>
                <c:pt idx="1275">
                  <c:v>0.11763696212668959</c:v>
                </c:pt>
                <c:pt idx="1276">
                  <c:v>9.3618168970182755E-2</c:v>
                </c:pt>
                <c:pt idx="1277">
                  <c:v>9.0546375789841094E-2</c:v>
                </c:pt>
                <c:pt idx="1278">
                  <c:v>0.14049165953245291</c:v>
                </c:pt>
                <c:pt idx="1279">
                  <c:v>5.0575517548108531E-2</c:v>
                </c:pt>
                <c:pt idx="1280">
                  <c:v>9.6469908289600503E-2</c:v>
                </c:pt>
                <c:pt idx="1281">
                  <c:v>0.13807019495001546</c:v>
                </c:pt>
                <c:pt idx="1282">
                  <c:v>0.11726876052574293</c:v>
                </c:pt>
                <c:pt idx="1283">
                  <c:v>8.0487625115897563E-2</c:v>
                </c:pt>
                <c:pt idx="1284">
                  <c:v>8.4345256034626698E-2</c:v>
                </c:pt>
                <c:pt idx="1285">
                  <c:v>4.9625662383453839E-2</c:v>
                </c:pt>
                <c:pt idx="1286">
                  <c:v>0.12290413110166026</c:v>
                </c:pt>
                <c:pt idx="1287">
                  <c:v>6.9364792002547804E-2</c:v>
                </c:pt>
                <c:pt idx="1288">
                  <c:v>7.2674987385505541E-2</c:v>
                </c:pt>
                <c:pt idx="1289">
                  <c:v>7.8751031009842917E-2</c:v>
                </c:pt>
                <c:pt idx="1290">
                  <c:v>3.9427280457810111E-2</c:v>
                </c:pt>
                <c:pt idx="1291">
                  <c:v>8.1467597424753832E-2</c:v>
                </c:pt>
                <c:pt idx="1292">
                  <c:v>8.6162558367921013E-2</c:v>
                </c:pt>
                <c:pt idx="1293">
                  <c:v>5.1149693258751829E-2</c:v>
                </c:pt>
                <c:pt idx="1294">
                  <c:v>5.1293850029796341E-2</c:v>
                </c:pt>
                <c:pt idx="1295">
                  <c:v>4.0006580409445658E-2</c:v>
                </c:pt>
                <c:pt idx="1296">
                  <c:v>9.8313049096587946E-2</c:v>
                </c:pt>
                <c:pt idx="1297">
                  <c:v>8.8815301751963838E-2</c:v>
                </c:pt>
                <c:pt idx="1298">
                  <c:v>8.8187627048601891E-2</c:v>
                </c:pt>
                <c:pt idx="1299">
                  <c:v>7.649745953383745E-2</c:v>
                </c:pt>
                <c:pt idx="1300">
                  <c:v>6.0280911189150806E-2</c:v>
                </c:pt>
                <c:pt idx="1301">
                  <c:v>6.3059206632013948E-2</c:v>
                </c:pt>
                <c:pt idx="1302">
                  <c:v>2.6551834251086776E-2</c:v>
                </c:pt>
                <c:pt idx="1303">
                  <c:v>5.1331018187618524E-2</c:v>
                </c:pt>
                <c:pt idx="1304">
                  <c:v>3.4585534130977785E-2</c:v>
                </c:pt>
                <c:pt idx="1305">
                  <c:v>5.9973443972267108E-2</c:v>
                </c:pt>
                <c:pt idx="1306">
                  <c:v>3.0926019870240788E-2</c:v>
                </c:pt>
                <c:pt idx="1307">
                  <c:v>4.2728872073390767E-2</c:v>
                </c:pt>
                <c:pt idx="1308">
                  <c:v>8.8780949167711537E-2</c:v>
                </c:pt>
                <c:pt idx="1309">
                  <c:v>7.6633020141069805E-2</c:v>
                </c:pt>
                <c:pt idx="1310">
                  <c:v>0.11054487751625044</c:v>
                </c:pt>
                <c:pt idx="1311">
                  <c:v>7.3027313350479336E-2</c:v>
                </c:pt>
                <c:pt idx="1312">
                  <c:v>7.4426818414783505E-2</c:v>
                </c:pt>
                <c:pt idx="1313">
                  <c:v>3.2716389452677193E-2</c:v>
                </c:pt>
                <c:pt idx="1314">
                  <c:v>5.3992994532584125E-2</c:v>
                </c:pt>
                <c:pt idx="1315">
                  <c:v>7.4859126139504586E-2</c:v>
                </c:pt>
                <c:pt idx="1316">
                  <c:v>9.7734328642915119E-2</c:v>
                </c:pt>
                <c:pt idx="1317">
                  <c:v>7.4222565120294445E-2</c:v>
                </c:pt>
                <c:pt idx="1318">
                  <c:v>6.9793064993621673E-2</c:v>
                </c:pt>
                <c:pt idx="1319">
                  <c:v>3.0618759829429992E-2</c:v>
                </c:pt>
                <c:pt idx="1320">
                  <c:v>4.526714271942181E-2</c:v>
                </c:pt>
                <c:pt idx="1321">
                  <c:v>4.9919080710060383E-2</c:v>
                </c:pt>
                <c:pt idx="1322">
                  <c:v>2.5160191763121634E-2</c:v>
                </c:pt>
                <c:pt idx="1323">
                  <c:v>8.6667272815681914E-2</c:v>
                </c:pt>
                <c:pt idx="1324">
                  <c:v>6.8100350776944887E-2</c:v>
                </c:pt>
                <c:pt idx="1325">
                  <c:v>7.1754787303937195E-2</c:v>
                </c:pt>
                <c:pt idx="1326">
                  <c:v>2.3603009625999906E-2</c:v>
                </c:pt>
                <c:pt idx="1327">
                  <c:v>3.5448489384264335E-2</c:v>
                </c:pt>
                <c:pt idx="1328">
                  <c:v>5.2994220276757459E-2</c:v>
                </c:pt>
                <c:pt idx="1329">
                  <c:v>5.1504018181971686E-2</c:v>
                </c:pt>
                <c:pt idx="1330">
                  <c:v>7.7424493253225202E-2</c:v>
                </c:pt>
                <c:pt idx="1331">
                  <c:v>0.10841464744959944</c:v>
                </c:pt>
                <c:pt idx="1332">
                  <c:v>0.1050255082581673</c:v>
                </c:pt>
                <c:pt idx="1333">
                  <c:v>0.12828748225438052</c:v>
                </c:pt>
                <c:pt idx="1334">
                  <c:v>8.8081960598087983E-2</c:v>
                </c:pt>
                <c:pt idx="1335">
                  <c:v>9.5562348965478647E-2</c:v>
                </c:pt>
                <c:pt idx="1336">
                  <c:v>4.4813564316999392E-2</c:v>
                </c:pt>
                <c:pt idx="1337">
                  <c:v>0.1504944673914235</c:v>
                </c:pt>
                <c:pt idx="1338">
                  <c:v>9.5784429297572124E-2</c:v>
                </c:pt>
                <c:pt idx="1339">
                  <c:v>5.8204208064998708E-2</c:v>
                </c:pt>
                <c:pt idx="1340">
                  <c:v>6.0384111094305401E-2</c:v>
                </c:pt>
                <c:pt idx="1341">
                  <c:v>5.0043237319274403E-2</c:v>
                </c:pt>
                <c:pt idx="1342">
                  <c:v>0.12603749080605972</c:v>
                </c:pt>
                <c:pt idx="1343">
                  <c:v>0.10089653417037033</c:v>
                </c:pt>
                <c:pt idx="1344">
                  <c:v>0.11597516074757731</c:v>
                </c:pt>
                <c:pt idx="1345">
                  <c:v>0.13624867918139333</c:v>
                </c:pt>
                <c:pt idx="1346">
                  <c:v>0.172859895831069</c:v>
                </c:pt>
                <c:pt idx="1347">
                  <c:v>0.13324427945752576</c:v>
                </c:pt>
                <c:pt idx="1348">
                  <c:v>0.13485920599322895</c:v>
                </c:pt>
                <c:pt idx="1349">
                  <c:v>0.12848719426190364</c:v>
                </c:pt>
                <c:pt idx="1350">
                  <c:v>0.15248565359825877</c:v>
                </c:pt>
                <c:pt idx="1351">
                  <c:v>0.15980502915428493</c:v>
                </c:pt>
                <c:pt idx="1352">
                  <c:v>0.33750441573255352</c:v>
                </c:pt>
                <c:pt idx="1353">
                  <c:v>0.16273787798770983</c:v>
                </c:pt>
                <c:pt idx="1354">
                  <c:v>0.14954721672277679</c:v>
                </c:pt>
                <c:pt idx="1355">
                  <c:v>0.15890866416636276</c:v>
                </c:pt>
                <c:pt idx="1356">
                  <c:v>7.7637660014300794E-2</c:v>
                </c:pt>
                <c:pt idx="1357">
                  <c:v>9.1147492440008721E-2</c:v>
                </c:pt>
                <c:pt idx="1358">
                  <c:v>0.12228805968051622</c:v>
                </c:pt>
                <c:pt idx="1359">
                  <c:v>8.6319858353139892E-2</c:v>
                </c:pt>
                <c:pt idx="1360">
                  <c:v>0.1408045603226129</c:v>
                </c:pt>
                <c:pt idx="1361">
                  <c:v>0.14901403321814985</c:v>
                </c:pt>
                <c:pt idx="1362">
                  <c:v>0.31579736489356131</c:v>
                </c:pt>
                <c:pt idx="1363">
                  <c:v>0.34707594734307395</c:v>
                </c:pt>
                <c:pt idx="1364">
                  <c:v>0.23586170410252139</c:v>
                </c:pt>
                <c:pt idx="1365">
                  <c:v>0.12986097344187414</c:v>
                </c:pt>
                <c:pt idx="1366">
                  <c:v>0.18303162576130319</c:v>
                </c:pt>
                <c:pt idx="1367">
                  <c:v>0.18729113136015926</c:v>
                </c:pt>
                <c:pt idx="1368">
                  <c:v>0.19353440638008168</c:v>
                </c:pt>
                <c:pt idx="1369">
                  <c:v>0.18292234405104851</c:v>
                </c:pt>
                <c:pt idx="1370">
                  <c:v>0.16597262206467245</c:v>
                </c:pt>
                <c:pt idx="1371">
                  <c:v>0.18063756690254537</c:v>
                </c:pt>
                <c:pt idx="1372">
                  <c:v>0.15110586218631325</c:v>
                </c:pt>
                <c:pt idx="1373">
                  <c:v>0.12004310523400342</c:v>
                </c:pt>
                <c:pt idx="1374">
                  <c:v>0.16844187156090529</c:v>
                </c:pt>
                <c:pt idx="1375">
                  <c:v>0.16645323741570461</c:v>
                </c:pt>
                <c:pt idx="1376">
                  <c:v>0.23076849690928034</c:v>
                </c:pt>
                <c:pt idx="1377">
                  <c:v>0.10861646325717159</c:v>
                </c:pt>
                <c:pt idx="1378">
                  <c:v>8.9734536005116661E-2</c:v>
                </c:pt>
                <c:pt idx="1379">
                  <c:v>0.24197900771472747</c:v>
                </c:pt>
                <c:pt idx="1380">
                  <c:v>0.17803308795213127</c:v>
                </c:pt>
                <c:pt idx="1381">
                  <c:v>0.27143592230304681</c:v>
                </c:pt>
                <c:pt idx="1382">
                  <c:v>0.30991940445274424</c:v>
                </c:pt>
                <c:pt idx="1383">
                  <c:v>0.24359285851199011</c:v>
                </c:pt>
                <c:pt idx="1384">
                  <c:v>0.15333874364652608</c:v>
                </c:pt>
                <c:pt idx="1385">
                  <c:v>0.14238584759571937</c:v>
                </c:pt>
                <c:pt idx="1386">
                  <c:v>8.2362974908910577E-2</c:v>
                </c:pt>
                <c:pt idx="1387">
                  <c:v>0.11481019751111694</c:v>
                </c:pt>
                <c:pt idx="1388">
                  <c:v>0.25403325536932231</c:v>
                </c:pt>
                <c:pt idx="1389">
                  <c:v>0.17672353652919193</c:v>
                </c:pt>
                <c:pt idx="1390">
                  <c:v>0.2476679244628309</c:v>
                </c:pt>
                <c:pt idx="1391">
                  <c:v>0.23606026671947464</c:v>
                </c:pt>
                <c:pt idx="1392">
                  <c:v>0.14238492924970486</c:v>
                </c:pt>
                <c:pt idx="1393">
                  <c:v>0.2877297692907041</c:v>
                </c:pt>
                <c:pt idx="1394">
                  <c:v>0.29223579396730975</c:v>
                </c:pt>
                <c:pt idx="1395">
                  <c:v>0.16119681558160212</c:v>
                </c:pt>
                <c:pt idx="1396">
                  <c:v>0.11594353554576174</c:v>
                </c:pt>
                <c:pt idx="1397">
                  <c:v>0.17468604307296154</c:v>
                </c:pt>
                <c:pt idx="1398">
                  <c:v>0.14109658749955306</c:v>
                </c:pt>
                <c:pt idx="1399">
                  <c:v>0.28578691864279848</c:v>
                </c:pt>
                <c:pt idx="1400">
                  <c:v>0.18589725321302963</c:v>
                </c:pt>
                <c:pt idx="1401">
                  <c:v>0.1369399470277706</c:v>
                </c:pt>
                <c:pt idx="1402">
                  <c:v>0.13105669315311855</c:v>
                </c:pt>
                <c:pt idx="1403">
                  <c:v>0.14717478216630872</c:v>
                </c:pt>
                <c:pt idx="1404">
                  <c:v>0.16242018544316164</c:v>
                </c:pt>
                <c:pt idx="1405">
                  <c:v>0.13778013663656533</c:v>
                </c:pt>
                <c:pt idx="1406">
                  <c:v>0.14574028157489941</c:v>
                </c:pt>
                <c:pt idx="1407">
                  <c:v>0.21352354973711057</c:v>
                </c:pt>
                <c:pt idx="1408">
                  <c:v>0.19346806186650065</c:v>
                </c:pt>
                <c:pt idx="1409">
                  <c:v>0.43843475910769675</c:v>
                </c:pt>
                <c:pt idx="1410">
                  <c:v>0.33954657474933103</c:v>
                </c:pt>
                <c:pt idx="1411">
                  <c:v>0.28314762888409983</c:v>
                </c:pt>
                <c:pt idx="1412">
                  <c:v>0.37385698453705557</c:v>
                </c:pt>
                <c:pt idx="1413">
                  <c:v>0.21953298318569509</c:v>
                </c:pt>
                <c:pt idx="1414">
                  <c:v>0.15867641454120607</c:v>
                </c:pt>
                <c:pt idx="1415">
                  <c:v>0.24308600864176461</c:v>
                </c:pt>
                <c:pt idx="1416">
                  <c:v>0.16255097732769921</c:v>
                </c:pt>
                <c:pt idx="1417">
                  <c:v>0.26842730454589991</c:v>
                </c:pt>
                <c:pt idx="1418">
                  <c:v>0.16996533429126082</c:v>
                </c:pt>
                <c:pt idx="1419">
                  <c:v>0.14435638016423336</c:v>
                </c:pt>
                <c:pt idx="1420">
                  <c:v>0.13948001136708257</c:v>
                </c:pt>
                <c:pt idx="1421">
                  <c:v>0.14107447539983603</c:v>
                </c:pt>
                <c:pt idx="1422">
                  <c:v>8.6696586847064688E-2</c:v>
                </c:pt>
                <c:pt idx="1423">
                  <c:v>0.13393554560675408</c:v>
                </c:pt>
                <c:pt idx="1424">
                  <c:v>0.10534572871204322</c:v>
                </c:pt>
                <c:pt idx="1425">
                  <c:v>8.4895727133796728E-2</c:v>
                </c:pt>
                <c:pt idx="1426">
                  <c:v>7.5495117327394612E-2</c:v>
                </c:pt>
                <c:pt idx="1427">
                  <c:v>8.7649345272043572E-2</c:v>
                </c:pt>
                <c:pt idx="1428">
                  <c:v>6.2906961065366904E-2</c:v>
                </c:pt>
                <c:pt idx="1429">
                  <c:v>0.13827029108969324</c:v>
                </c:pt>
                <c:pt idx="1430">
                  <c:v>0.10230530374808669</c:v>
                </c:pt>
                <c:pt idx="1431">
                  <c:v>8.8051899305735731E-2</c:v>
                </c:pt>
                <c:pt idx="1432">
                  <c:v>7.3871433294355818E-2</c:v>
                </c:pt>
                <c:pt idx="1433">
                  <c:v>7.1419303892914079E-2</c:v>
                </c:pt>
                <c:pt idx="1434">
                  <c:v>0.11391649885804084</c:v>
                </c:pt>
                <c:pt idx="1435">
                  <c:v>7.0057850578821843E-2</c:v>
                </c:pt>
                <c:pt idx="1436">
                  <c:v>0.10242336168870053</c:v>
                </c:pt>
                <c:pt idx="1437">
                  <c:v>7.611973159892331E-2</c:v>
                </c:pt>
                <c:pt idx="1438">
                  <c:v>6.8428569769275485E-2</c:v>
                </c:pt>
                <c:pt idx="1439">
                  <c:v>7.6394402434221909E-2</c:v>
                </c:pt>
                <c:pt idx="1440">
                  <c:v>7.827251990586355E-2</c:v>
                </c:pt>
                <c:pt idx="1441">
                  <c:v>7.975536596209569E-2</c:v>
                </c:pt>
                <c:pt idx="1442">
                  <c:v>0.13146604035084683</c:v>
                </c:pt>
                <c:pt idx="1443">
                  <c:v>7.8089153691189434E-2</c:v>
                </c:pt>
                <c:pt idx="1444">
                  <c:v>5.7715868312211621E-2</c:v>
                </c:pt>
                <c:pt idx="1445">
                  <c:v>6.1496297572596573E-2</c:v>
                </c:pt>
                <c:pt idx="1446">
                  <c:v>6.9135743439959055E-2</c:v>
                </c:pt>
                <c:pt idx="1447">
                  <c:v>6.6838131702227424E-2</c:v>
                </c:pt>
                <c:pt idx="1448">
                  <c:v>0.13129777488478028</c:v>
                </c:pt>
                <c:pt idx="1449">
                  <c:v>5.2734598107776275E-2</c:v>
                </c:pt>
                <c:pt idx="1450">
                  <c:v>4.8339609174951483E-2</c:v>
                </c:pt>
                <c:pt idx="1451">
                  <c:v>8.6363565340304288E-2</c:v>
                </c:pt>
                <c:pt idx="1452">
                  <c:v>6.6429716127633862E-2</c:v>
                </c:pt>
                <c:pt idx="1453">
                  <c:v>5.7427123239590587E-2</c:v>
                </c:pt>
                <c:pt idx="1454">
                  <c:v>6.2050234750125458E-2</c:v>
                </c:pt>
                <c:pt idx="1455">
                  <c:v>0.10720730028104446</c:v>
                </c:pt>
                <c:pt idx="1456">
                  <c:v>0.14403724532275058</c:v>
                </c:pt>
                <c:pt idx="1457">
                  <c:v>0.11464372623330485</c:v>
                </c:pt>
                <c:pt idx="1458">
                  <c:v>4.9674917605122798E-2</c:v>
                </c:pt>
                <c:pt idx="1459">
                  <c:v>5.2949547963315254E-2</c:v>
                </c:pt>
                <c:pt idx="1460">
                  <c:v>4.5750738662459454E-2</c:v>
                </c:pt>
                <c:pt idx="1461">
                  <c:v>6.0801584775738014E-2</c:v>
                </c:pt>
                <c:pt idx="1462">
                  <c:v>4.0333903022750792E-2</c:v>
                </c:pt>
                <c:pt idx="1463">
                  <c:v>4.9122603673848603E-2</c:v>
                </c:pt>
                <c:pt idx="1464">
                  <c:v>0.1149930617716073</c:v>
                </c:pt>
                <c:pt idx="1465">
                  <c:v>0.12079484090232596</c:v>
                </c:pt>
                <c:pt idx="1466">
                  <c:v>5.3626062326750823E-2</c:v>
                </c:pt>
                <c:pt idx="1467">
                  <c:v>6.6092556219538454E-2</c:v>
                </c:pt>
                <c:pt idx="1468">
                  <c:v>0.11487788286506603</c:v>
                </c:pt>
                <c:pt idx="1469">
                  <c:v>0.15543833335709611</c:v>
                </c:pt>
                <c:pt idx="1470">
                  <c:v>0.24212908806189801</c:v>
                </c:pt>
                <c:pt idx="1471">
                  <c:v>0.1315315983472399</c:v>
                </c:pt>
                <c:pt idx="1472">
                  <c:v>0.12490217805051161</c:v>
                </c:pt>
                <c:pt idx="1473">
                  <c:v>0.25394573547728794</c:v>
                </c:pt>
                <c:pt idx="1474">
                  <c:v>0.15420759195136588</c:v>
                </c:pt>
                <c:pt idx="1475">
                  <c:v>0.22992789263770094</c:v>
                </c:pt>
                <c:pt idx="1476">
                  <c:v>0.18445824857443796</c:v>
                </c:pt>
                <c:pt idx="1477">
                  <c:v>0.27383578543320586</c:v>
                </c:pt>
                <c:pt idx="1478">
                  <c:v>0.17101506747917919</c:v>
                </c:pt>
                <c:pt idx="1479">
                  <c:v>0.12345562944379523</c:v>
                </c:pt>
                <c:pt idx="1480">
                  <c:v>0.18029409844630609</c:v>
                </c:pt>
                <c:pt idx="1481">
                  <c:v>0.22415854336190572</c:v>
                </c:pt>
                <c:pt idx="1482">
                  <c:v>0.19318388994259639</c:v>
                </c:pt>
                <c:pt idx="1483">
                  <c:v>0.55490882460200408</c:v>
                </c:pt>
                <c:pt idx="1484">
                  <c:v>0.88089476406134049</c:v>
                </c:pt>
                <c:pt idx="1485">
                  <c:v>0.69771512282741954</c:v>
                </c:pt>
                <c:pt idx="1486">
                  <c:v>0.51051663232038191</c:v>
                </c:pt>
                <c:pt idx="1487">
                  <c:v>0.38193601314815356</c:v>
                </c:pt>
                <c:pt idx="1488">
                  <c:v>0.33901997934452877</c:v>
                </c:pt>
                <c:pt idx="1489">
                  <c:v>0.50922591411367624</c:v>
                </c:pt>
                <c:pt idx="1490">
                  <c:v>0.29205349421140869</c:v>
                </c:pt>
                <c:pt idx="1491">
                  <c:v>0.27125411065219812</c:v>
                </c:pt>
                <c:pt idx="1492">
                  <c:v>0.19402286246129838</c:v>
                </c:pt>
                <c:pt idx="1493">
                  <c:v>0.19576230688315222</c:v>
                </c:pt>
                <c:pt idx="1494">
                  <c:v>0.14505272570828343</c:v>
                </c:pt>
                <c:pt idx="1495">
                  <c:v>0.13337939877845123</c:v>
                </c:pt>
                <c:pt idx="1496">
                  <c:v>0.20698276365533419</c:v>
                </c:pt>
                <c:pt idx="1497">
                  <c:v>0.13311402584840629</c:v>
                </c:pt>
                <c:pt idx="1498">
                  <c:v>8.4579212731053149E-2</c:v>
                </c:pt>
                <c:pt idx="1499">
                  <c:v>0.1369170547123133</c:v>
                </c:pt>
                <c:pt idx="1500">
                  <c:v>0.15388969728345864</c:v>
                </c:pt>
                <c:pt idx="1501">
                  <c:v>5.3233222977448778E-2</c:v>
                </c:pt>
                <c:pt idx="1502">
                  <c:v>0.13030679883240434</c:v>
                </c:pt>
                <c:pt idx="1503">
                  <c:v>0.30670369190656743</c:v>
                </c:pt>
                <c:pt idx="1504">
                  <c:v>0.25140982687956376</c:v>
                </c:pt>
                <c:pt idx="1505">
                  <c:v>0.18277998703438514</c:v>
                </c:pt>
                <c:pt idx="1506">
                  <c:v>0.1637885668381597</c:v>
                </c:pt>
                <c:pt idx="1507">
                  <c:v>0.13956996489137191</c:v>
                </c:pt>
                <c:pt idx="1508">
                  <c:v>9.0698747486143413E-2</c:v>
                </c:pt>
                <c:pt idx="1509">
                  <c:v>0.12827813437941077</c:v>
                </c:pt>
                <c:pt idx="1510">
                  <c:v>6.6014542686389691E-2</c:v>
                </c:pt>
                <c:pt idx="1511">
                  <c:v>7.9589398673896361E-2</c:v>
                </c:pt>
                <c:pt idx="1512">
                  <c:v>9.0770798034668893E-2</c:v>
                </c:pt>
                <c:pt idx="1513">
                  <c:v>0.15376086364550451</c:v>
                </c:pt>
                <c:pt idx="1514">
                  <c:v>6.2271756323276799E-2</c:v>
                </c:pt>
                <c:pt idx="1515">
                  <c:v>8.5178939412012197E-2</c:v>
                </c:pt>
                <c:pt idx="1516">
                  <c:v>0.15132584987317321</c:v>
                </c:pt>
                <c:pt idx="1517">
                  <c:v>0.13172189980431862</c:v>
                </c:pt>
                <c:pt idx="1518">
                  <c:v>0.49690571353696411</c:v>
                </c:pt>
                <c:pt idx="1519">
                  <c:v>0.28149159259972328</c:v>
                </c:pt>
                <c:pt idx="1520">
                  <c:v>0.28591278256197067</c:v>
                </c:pt>
                <c:pt idx="1521">
                  <c:v>0.30418181604503908</c:v>
                </c:pt>
                <c:pt idx="1522">
                  <c:v>0.169790569454668</c:v>
                </c:pt>
                <c:pt idx="1523">
                  <c:v>5.9044772335511246E-2</c:v>
                </c:pt>
                <c:pt idx="1524">
                  <c:v>5.8026654096396672E-2</c:v>
                </c:pt>
                <c:pt idx="1525">
                  <c:v>9.610654325385512E-2</c:v>
                </c:pt>
                <c:pt idx="1526">
                  <c:v>0.12321610997332186</c:v>
                </c:pt>
                <c:pt idx="1527">
                  <c:v>0.10709916591818233</c:v>
                </c:pt>
                <c:pt idx="1528">
                  <c:v>0.1905683870722828</c:v>
                </c:pt>
                <c:pt idx="1529">
                  <c:v>0.1191340961484965</c:v>
                </c:pt>
                <c:pt idx="1530">
                  <c:v>7.0458571212825602E-2</c:v>
                </c:pt>
                <c:pt idx="1531">
                  <c:v>9.0858886908657246E-2</c:v>
                </c:pt>
                <c:pt idx="1532">
                  <c:v>8.400186790305629E-2</c:v>
                </c:pt>
                <c:pt idx="1533">
                  <c:v>0.13564387853659871</c:v>
                </c:pt>
                <c:pt idx="1534">
                  <c:v>9.1871128294483365E-2</c:v>
                </c:pt>
                <c:pt idx="1535">
                  <c:v>7.6245586396873247E-2</c:v>
                </c:pt>
                <c:pt idx="1536">
                  <c:v>0.10361024801286157</c:v>
                </c:pt>
                <c:pt idx="1537">
                  <c:v>4.734407511473443E-2</c:v>
                </c:pt>
                <c:pt idx="1538">
                  <c:v>0.12480089742330842</c:v>
                </c:pt>
                <c:pt idx="1539">
                  <c:v>8.9328702132746685E-2</c:v>
                </c:pt>
                <c:pt idx="1540">
                  <c:v>0.15001687764459612</c:v>
                </c:pt>
                <c:pt idx="1541">
                  <c:v>4.4682207886230889E-2</c:v>
                </c:pt>
                <c:pt idx="1542">
                  <c:v>8.3772524237198623E-2</c:v>
                </c:pt>
                <c:pt idx="1543">
                  <c:v>6.0862065530009814E-2</c:v>
                </c:pt>
                <c:pt idx="1544">
                  <c:v>0.1091892684140529</c:v>
                </c:pt>
                <c:pt idx="1545">
                  <c:v>6.2981810425352822E-2</c:v>
                </c:pt>
                <c:pt idx="1546">
                  <c:v>7.1324486961446693E-2</c:v>
                </c:pt>
                <c:pt idx="1547">
                  <c:v>0.10367264247089818</c:v>
                </c:pt>
                <c:pt idx="1548">
                  <c:v>9.9244101988953087E-2</c:v>
                </c:pt>
                <c:pt idx="1549">
                  <c:v>8.1371589441140216E-2</c:v>
                </c:pt>
                <c:pt idx="1550">
                  <c:v>0.1098883131695295</c:v>
                </c:pt>
                <c:pt idx="1551">
                  <c:v>5.714906695768001E-2</c:v>
                </c:pt>
                <c:pt idx="1552">
                  <c:v>3.0972899252303114E-2</c:v>
                </c:pt>
                <c:pt idx="1553">
                  <c:v>8.5878002356817681E-2</c:v>
                </c:pt>
                <c:pt idx="1554">
                  <c:v>5.2570012934056394E-2</c:v>
                </c:pt>
                <c:pt idx="1555">
                  <c:v>7.0683936046163076E-2</c:v>
                </c:pt>
                <c:pt idx="1556">
                  <c:v>0.17504285394613611</c:v>
                </c:pt>
                <c:pt idx="1557">
                  <c:v>1.0575495538840117E-2</c:v>
                </c:pt>
                <c:pt idx="1558">
                  <c:v>0.13937238653323097</c:v>
                </c:pt>
                <c:pt idx="1559">
                  <c:v>0.1476706758520438</c:v>
                </c:pt>
                <c:pt idx="1560">
                  <c:v>6.7363861112668053E-2</c:v>
                </c:pt>
                <c:pt idx="1561">
                  <c:v>0.12670864019916325</c:v>
                </c:pt>
                <c:pt idx="1562">
                  <c:v>6.0134968534100337E-2</c:v>
                </c:pt>
                <c:pt idx="1563">
                  <c:v>8.246015456618648E-2</c:v>
                </c:pt>
                <c:pt idx="1564">
                  <c:v>9.1566614616998415E-2</c:v>
                </c:pt>
                <c:pt idx="1565">
                  <c:v>9.7872284283147523E-2</c:v>
                </c:pt>
                <c:pt idx="1566">
                  <c:v>0.2568538971501147</c:v>
                </c:pt>
                <c:pt idx="1567">
                  <c:v>0.21154777740249117</c:v>
                </c:pt>
                <c:pt idx="1568">
                  <c:v>0.10783570638414422</c:v>
                </c:pt>
                <c:pt idx="1569">
                  <c:v>9.688906496447601E-2</c:v>
                </c:pt>
                <c:pt idx="1570">
                  <c:v>0.17198694852083865</c:v>
                </c:pt>
                <c:pt idx="1571">
                  <c:v>0.21656506339802709</c:v>
                </c:pt>
                <c:pt idx="1572">
                  <c:v>0.16418096061431139</c:v>
                </c:pt>
                <c:pt idx="1573">
                  <c:v>9.4632846601767698E-2</c:v>
                </c:pt>
                <c:pt idx="1574">
                  <c:v>7.8127838771889932E-2</c:v>
                </c:pt>
                <c:pt idx="1575">
                  <c:v>8.8760884865624334E-2</c:v>
                </c:pt>
                <c:pt idx="1576">
                  <c:v>0.17333824154291716</c:v>
                </c:pt>
                <c:pt idx="1577">
                  <c:v>4.6824084294737604E-2</c:v>
                </c:pt>
                <c:pt idx="1578">
                  <c:v>3.2498951692497155E-2</c:v>
                </c:pt>
                <c:pt idx="1579">
                  <c:v>0.12527662092208947</c:v>
                </c:pt>
                <c:pt idx="1580">
                  <c:v>3.989729338828249E-2</c:v>
                </c:pt>
                <c:pt idx="1581">
                  <c:v>8.2961697675303023E-2</c:v>
                </c:pt>
                <c:pt idx="1582">
                  <c:v>5.497293708896666E-2</c:v>
                </c:pt>
                <c:pt idx="1583">
                  <c:v>3.7201291972447051E-2</c:v>
                </c:pt>
                <c:pt idx="1584">
                  <c:v>1.6199792762437118E-2</c:v>
                </c:pt>
                <c:pt idx="1585">
                  <c:v>6.0305873038801333E-2</c:v>
                </c:pt>
                <c:pt idx="1586">
                  <c:v>4.4097829074960168E-2</c:v>
                </c:pt>
                <c:pt idx="1587">
                  <c:v>5.3913786647075544E-2</c:v>
                </c:pt>
                <c:pt idx="1588">
                  <c:v>4.9474835564873192E-2</c:v>
                </c:pt>
                <c:pt idx="1589">
                  <c:v>2.8089900792784509E-2</c:v>
                </c:pt>
                <c:pt idx="1590">
                  <c:v>7.3529769983573412E-2</c:v>
                </c:pt>
                <c:pt idx="1591">
                  <c:v>2.7903161864343703E-2</c:v>
                </c:pt>
                <c:pt idx="1592">
                  <c:v>2.222018203004528E-2</c:v>
                </c:pt>
                <c:pt idx="1593">
                  <c:v>3.6984888663463132E-2</c:v>
                </c:pt>
                <c:pt idx="1594">
                  <c:v>2.7963069200478547E-2</c:v>
                </c:pt>
                <c:pt idx="1595">
                  <c:v>6.4770007249798645E-2</c:v>
                </c:pt>
                <c:pt idx="1596">
                  <c:v>0.24785927575924208</c:v>
                </c:pt>
                <c:pt idx="1597">
                  <c:v>0.18577328405776983</c:v>
                </c:pt>
                <c:pt idx="1598">
                  <c:v>0.15474195883605571</c:v>
                </c:pt>
                <c:pt idx="1599">
                  <c:v>8.3467258115533599E-2</c:v>
                </c:pt>
                <c:pt idx="1600">
                  <c:v>6.4128741200692937E-2</c:v>
                </c:pt>
                <c:pt idx="1601">
                  <c:v>6.1960753666598832E-2</c:v>
                </c:pt>
                <c:pt idx="1602">
                  <c:v>4.807898379812784E-2</c:v>
                </c:pt>
                <c:pt idx="1603">
                  <c:v>2.6771822610670879E-2</c:v>
                </c:pt>
                <c:pt idx="1604">
                  <c:v>0.22112591775664622</c:v>
                </c:pt>
                <c:pt idx="1605">
                  <c:v>0.17199361818159348</c:v>
                </c:pt>
                <c:pt idx="1606">
                  <c:v>0.27430374769220695</c:v>
                </c:pt>
                <c:pt idx="1607">
                  <c:v>0.16861616899513224</c:v>
                </c:pt>
                <c:pt idx="1608">
                  <c:v>5.3335975956899762E-2</c:v>
                </c:pt>
                <c:pt idx="1609">
                  <c:v>9.5130736652689327E-2</c:v>
                </c:pt>
                <c:pt idx="1610">
                  <c:v>3.5312745345215599E-2</c:v>
                </c:pt>
                <c:pt idx="1611">
                  <c:v>0.1229307440604524</c:v>
                </c:pt>
                <c:pt idx="1612">
                  <c:v>7.9727448079450314E-2</c:v>
                </c:pt>
                <c:pt idx="1613">
                  <c:v>6.1208795303482839E-2</c:v>
                </c:pt>
                <c:pt idx="1614">
                  <c:v>0.2192667926753947</c:v>
                </c:pt>
                <c:pt idx="1615">
                  <c:v>6.1813836008031517E-2</c:v>
                </c:pt>
                <c:pt idx="1616">
                  <c:v>0.11619828093411631</c:v>
                </c:pt>
                <c:pt idx="1617">
                  <c:v>2.9266184944982492E-2</c:v>
                </c:pt>
                <c:pt idx="1618">
                  <c:v>5.1132668407674775E-2</c:v>
                </c:pt>
                <c:pt idx="1619">
                  <c:v>9.6749820810036136E-2</c:v>
                </c:pt>
                <c:pt idx="1620">
                  <c:v>0.22309410109752134</c:v>
                </c:pt>
                <c:pt idx="1621">
                  <c:v>1</c:v>
                </c:pt>
                <c:pt idx="1622">
                  <c:v>0.41426990631604077</c:v>
                </c:pt>
                <c:pt idx="1623">
                  <c:v>0.21005702491424708</c:v>
                </c:pt>
                <c:pt idx="1624">
                  <c:v>0.29287103957749105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FA4-4994-86EA-CEDA82B82942}"/>
            </c:ext>
          </c:extLst>
        </c:ser>
        <c:ser>
          <c:idx val="0"/>
          <c:order val="1"/>
          <c:tx>
            <c:v>CBOE VIX</c:v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auxiliary_calc_top1percent!$P$12:$P$1636</c:f>
              <c:numCache>
                <c:formatCode>General</c:formatCode>
                <c:ptCount val="1625"/>
                <c:pt idx="0">
                  <c:v>1885</c:v>
                </c:pt>
                <c:pt idx="1">
                  <c:v>1885</c:v>
                </c:pt>
                <c:pt idx="2">
                  <c:v>1885</c:v>
                </c:pt>
                <c:pt idx="3">
                  <c:v>1885</c:v>
                </c:pt>
                <c:pt idx="4">
                  <c:v>1885</c:v>
                </c:pt>
                <c:pt idx="5">
                  <c:v>1885</c:v>
                </c:pt>
                <c:pt idx="6">
                  <c:v>1885</c:v>
                </c:pt>
                <c:pt idx="7">
                  <c:v>1885</c:v>
                </c:pt>
                <c:pt idx="8">
                  <c:v>1885</c:v>
                </c:pt>
                <c:pt idx="9">
                  <c:v>1885</c:v>
                </c:pt>
                <c:pt idx="10">
                  <c:v>1885</c:v>
                </c:pt>
                <c:pt idx="11">
                  <c:v>1886</c:v>
                </c:pt>
                <c:pt idx="12">
                  <c:v>1886</c:v>
                </c:pt>
                <c:pt idx="13">
                  <c:v>1886</c:v>
                </c:pt>
                <c:pt idx="14">
                  <c:v>1886</c:v>
                </c:pt>
                <c:pt idx="15">
                  <c:v>1886</c:v>
                </c:pt>
                <c:pt idx="16">
                  <c:v>1886</c:v>
                </c:pt>
                <c:pt idx="17">
                  <c:v>1886</c:v>
                </c:pt>
                <c:pt idx="18">
                  <c:v>1886</c:v>
                </c:pt>
                <c:pt idx="19">
                  <c:v>1886</c:v>
                </c:pt>
                <c:pt idx="20">
                  <c:v>1886</c:v>
                </c:pt>
                <c:pt idx="21">
                  <c:v>1886</c:v>
                </c:pt>
                <c:pt idx="22">
                  <c:v>1886</c:v>
                </c:pt>
                <c:pt idx="23">
                  <c:v>1887</c:v>
                </c:pt>
                <c:pt idx="24">
                  <c:v>1887</c:v>
                </c:pt>
                <c:pt idx="25">
                  <c:v>1887</c:v>
                </c:pt>
                <c:pt idx="26">
                  <c:v>1887</c:v>
                </c:pt>
                <c:pt idx="27">
                  <c:v>1887</c:v>
                </c:pt>
                <c:pt idx="28">
                  <c:v>1887</c:v>
                </c:pt>
                <c:pt idx="29">
                  <c:v>1887</c:v>
                </c:pt>
                <c:pt idx="30">
                  <c:v>1887</c:v>
                </c:pt>
                <c:pt idx="31">
                  <c:v>1887</c:v>
                </c:pt>
                <c:pt idx="32">
                  <c:v>1887</c:v>
                </c:pt>
                <c:pt idx="33">
                  <c:v>1887</c:v>
                </c:pt>
                <c:pt idx="34">
                  <c:v>1887</c:v>
                </c:pt>
                <c:pt idx="35">
                  <c:v>1888</c:v>
                </c:pt>
                <c:pt idx="36">
                  <c:v>1888</c:v>
                </c:pt>
                <c:pt idx="37">
                  <c:v>1888</c:v>
                </c:pt>
                <c:pt idx="38">
                  <c:v>1888</c:v>
                </c:pt>
                <c:pt idx="39">
                  <c:v>1888</c:v>
                </c:pt>
                <c:pt idx="40">
                  <c:v>1888</c:v>
                </c:pt>
                <c:pt idx="41">
                  <c:v>1888</c:v>
                </c:pt>
                <c:pt idx="42">
                  <c:v>1888</c:v>
                </c:pt>
                <c:pt idx="43">
                  <c:v>1888</c:v>
                </c:pt>
                <c:pt idx="44">
                  <c:v>1888</c:v>
                </c:pt>
                <c:pt idx="45">
                  <c:v>1888</c:v>
                </c:pt>
                <c:pt idx="46">
                  <c:v>1888</c:v>
                </c:pt>
                <c:pt idx="47">
                  <c:v>1889</c:v>
                </c:pt>
                <c:pt idx="48">
                  <c:v>1889</c:v>
                </c:pt>
                <c:pt idx="49">
                  <c:v>1889</c:v>
                </c:pt>
                <c:pt idx="50">
                  <c:v>1889</c:v>
                </c:pt>
                <c:pt idx="51">
                  <c:v>1889</c:v>
                </c:pt>
                <c:pt idx="52">
                  <c:v>1889</c:v>
                </c:pt>
                <c:pt idx="53">
                  <c:v>1889</c:v>
                </c:pt>
                <c:pt idx="54">
                  <c:v>1889</c:v>
                </c:pt>
                <c:pt idx="55">
                  <c:v>1889</c:v>
                </c:pt>
                <c:pt idx="56">
                  <c:v>1889</c:v>
                </c:pt>
                <c:pt idx="57">
                  <c:v>1889</c:v>
                </c:pt>
                <c:pt idx="58">
                  <c:v>1889</c:v>
                </c:pt>
                <c:pt idx="59">
                  <c:v>1890</c:v>
                </c:pt>
                <c:pt idx="60">
                  <c:v>1890</c:v>
                </c:pt>
                <c:pt idx="61">
                  <c:v>1890</c:v>
                </c:pt>
                <c:pt idx="62">
                  <c:v>1890</c:v>
                </c:pt>
                <c:pt idx="63">
                  <c:v>1890</c:v>
                </c:pt>
                <c:pt idx="64">
                  <c:v>1890</c:v>
                </c:pt>
                <c:pt idx="65">
                  <c:v>1890</c:v>
                </c:pt>
                <c:pt idx="66">
                  <c:v>1890</c:v>
                </c:pt>
                <c:pt idx="67">
                  <c:v>1890</c:v>
                </c:pt>
                <c:pt idx="68">
                  <c:v>1890</c:v>
                </c:pt>
                <c:pt idx="69">
                  <c:v>1890</c:v>
                </c:pt>
                <c:pt idx="70">
                  <c:v>1890</c:v>
                </c:pt>
                <c:pt idx="71">
                  <c:v>1891</c:v>
                </c:pt>
                <c:pt idx="72">
                  <c:v>1891</c:v>
                </c:pt>
                <c:pt idx="73">
                  <c:v>1891</c:v>
                </c:pt>
                <c:pt idx="74">
                  <c:v>1891</c:v>
                </c:pt>
                <c:pt idx="75">
                  <c:v>1891</c:v>
                </c:pt>
                <c:pt idx="76">
                  <c:v>1891</c:v>
                </c:pt>
                <c:pt idx="77">
                  <c:v>1891</c:v>
                </c:pt>
                <c:pt idx="78">
                  <c:v>1891</c:v>
                </c:pt>
                <c:pt idx="79">
                  <c:v>1891</c:v>
                </c:pt>
                <c:pt idx="80">
                  <c:v>1891</c:v>
                </c:pt>
                <c:pt idx="81">
                  <c:v>1891</c:v>
                </c:pt>
                <c:pt idx="82">
                  <c:v>1891</c:v>
                </c:pt>
                <c:pt idx="83">
                  <c:v>1892</c:v>
                </c:pt>
                <c:pt idx="84">
                  <c:v>1892</c:v>
                </c:pt>
                <c:pt idx="85">
                  <c:v>1892</c:v>
                </c:pt>
                <c:pt idx="86">
                  <c:v>1892</c:v>
                </c:pt>
                <c:pt idx="87">
                  <c:v>1892</c:v>
                </c:pt>
                <c:pt idx="88">
                  <c:v>1892</c:v>
                </c:pt>
                <c:pt idx="89">
                  <c:v>1892</c:v>
                </c:pt>
                <c:pt idx="90">
                  <c:v>1892</c:v>
                </c:pt>
                <c:pt idx="91">
                  <c:v>1892</c:v>
                </c:pt>
                <c:pt idx="92">
                  <c:v>1892</c:v>
                </c:pt>
                <c:pt idx="93">
                  <c:v>1892</c:v>
                </c:pt>
                <c:pt idx="94">
                  <c:v>1892</c:v>
                </c:pt>
                <c:pt idx="95">
                  <c:v>1893</c:v>
                </c:pt>
                <c:pt idx="96">
                  <c:v>1893</c:v>
                </c:pt>
                <c:pt idx="97">
                  <c:v>1893</c:v>
                </c:pt>
                <c:pt idx="98">
                  <c:v>1893</c:v>
                </c:pt>
                <c:pt idx="99">
                  <c:v>1893</c:v>
                </c:pt>
                <c:pt idx="100">
                  <c:v>1893</c:v>
                </c:pt>
                <c:pt idx="101">
                  <c:v>1893</c:v>
                </c:pt>
                <c:pt idx="102">
                  <c:v>1893</c:v>
                </c:pt>
                <c:pt idx="103">
                  <c:v>1893</c:v>
                </c:pt>
                <c:pt idx="104">
                  <c:v>1893</c:v>
                </c:pt>
                <c:pt idx="105">
                  <c:v>1893</c:v>
                </c:pt>
                <c:pt idx="106">
                  <c:v>1893</c:v>
                </c:pt>
                <c:pt idx="107">
                  <c:v>1894</c:v>
                </c:pt>
                <c:pt idx="108">
                  <c:v>1894</c:v>
                </c:pt>
                <c:pt idx="109">
                  <c:v>1894</c:v>
                </c:pt>
                <c:pt idx="110">
                  <c:v>1894</c:v>
                </c:pt>
                <c:pt idx="111">
                  <c:v>1894</c:v>
                </c:pt>
                <c:pt idx="112">
                  <c:v>1894</c:v>
                </c:pt>
                <c:pt idx="113">
                  <c:v>1894</c:v>
                </c:pt>
                <c:pt idx="114">
                  <c:v>1894</c:v>
                </c:pt>
                <c:pt idx="115">
                  <c:v>1894</c:v>
                </c:pt>
                <c:pt idx="116">
                  <c:v>1894</c:v>
                </c:pt>
                <c:pt idx="117">
                  <c:v>1894</c:v>
                </c:pt>
                <c:pt idx="118">
                  <c:v>1894</c:v>
                </c:pt>
                <c:pt idx="119">
                  <c:v>1895</c:v>
                </c:pt>
                <c:pt idx="120">
                  <c:v>1895</c:v>
                </c:pt>
                <c:pt idx="121">
                  <c:v>1895</c:v>
                </c:pt>
                <c:pt idx="122">
                  <c:v>1895</c:v>
                </c:pt>
                <c:pt idx="123">
                  <c:v>1895</c:v>
                </c:pt>
                <c:pt idx="124">
                  <c:v>1895</c:v>
                </c:pt>
                <c:pt idx="125">
                  <c:v>1895</c:v>
                </c:pt>
                <c:pt idx="126">
                  <c:v>1895</c:v>
                </c:pt>
                <c:pt idx="127">
                  <c:v>1895</c:v>
                </c:pt>
                <c:pt idx="128">
                  <c:v>1895</c:v>
                </c:pt>
                <c:pt idx="129">
                  <c:v>1895</c:v>
                </c:pt>
                <c:pt idx="130">
                  <c:v>1895</c:v>
                </c:pt>
                <c:pt idx="131">
                  <c:v>1896</c:v>
                </c:pt>
                <c:pt idx="132">
                  <c:v>1896</c:v>
                </c:pt>
                <c:pt idx="133">
                  <c:v>1896</c:v>
                </c:pt>
                <c:pt idx="134">
                  <c:v>1896</c:v>
                </c:pt>
                <c:pt idx="135">
                  <c:v>1896</c:v>
                </c:pt>
                <c:pt idx="136">
                  <c:v>1896</c:v>
                </c:pt>
                <c:pt idx="137">
                  <c:v>1896</c:v>
                </c:pt>
                <c:pt idx="138">
                  <c:v>1896</c:v>
                </c:pt>
                <c:pt idx="139">
                  <c:v>1896</c:v>
                </c:pt>
                <c:pt idx="140">
                  <c:v>1896</c:v>
                </c:pt>
                <c:pt idx="141">
                  <c:v>1896</c:v>
                </c:pt>
                <c:pt idx="142">
                  <c:v>1896</c:v>
                </c:pt>
                <c:pt idx="143">
                  <c:v>1897</c:v>
                </c:pt>
                <c:pt idx="144">
                  <c:v>1897</c:v>
                </c:pt>
                <c:pt idx="145">
                  <c:v>1897</c:v>
                </c:pt>
                <c:pt idx="146">
                  <c:v>1897</c:v>
                </c:pt>
                <c:pt idx="147">
                  <c:v>1897</c:v>
                </c:pt>
                <c:pt idx="148">
                  <c:v>1897</c:v>
                </c:pt>
                <c:pt idx="149">
                  <c:v>1897</c:v>
                </c:pt>
                <c:pt idx="150">
                  <c:v>1897</c:v>
                </c:pt>
                <c:pt idx="151">
                  <c:v>1897</c:v>
                </c:pt>
                <c:pt idx="152">
                  <c:v>1897</c:v>
                </c:pt>
                <c:pt idx="153">
                  <c:v>1897</c:v>
                </c:pt>
                <c:pt idx="154">
                  <c:v>1897</c:v>
                </c:pt>
                <c:pt idx="155">
                  <c:v>1898</c:v>
                </c:pt>
                <c:pt idx="156">
                  <c:v>1898</c:v>
                </c:pt>
                <c:pt idx="157">
                  <c:v>1898</c:v>
                </c:pt>
                <c:pt idx="158">
                  <c:v>1898</c:v>
                </c:pt>
                <c:pt idx="159">
                  <c:v>1898</c:v>
                </c:pt>
                <c:pt idx="160">
                  <c:v>1898</c:v>
                </c:pt>
                <c:pt idx="161">
                  <c:v>1898</c:v>
                </c:pt>
                <c:pt idx="162">
                  <c:v>1898</c:v>
                </c:pt>
                <c:pt idx="163">
                  <c:v>1898</c:v>
                </c:pt>
                <c:pt idx="164">
                  <c:v>1898</c:v>
                </c:pt>
                <c:pt idx="165">
                  <c:v>1898</c:v>
                </c:pt>
                <c:pt idx="166">
                  <c:v>1898</c:v>
                </c:pt>
                <c:pt idx="167">
                  <c:v>1899</c:v>
                </c:pt>
                <c:pt idx="168">
                  <c:v>1899</c:v>
                </c:pt>
                <c:pt idx="169">
                  <c:v>1899</c:v>
                </c:pt>
                <c:pt idx="170">
                  <c:v>1899</c:v>
                </c:pt>
                <c:pt idx="171">
                  <c:v>1899</c:v>
                </c:pt>
                <c:pt idx="172">
                  <c:v>1899</c:v>
                </c:pt>
                <c:pt idx="173">
                  <c:v>1899</c:v>
                </c:pt>
                <c:pt idx="174">
                  <c:v>1899</c:v>
                </c:pt>
                <c:pt idx="175">
                  <c:v>1899</c:v>
                </c:pt>
                <c:pt idx="176">
                  <c:v>1899</c:v>
                </c:pt>
                <c:pt idx="177">
                  <c:v>1899</c:v>
                </c:pt>
                <c:pt idx="178">
                  <c:v>1899</c:v>
                </c:pt>
                <c:pt idx="179">
                  <c:v>1900</c:v>
                </c:pt>
                <c:pt idx="180">
                  <c:v>1900</c:v>
                </c:pt>
                <c:pt idx="181">
                  <c:v>1900</c:v>
                </c:pt>
                <c:pt idx="182">
                  <c:v>1900</c:v>
                </c:pt>
                <c:pt idx="183">
                  <c:v>1900</c:v>
                </c:pt>
                <c:pt idx="184">
                  <c:v>1900</c:v>
                </c:pt>
                <c:pt idx="185">
                  <c:v>1900</c:v>
                </c:pt>
                <c:pt idx="186">
                  <c:v>1900</c:v>
                </c:pt>
                <c:pt idx="187">
                  <c:v>1900</c:v>
                </c:pt>
                <c:pt idx="188">
                  <c:v>1900</c:v>
                </c:pt>
                <c:pt idx="189">
                  <c:v>1900</c:v>
                </c:pt>
                <c:pt idx="190">
                  <c:v>1900</c:v>
                </c:pt>
                <c:pt idx="191">
                  <c:v>1901</c:v>
                </c:pt>
                <c:pt idx="192">
                  <c:v>1901</c:v>
                </c:pt>
                <c:pt idx="193">
                  <c:v>1901</c:v>
                </c:pt>
                <c:pt idx="194">
                  <c:v>1901</c:v>
                </c:pt>
                <c:pt idx="195">
                  <c:v>1901</c:v>
                </c:pt>
                <c:pt idx="196">
                  <c:v>1901</c:v>
                </c:pt>
                <c:pt idx="197">
                  <c:v>1901</c:v>
                </c:pt>
                <c:pt idx="198">
                  <c:v>1901</c:v>
                </c:pt>
                <c:pt idx="199">
                  <c:v>1901</c:v>
                </c:pt>
                <c:pt idx="200">
                  <c:v>1901</c:v>
                </c:pt>
                <c:pt idx="201">
                  <c:v>1901</c:v>
                </c:pt>
                <c:pt idx="202">
                  <c:v>1901</c:v>
                </c:pt>
                <c:pt idx="203">
                  <c:v>1902</c:v>
                </c:pt>
                <c:pt idx="204">
                  <c:v>1902</c:v>
                </c:pt>
                <c:pt idx="205">
                  <c:v>1902</c:v>
                </c:pt>
                <c:pt idx="206">
                  <c:v>1902</c:v>
                </c:pt>
                <c:pt idx="207">
                  <c:v>1902</c:v>
                </c:pt>
                <c:pt idx="208">
                  <c:v>1902</c:v>
                </c:pt>
                <c:pt idx="209">
                  <c:v>1902</c:v>
                </c:pt>
                <c:pt idx="210">
                  <c:v>1902</c:v>
                </c:pt>
                <c:pt idx="211">
                  <c:v>1902</c:v>
                </c:pt>
                <c:pt idx="212">
                  <c:v>1902</c:v>
                </c:pt>
                <c:pt idx="213">
                  <c:v>1902</c:v>
                </c:pt>
                <c:pt idx="214">
                  <c:v>1902</c:v>
                </c:pt>
                <c:pt idx="215">
                  <c:v>1903</c:v>
                </c:pt>
                <c:pt idx="216">
                  <c:v>1903</c:v>
                </c:pt>
                <c:pt idx="217">
                  <c:v>1903</c:v>
                </c:pt>
                <c:pt idx="218">
                  <c:v>1903</c:v>
                </c:pt>
                <c:pt idx="219">
                  <c:v>1903</c:v>
                </c:pt>
                <c:pt idx="220">
                  <c:v>1903</c:v>
                </c:pt>
                <c:pt idx="221">
                  <c:v>1903</c:v>
                </c:pt>
                <c:pt idx="222">
                  <c:v>1903</c:v>
                </c:pt>
                <c:pt idx="223">
                  <c:v>1903</c:v>
                </c:pt>
                <c:pt idx="224">
                  <c:v>1903</c:v>
                </c:pt>
                <c:pt idx="225">
                  <c:v>1903</c:v>
                </c:pt>
                <c:pt idx="226">
                  <c:v>1903</c:v>
                </c:pt>
                <c:pt idx="227">
                  <c:v>1904</c:v>
                </c:pt>
                <c:pt idx="228">
                  <c:v>1904</c:v>
                </c:pt>
                <c:pt idx="229">
                  <c:v>1904</c:v>
                </c:pt>
                <c:pt idx="230">
                  <c:v>1904</c:v>
                </c:pt>
                <c:pt idx="231">
                  <c:v>1904</c:v>
                </c:pt>
                <c:pt idx="232">
                  <c:v>1904</c:v>
                </c:pt>
                <c:pt idx="233">
                  <c:v>1904</c:v>
                </c:pt>
                <c:pt idx="234">
                  <c:v>1904</c:v>
                </c:pt>
                <c:pt idx="235">
                  <c:v>1904</c:v>
                </c:pt>
                <c:pt idx="236">
                  <c:v>1904</c:v>
                </c:pt>
                <c:pt idx="237">
                  <c:v>1904</c:v>
                </c:pt>
                <c:pt idx="238">
                  <c:v>1904</c:v>
                </c:pt>
                <c:pt idx="239">
                  <c:v>1905</c:v>
                </c:pt>
                <c:pt idx="240">
                  <c:v>1905</c:v>
                </c:pt>
                <c:pt idx="241">
                  <c:v>1905</c:v>
                </c:pt>
                <c:pt idx="242">
                  <c:v>1905</c:v>
                </c:pt>
                <c:pt idx="243">
                  <c:v>1905</c:v>
                </c:pt>
                <c:pt idx="244">
                  <c:v>1905</c:v>
                </c:pt>
                <c:pt idx="245">
                  <c:v>1905</c:v>
                </c:pt>
                <c:pt idx="246">
                  <c:v>1905</c:v>
                </c:pt>
                <c:pt idx="247">
                  <c:v>1905</c:v>
                </c:pt>
                <c:pt idx="248">
                  <c:v>1905</c:v>
                </c:pt>
                <c:pt idx="249">
                  <c:v>1905</c:v>
                </c:pt>
                <c:pt idx="250">
                  <c:v>1905</c:v>
                </c:pt>
                <c:pt idx="251">
                  <c:v>1906</c:v>
                </c:pt>
                <c:pt idx="252">
                  <c:v>1906</c:v>
                </c:pt>
                <c:pt idx="253">
                  <c:v>1906</c:v>
                </c:pt>
                <c:pt idx="254">
                  <c:v>1906</c:v>
                </c:pt>
                <c:pt idx="255">
                  <c:v>1906</c:v>
                </c:pt>
                <c:pt idx="256">
                  <c:v>1906</c:v>
                </c:pt>
                <c:pt idx="257">
                  <c:v>1906</c:v>
                </c:pt>
                <c:pt idx="258">
                  <c:v>1906</c:v>
                </c:pt>
                <c:pt idx="259">
                  <c:v>1906</c:v>
                </c:pt>
                <c:pt idx="260">
                  <c:v>1906</c:v>
                </c:pt>
                <c:pt idx="261">
                  <c:v>1906</c:v>
                </c:pt>
                <c:pt idx="262">
                  <c:v>1906</c:v>
                </c:pt>
                <c:pt idx="263">
                  <c:v>1907</c:v>
                </c:pt>
                <c:pt idx="264">
                  <c:v>1907</c:v>
                </c:pt>
                <c:pt idx="265">
                  <c:v>1907</c:v>
                </c:pt>
                <c:pt idx="266">
                  <c:v>1907</c:v>
                </c:pt>
                <c:pt idx="267">
                  <c:v>1907</c:v>
                </c:pt>
                <c:pt idx="268">
                  <c:v>1907</c:v>
                </c:pt>
                <c:pt idx="269">
                  <c:v>1907</c:v>
                </c:pt>
                <c:pt idx="270">
                  <c:v>1907</c:v>
                </c:pt>
                <c:pt idx="271">
                  <c:v>1907</c:v>
                </c:pt>
                <c:pt idx="272">
                  <c:v>1907</c:v>
                </c:pt>
                <c:pt idx="273">
                  <c:v>1907</c:v>
                </c:pt>
                <c:pt idx="274">
                  <c:v>1907</c:v>
                </c:pt>
                <c:pt idx="275">
                  <c:v>1908</c:v>
                </c:pt>
                <c:pt idx="276">
                  <c:v>1908</c:v>
                </c:pt>
                <c:pt idx="277">
                  <c:v>1908</c:v>
                </c:pt>
                <c:pt idx="278">
                  <c:v>1908</c:v>
                </c:pt>
                <c:pt idx="279">
                  <c:v>1908</c:v>
                </c:pt>
                <c:pt idx="280">
                  <c:v>1908</c:v>
                </c:pt>
                <c:pt idx="281">
                  <c:v>1908</c:v>
                </c:pt>
                <c:pt idx="282">
                  <c:v>1908</c:v>
                </c:pt>
                <c:pt idx="283">
                  <c:v>1908</c:v>
                </c:pt>
                <c:pt idx="284">
                  <c:v>1908</c:v>
                </c:pt>
                <c:pt idx="285">
                  <c:v>1908</c:v>
                </c:pt>
                <c:pt idx="286">
                  <c:v>1908</c:v>
                </c:pt>
                <c:pt idx="287">
                  <c:v>1909</c:v>
                </c:pt>
                <c:pt idx="288">
                  <c:v>1909</c:v>
                </c:pt>
                <c:pt idx="289">
                  <c:v>1909</c:v>
                </c:pt>
                <c:pt idx="290">
                  <c:v>1909</c:v>
                </c:pt>
                <c:pt idx="291">
                  <c:v>1909</c:v>
                </c:pt>
                <c:pt idx="292">
                  <c:v>1909</c:v>
                </c:pt>
                <c:pt idx="293">
                  <c:v>1909</c:v>
                </c:pt>
                <c:pt idx="294">
                  <c:v>1909</c:v>
                </c:pt>
                <c:pt idx="295">
                  <c:v>1909</c:v>
                </c:pt>
                <c:pt idx="296">
                  <c:v>1909</c:v>
                </c:pt>
                <c:pt idx="297">
                  <c:v>1909</c:v>
                </c:pt>
                <c:pt idx="298">
                  <c:v>1909</c:v>
                </c:pt>
                <c:pt idx="299">
                  <c:v>1910</c:v>
                </c:pt>
                <c:pt idx="300">
                  <c:v>1910</c:v>
                </c:pt>
                <c:pt idx="301">
                  <c:v>1910</c:v>
                </c:pt>
                <c:pt idx="302">
                  <c:v>1910</c:v>
                </c:pt>
                <c:pt idx="303">
                  <c:v>1910</c:v>
                </c:pt>
                <c:pt idx="304">
                  <c:v>1910</c:v>
                </c:pt>
                <c:pt idx="305">
                  <c:v>1910</c:v>
                </c:pt>
                <c:pt idx="306">
                  <c:v>1910</c:v>
                </c:pt>
                <c:pt idx="307">
                  <c:v>1910</c:v>
                </c:pt>
                <c:pt idx="308">
                  <c:v>1910</c:v>
                </c:pt>
                <c:pt idx="309">
                  <c:v>1910</c:v>
                </c:pt>
                <c:pt idx="310">
                  <c:v>1910</c:v>
                </c:pt>
                <c:pt idx="311">
                  <c:v>1911</c:v>
                </c:pt>
                <c:pt idx="312">
                  <c:v>1911</c:v>
                </c:pt>
                <c:pt idx="313">
                  <c:v>1911</c:v>
                </c:pt>
                <c:pt idx="314">
                  <c:v>1911</c:v>
                </c:pt>
                <c:pt idx="315">
                  <c:v>1911</c:v>
                </c:pt>
                <c:pt idx="316">
                  <c:v>1911</c:v>
                </c:pt>
                <c:pt idx="317">
                  <c:v>1911</c:v>
                </c:pt>
                <c:pt idx="318">
                  <c:v>1911</c:v>
                </c:pt>
                <c:pt idx="319">
                  <c:v>1911</c:v>
                </c:pt>
                <c:pt idx="320">
                  <c:v>1911</c:v>
                </c:pt>
                <c:pt idx="321">
                  <c:v>1911</c:v>
                </c:pt>
                <c:pt idx="322">
                  <c:v>1911</c:v>
                </c:pt>
                <c:pt idx="323">
                  <c:v>1912</c:v>
                </c:pt>
                <c:pt idx="324">
                  <c:v>1912</c:v>
                </c:pt>
                <c:pt idx="325">
                  <c:v>1912</c:v>
                </c:pt>
                <c:pt idx="326">
                  <c:v>1912</c:v>
                </c:pt>
                <c:pt idx="327">
                  <c:v>1912</c:v>
                </c:pt>
                <c:pt idx="328">
                  <c:v>1912</c:v>
                </c:pt>
                <c:pt idx="329">
                  <c:v>1912</c:v>
                </c:pt>
                <c:pt idx="330">
                  <c:v>1912</c:v>
                </c:pt>
                <c:pt idx="331">
                  <c:v>1912</c:v>
                </c:pt>
                <c:pt idx="332">
                  <c:v>1912</c:v>
                </c:pt>
                <c:pt idx="333">
                  <c:v>1912</c:v>
                </c:pt>
                <c:pt idx="334">
                  <c:v>1912</c:v>
                </c:pt>
                <c:pt idx="335">
                  <c:v>1913</c:v>
                </c:pt>
                <c:pt idx="336">
                  <c:v>1913</c:v>
                </c:pt>
                <c:pt idx="337">
                  <c:v>1913</c:v>
                </c:pt>
                <c:pt idx="338">
                  <c:v>1913</c:v>
                </c:pt>
                <c:pt idx="339">
                  <c:v>1913</c:v>
                </c:pt>
                <c:pt idx="340">
                  <c:v>1913</c:v>
                </c:pt>
                <c:pt idx="341">
                  <c:v>1913</c:v>
                </c:pt>
                <c:pt idx="342">
                  <c:v>1913</c:v>
                </c:pt>
                <c:pt idx="343">
                  <c:v>1913</c:v>
                </c:pt>
                <c:pt idx="344">
                  <c:v>1913</c:v>
                </c:pt>
                <c:pt idx="345">
                  <c:v>1913</c:v>
                </c:pt>
                <c:pt idx="346">
                  <c:v>1913</c:v>
                </c:pt>
                <c:pt idx="347">
                  <c:v>1914</c:v>
                </c:pt>
                <c:pt idx="348">
                  <c:v>1914</c:v>
                </c:pt>
                <c:pt idx="349">
                  <c:v>1914</c:v>
                </c:pt>
                <c:pt idx="350">
                  <c:v>1914</c:v>
                </c:pt>
                <c:pt idx="351">
                  <c:v>1914</c:v>
                </c:pt>
                <c:pt idx="352">
                  <c:v>1914</c:v>
                </c:pt>
                <c:pt idx="353">
                  <c:v>1914</c:v>
                </c:pt>
                <c:pt idx="354">
                  <c:v>1914</c:v>
                </c:pt>
                <c:pt idx="355">
                  <c:v>1914</c:v>
                </c:pt>
                <c:pt idx="356">
                  <c:v>1914</c:v>
                </c:pt>
                <c:pt idx="357">
                  <c:v>1914</c:v>
                </c:pt>
                <c:pt idx="358">
                  <c:v>1914</c:v>
                </c:pt>
                <c:pt idx="359">
                  <c:v>1915</c:v>
                </c:pt>
                <c:pt idx="360">
                  <c:v>1915</c:v>
                </c:pt>
                <c:pt idx="361">
                  <c:v>1915</c:v>
                </c:pt>
                <c:pt idx="362">
                  <c:v>1915</c:v>
                </c:pt>
                <c:pt idx="363">
                  <c:v>1915</c:v>
                </c:pt>
                <c:pt idx="364">
                  <c:v>1915</c:v>
                </c:pt>
                <c:pt idx="365">
                  <c:v>1915</c:v>
                </c:pt>
                <c:pt idx="366">
                  <c:v>1915</c:v>
                </c:pt>
                <c:pt idx="367">
                  <c:v>1915</c:v>
                </c:pt>
                <c:pt idx="368">
                  <c:v>1915</c:v>
                </c:pt>
                <c:pt idx="369">
                  <c:v>1915</c:v>
                </c:pt>
                <c:pt idx="370">
                  <c:v>1915</c:v>
                </c:pt>
                <c:pt idx="371">
                  <c:v>1916</c:v>
                </c:pt>
                <c:pt idx="372">
                  <c:v>1916</c:v>
                </c:pt>
                <c:pt idx="373">
                  <c:v>1916</c:v>
                </c:pt>
                <c:pt idx="374">
                  <c:v>1916</c:v>
                </c:pt>
                <c:pt idx="375">
                  <c:v>1916</c:v>
                </c:pt>
                <c:pt idx="376">
                  <c:v>1916</c:v>
                </c:pt>
                <c:pt idx="377">
                  <c:v>1916</c:v>
                </c:pt>
                <c:pt idx="378">
                  <c:v>1916</c:v>
                </c:pt>
                <c:pt idx="379">
                  <c:v>1916</c:v>
                </c:pt>
                <c:pt idx="380">
                  <c:v>1916</c:v>
                </c:pt>
                <c:pt idx="381">
                  <c:v>1916</c:v>
                </c:pt>
                <c:pt idx="382">
                  <c:v>1916</c:v>
                </c:pt>
                <c:pt idx="383">
                  <c:v>1917</c:v>
                </c:pt>
                <c:pt idx="384">
                  <c:v>1917</c:v>
                </c:pt>
                <c:pt idx="385">
                  <c:v>1917</c:v>
                </c:pt>
                <c:pt idx="386">
                  <c:v>1917</c:v>
                </c:pt>
                <c:pt idx="387">
                  <c:v>1917</c:v>
                </c:pt>
                <c:pt idx="388">
                  <c:v>1917</c:v>
                </c:pt>
                <c:pt idx="389">
                  <c:v>1917</c:v>
                </c:pt>
                <c:pt idx="390">
                  <c:v>1917</c:v>
                </c:pt>
                <c:pt idx="391">
                  <c:v>1917</c:v>
                </c:pt>
                <c:pt idx="392">
                  <c:v>1917</c:v>
                </c:pt>
                <c:pt idx="393">
                  <c:v>1917</c:v>
                </c:pt>
                <c:pt idx="394">
                  <c:v>1917</c:v>
                </c:pt>
                <c:pt idx="395">
                  <c:v>1918</c:v>
                </c:pt>
                <c:pt idx="396">
                  <c:v>1918</c:v>
                </c:pt>
                <c:pt idx="397">
                  <c:v>1918</c:v>
                </c:pt>
                <c:pt idx="398">
                  <c:v>1918</c:v>
                </c:pt>
                <c:pt idx="399">
                  <c:v>1918</c:v>
                </c:pt>
                <c:pt idx="400">
                  <c:v>1918</c:v>
                </c:pt>
                <c:pt idx="401">
                  <c:v>1918</c:v>
                </c:pt>
                <c:pt idx="402">
                  <c:v>1918</c:v>
                </c:pt>
                <c:pt idx="403">
                  <c:v>1918</c:v>
                </c:pt>
                <c:pt idx="404">
                  <c:v>1918</c:v>
                </c:pt>
                <c:pt idx="405">
                  <c:v>1918</c:v>
                </c:pt>
                <c:pt idx="406">
                  <c:v>1918</c:v>
                </c:pt>
                <c:pt idx="407">
                  <c:v>1919</c:v>
                </c:pt>
                <c:pt idx="408">
                  <c:v>1919</c:v>
                </c:pt>
                <c:pt idx="409">
                  <c:v>1919</c:v>
                </c:pt>
                <c:pt idx="410">
                  <c:v>1919</c:v>
                </c:pt>
                <c:pt idx="411">
                  <c:v>1919</c:v>
                </c:pt>
                <c:pt idx="412">
                  <c:v>1919</c:v>
                </c:pt>
                <c:pt idx="413">
                  <c:v>1919</c:v>
                </c:pt>
                <c:pt idx="414">
                  <c:v>1919</c:v>
                </c:pt>
                <c:pt idx="415">
                  <c:v>1919</c:v>
                </c:pt>
                <c:pt idx="416">
                  <c:v>1919</c:v>
                </c:pt>
                <c:pt idx="417">
                  <c:v>1919</c:v>
                </c:pt>
                <c:pt idx="418">
                  <c:v>1919</c:v>
                </c:pt>
                <c:pt idx="419">
                  <c:v>1920</c:v>
                </c:pt>
                <c:pt idx="420">
                  <c:v>1920</c:v>
                </c:pt>
                <c:pt idx="421">
                  <c:v>1920</c:v>
                </c:pt>
                <c:pt idx="422">
                  <c:v>1920</c:v>
                </c:pt>
                <c:pt idx="423">
                  <c:v>1920</c:v>
                </c:pt>
                <c:pt idx="424">
                  <c:v>1920</c:v>
                </c:pt>
                <c:pt idx="425">
                  <c:v>1920</c:v>
                </c:pt>
                <c:pt idx="426">
                  <c:v>1920</c:v>
                </c:pt>
                <c:pt idx="427">
                  <c:v>1920</c:v>
                </c:pt>
                <c:pt idx="428">
                  <c:v>1920</c:v>
                </c:pt>
                <c:pt idx="429">
                  <c:v>1920</c:v>
                </c:pt>
                <c:pt idx="430">
                  <c:v>1920</c:v>
                </c:pt>
                <c:pt idx="431">
                  <c:v>1921</c:v>
                </c:pt>
                <c:pt idx="432">
                  <c:v>1921</c:v>
                </c:pt>
                <c:pt idx="433">
                  <c:v>1921</c:v>
                </c:pt>
                <c:pt idx="434">
                  <c:v>1921</c:v>
                </c:pt>
                <c:pt idx="435">
                  <c:v>1921</c:v>
                </c:pt>
                <c:pt idx="436">
                  <c:v>1921</c:v>
                </c:pt>
                <c:pt idx="437">
                  <c:v>1921</c:v>
                </c:pt>
                <c:pt idx="438">
                  <c:v>1921</c:v>
                </c:pt>
                <c:pt idx="439">
                  <c:v>1921</c:v>
                </c:pt>
                <c:pt idx="440">
                  <c:v>1921</c:v>
                </c:pt>
                <c:pt idx="441">
                  <c:v>1921</c:v>
                </c:pt>
                <c:pt idx="442">
                  <c:v>1921</c:v>
                </c:pt>
                <c:pt idx="443">
                  <c:v>1922</c:v>
                </c:pt>
                <c:pt idx="444">
                  <c:v>1922</c:v>
                </c:pt>
                <c:pt idx="445">
                  <c:v>1922</c:v>
                </c:pt>
                <c:pt idx="446">
                  <c:v>1922</c:v>
                </c:pt>
                <c:pt idx="447">
                  <c:v>1922</c:v>
                </c:pt>
                <c:pt idx="448">
                  <c:v>1922</c:v>
                </c:pt>
                <c:pt idx="449">
                  <c:v>1922</c:v>
                </c:pt>
                <c:pt idx="450">
                  <c:v>1922</c:v>
                </c:pt>
                <c:pt idx="451">
                  <c:v>1922</c:v>
                </c:pt>
                <c:pt idx="452">
                  <c:v>1922</c:v>
                </c:pt>
                <c:pt idx="453">
                  <c:v>1922</c:v>
                </c:pt>
                <c:pt idx="454">
                  <c:v>1922</c:v>
                </c:pt>
                <c:pt idx="455">
                  <c:v>1923</c:v>
                </c:pt>
                <c:pt idx="456">
                  <c:v>1923</c:v>
                </c:pt>
                <c:pt idx="457">
                  <c:v>1923</c:v>
                </c:pt>
                <c:pt idx="458">
                  <c:v>1923</c:v>
                </c:pt>
                <c:pt idx="459">
                  <c:v>1923</c:v>
                </c:pt>
                <c:pt idx="460">
                  <c:v>1923</c:v>
                </c:pt>
                <c:pt idx="461">
                  <c:v>1923</c:v>
                </c:pt>
                <c:pt idx="462">
                  <c:v>1923</c:v>
                </c:pt>
                <c:pt idx="463">
                  <c:v>1923</c:v>
                </c:pt>
                <c:pt idx="464">
                  <c:v>1923</c:v>
                </c:pt>
                <c:pt idx="465">
                  <c:v>1923</c:v>
                </c:pt>
                <c:pt idx="466">
                  <c:v>1923</c:v>
                </c:pt>
                <c:pt idx="467">
                  <c:v>1924</c:v>
                </c:pt>
                <c:pt idx="468">
                  <c:v>1924</c:v>
                </c:pt>
                <c:pt idx="469">
                  <c:v>1924</c:v>
                </c:pt>
                <c:pt idx="470">
                  <c:v>1924</c:v>
                </c:pt>
                <c:pt idx="471">
                  <c:v>1924</c:v>
                </c:pt>
                <c:pt idx="472">
                  <c:v>1924</c:v>
                </c:pt>
                <c:pt idx="473">
                  <c:v>1924</c:v>
                </c:pt>
                <c:pt idx="474">
                  <c:v>1924</c:v>
                </c:pt>
                <c:pt idx="475">
                  <c:v>1924</c:v>
                </c:pt>
                <c:pt idx="476">
                  <c:v>1924</c:v>
                </c:pt>
                <c:pt idx="477">
                  <c:v>1924</c:v>
                </c:pt>
                <c:pt idx="478">
                  <c:v>1924</c:v>
                </c:pt>
                <c:pt idx="479">
                  <c:v>1925</c:v>
                </c:pt>
                <c:pt idx="480">
                  <c:v>1925</c:v>
                </c:pt>
                <c:pt idx="481">
                  <c:v>1925</c:v>
                </c:pt>
                <c:pt idx="482">
                  <c:v>1925</c:v>
                </c:pt>
                <c:pt idx="483">
                  <c:v>1925</c:v>
                </c:pt>
                <c:pt idx="484">
                  <c:v>1925</c:v>
                </c:pt>
                <c:pt idx="485">
                  <c:v>1925</c:v>
                </c:pt>
                <c:pt idx="486">
                  <c:v>1925</c:v>
                </c:pt>
                <c:pt idx="487">
                  <c:v>1925</c:v>
                </c:pt>
                <c:pt idx="488">
                  <c:v>1925</c:v>
                </c:pt>
                <c:pt idx="489">
                  <c:v>1925</c:v>
                </c:pt>
                <c:pt idx="490">
                  <c:v>1925</c:v>
                </c:pt>
                <c:pt idx="491">
                  <c:v>1926</c:v>
                </c:pt>
                <c:pt idx="492">
                  <c:v>1926</c:v>
                </c:pt>
                <c:pt idx="493">
                  <c:v>1926</c:v>
                </c:pt>
                <c:pt idx="494">
                  <c:v>1926</c:v>
                </c:pt>
                <c:pt idx="495">
                  <c:v>1926</c:v>
                </c:pt>
                <c:pt idx="496">
                  <c:v>1926</c:v>
                </c:pt>
                <c:pt idx="497">
                  <c:v>1926</c:v>
                </c:pt>
                <c:pt idx="498">
                  <c:v>1926</c:v>
                </c:pt>
                <c:pt idx="499">
                  <c:v>1926</c:v>
                </c:pt>
                <c:pt idx="500">
                  <c:v>1926</c:v>
                </c:pt>
                <c:pt idx="501">
                  <c:v>1926</c:v>
                </c:pt>
                <c:pt idx="502">
                  <c:v>1926</c:v>
                </c:pt>
                <c:pt idx="503">
                  <c:v>1927</c:v>
                </c:pt>
                <c:pt idx="504">
                  <c:v>1927</c:v>
                </c:pt>
                <c:pt idx="505">
                  <c:v>1927</c:v>
                </c:pt>
                <c:pt idx="506">
                  <c:v>1927</c:v>
                </c:pt>
                <c:pt idx="507">
                  <c:v>1927</c:v>
                </c:pt>
                <c:pt idx="508">
                  <c:v>1927</c:v>
                </c:pt>
                <c:pt idx="509">
                  <c:v>1927</c:v>
                </c:pt>
                <c:pt idx="510">
                  <c:v>1927</c:v>
                </c:pt>
                <c:pt idx="511">
                  <c:v>1927</c:v>
                </c:pt>
                <c:pt idx="512">
                  <c:v>1927</c:v>
                </c:pt>
                <c:pt idx="513">
                  <c:v>1927</c:v>
                </c:pt>
                <c:pt idx="514">
                  <c:v>1927</c:v>
                </c:pt>
                <c:pt idx="515">
                  <c:v>1928</c:v>
                </c:pt>
                <c:pt idx="516">
                  <c:v>1928</c:v>
                </c:pt>
                <c:pt idx="517">
                  <c:v>1928</c:v>
                </c:pt>
                <c:pt idx="518">
                  <c:v>1928</c:v>
                </c:pt>
                <c:pt idx="519">
                  <c:v>1928</c:v>
                </c:pt>
                <c:pt idx="520">
                  <c:v>1928</c:v>
                </c:pt>
                <c:pt idx="521">
                  <c:v>1928</c:v>
                </c:pt>
                <c:pt idx="522">
                  <c:v>1928</c:v>
                </c:pt>
                <c:pt idx="523">
                  <c:v>1928</c:v>
                </c:pt>
                <c:pt idx="524">
                  <c:v>1928</c:v>
                </c:pt>
                <c:pt idx="525">
                  <c:v>1928</c:v>
                </c:pt>
                <c:pt idx="526">
                  <c:v>1928</c:v>
                </c:pt>
                <c:pt idx="527">
                  <c:v>1929</c:v>
                </c:pt>
                <c:pt idx="528">
                  <c:v>1929</c:v>
                </c:pt>
                <c:pt idx="529">
                  <c:v>1929</c:v>
                </c:pt>
                <c:pt idx="530">
                  <c:v>1929</c:v>
                </c:pt>
                <c:pt idx="531">
                  <c:v>1929</c:v>
                </c:pt>
                <c:pt idx="532">
                  <c:v>1929</c:v>
                </c:pt>
                <c:pt idx="533">
                  <c:v>1929</c:v>
                </c:pt>
                <c:pt idx="534">
                  <c:v>1929</c:v>
                </c:pt>
                <c:pt idx="535">
                  <c:v>1929</c:v>
                </c:pt>
                <c:pt idx="536">
                  <c:v>1929</c:v>
                </c:pt>
                <c:pt idx="537">
                  <c:v>1929</c:v>
                </c:pt>
                <c:pt idx="538">
                  <c:v>1929</c:v>
                </c:pt>
                <c:pt idx="539">
                  <c:v>1930</c:v>
                </c:pt>
                <c:pt idx="540">
                  <c:v>1930</c:v>
                </c:pt>
                <c:pt idx="541">
                  <c:v>1930</c:v>
                </c:pt>
                <c:pt idx="542">
                  <c:v>1930</c:v>
                </c:pt>
                <c:pt idx="543">
                  <c:v>1930</c:v>
                </c:pt>
                <c:pt idx="544">
                  <c:v>1930</c:v>
                </c:pt>
                <c:pt idx="545">
                  <c:v>1930</c:v>
                </c:pt>
                <c:pt idx="546">
                  <c:v>1930</c:v>
                </c:pt>
                <c:pt idx="547">
                  <c:v>1930</c:v>
                </c:pt>
                <c:pt idx="548">
                  <c:v>1930</c:v>
                </c:pt>
                <c:pt idx="549">
                  <c:v>1930</c:v>
                </c:pt>
                <c:pt idx="550">
                  <c:v>1930</c:v>
                </c:pt>
                <c:pt idx="551">
                  <c:v>1931</c:v>
                </c:pt>
                <c:pt idx="552">
                  <c:v>1931</c:v>
                </c:pt>
                <c:pt idx="553">
                  <c:v>1931</c:v>
                </c:pt>
                <c:pt idx="554">
                  <c:v>1931</c:v>
                </c:pt>
                <c:pt idx="555">
                  <c:v>1931</c:v>
                </c:pt>
                <c:pt idx="556">
                  <c:v>1931</c:v>
                </c:pt>
                <c:pt idx="557">
                  <c:v>1931</c:v>
                </c:pt>
                <c:pt idx="558">
                  <c:v>1931</c:v>
                </c:pt>
                <c:pt idx="559">
                  <c:v>1931</c:v>
                </c:pt>
                <c:pt idx="560">
                  <c:v>1931</c:v>
                </c:pt>
                <c:pt idx="561">
                  <c:v>1931</c:v>
                </c:pt>
                <c:pt idx="562">
                  <c:v>1931</c:v>
                </c:pt>
                <c:pt idx="563">
                  <c:v>1932</c:v>
                </c:pt>
                <c:pt idx="564">
                  <c:v>1932</c:v>
                </c:pt>
                <c:pt idx="565">
                  <c:v>1932</c:v>
                </c:pt>
                <c:pt idx="566">
                  <c:v>1932</c:v>
                </c:pt>
                <c:pt idx="567">
                  <c:v>1932</c:v>
                </c:pt>
                <c:pt idx="568">
                  <c:v>1932</c:v>
                </c:pt>
                <c:pt idx="569">
                  <c:v>1932</c:v>
                </c:pt>
                <c:pt idx="570">
                  <c:v>1932</c:v>
                </c:pt>
                <c:pt idx="571">
                  <c:v>1932</c:v>
                </c:pt>
                <c:pt idx="572">
                  <c:v>1932</c:v>
                </c:pt>
                <c:pt idx="573">
                  <c:v>1932</c:v>
                </c:pt>
                <c:pt idx="574">
                  <c:v>1932</c:v>
                </c:pt>
                <c:pt idx="575">
                  <c:v>1933</c:v>
                </c:pt>
                <c:pt idx="576">
                  <c:v>1933</c:v>
                </c:pt>
                <c:pt idx="577">
                  <c:v>1933</c:v>
                </c:pt>
                <c:pt idx="578">
                  <c:v>1933</c:v>
                </c:pt>
                <c:pt idx="579">
                  <c:v>1933</c:v>
                </c:pt>
                <c:pt idx="580">
                  <c:v>1933</c:v>
                </c:pt>
                <c:pt idx="581">
                  <c:v>1933</c:v>
                </c:pt>
                <c:pt idx="582">
                  <c:v>1933</c:v>
                </c:pt>
                <c:pt idx="583">
                  <c:v>1933</c:v>
                </c:pt>
                <c:pt idx="584">
                  <c:v>1933</c:v>
                </c:pt>
                <c:pt idx="585">
                  <c:v>1933</c:v>
                </c:pt>
                <c:pt idx="586">
                  <c:v>1933</c:v>
                </c:pt>
                <c:pt idx="587">
                  <c:v>1934</c:v>
                </c:pt>
                <c:pt idx="588">
                  <c:v>1934</c:v>
                </c:pt>
                <c:pt idx="589">
                  <c:v>1934</c:v>
                </c:pt>
                <c:pt idx="590">
                  <c:v>1934</c:v>
                </c:pt>
                <c:pt idx="591">
                  <c:v>1934</c:v>
                </c:pt>
                <c:pt idx="592">
                  <c:v>1934</c:v>
                </c:pt>
                <c:pt idx="593">
                  <c:v>1934</c:v>
                </c:pt>
                <c:pt idx="594">
                  <c:v>1934</c:v>
                </c:pt>
                <c:pt idx="595">
                  <c:v>1934</c:v>
                </c:pt>
                <c:pt idx="596">
                  <c:v>1934</c:v>
                </c:pt>
                <c:pt idx="597">
                  <c:v>1934</c:v>
                </c:pt>
                <c:pt idx="598">
                  <c:v>1934</c:v>
                </c:pt>
                <c:pt idx="599">
                  <c:v>1935</c:v>
                </c:pt>
                <c:pt idx="600">
                  <c:v>1935</c:v>
                </c:pt>
                <c:pt idx="601">
                  <c:v>1935</c:v>
                </c:pt>
                <c:pt idx="602">
                  <c:v>1935</c:v>
                </c:pt>
                <c:pt idx="603">
                  <c:v>1935</c:v>
                </c:pt>
                <c:pt idx="604">
                  <c:v>1935</c:v>
                </c:pt>
                <c:pt idx="605">
                  <c:v>1935</c:v>
                </c:pt>
                <c:pt idx="606">
                  <c:v>1935</c:v>
                </c:pt>
                <c:pt idx="607">
                  <c:v>1935</c:v>
                </c:pt>
                <c:pt idx="608">
                  <c:v>1935</c:v>
                </c:pt>
                <c:pt idx="609">
                  <c:v>1935</c:v>
                </c:pt>
                <c:pt idx="610">
                  <c:v>1935</c:v>
                </c:pt>
                <c:pt idx="611">
                  <c:v>1936</c:v>
                </c:pt>
                <c:pt idx="612">
                  <c:v>1936</c:v>
                </c:pt>
                <c:pt idx="613">
                  <c:v>1936</c:v>
                </c:pt>
                <c:pt idx="614">
                  <c:v>1936</c:v>
                </c:pt>
                <c:pt idx="615">
                  <c:v>1936</c:v>
                </c:pt>
                <c:pt idx="616">
                  <c:v>1936</c:v>
                </c:pt>
                <c:pt idx="617">
                  <c:v>1936</c:v>
                </c:pt>
                <c:pt idx="618">
                  <c:v>1936</c:v>
                </c:pt>
                <c:pt idx="619">
                  <c:v>1936</c:v>
                </c:pt>
                <c:pt idx="620">
                  <c:v>1936</c:v>
                </c:pt>
                <c:pt idx="621">
                  <c:v>1936</c:v>
                </c:pt>
                <c:pt idx="622">
                  <c:v>1936</c:v>
                </c:pt>
                <c:pt idx="623">
                  <c:v>1937</c:v>
                </c:pt>
                <c:pt idx="624">
                  <c:v>1937</c:v>
                </c:pt>
                <c:pt idx="625">
                  <c:v>1937</c:v>
                </c:pt>
                <c:pt idx="626">
                  <c:v>1937</c:v>
                </c:pt>
                <c:pt idx="627">
                  <c:v>1937</c:v>
                </c:pt>
                <c:pt idx="628">
                  <c:v>1937</c:v>
                </c:pt>
                <c:pt idx="629">
                  <c:v>1937</c:v>
                </c:pt>
                <c:pt idx="630">
                  <c:v>1937</c:v>
                </c:pt>
                <c:pt idx="631">
                  <c:v>1937</c:v>
                </c:pt>
                <c:pt idx="632">
                  <c:v>1937</c:v>
                </c:pt>
                <c:pt idx="633">
                  <c:v>1937</c:v>
                </c:pt>
                <c:pt idx="634">
                  <c:v>1937</c:v>
                </c:pt>
                <c:pt idx="635">
                  <c:v>1938</c:v>
                </c:pt>
                <c:pt idx="636">
                  <c:v>1938</c:v>
                </c:pt>
                <c:pt idx="637">
                  <c:v>1938</c:v>
                </c:pt>
                <c:pt idx="638">
                  <c:v>1938</c:v>
                </c:pt>
                <c:pt idx="639">
                  <c:v>1938</c:v>
                </c:pt>
                <c:pt idx="640">
                  <c:v>1938</c:v>
                </c:pt>
                <c:pt idx="641">
                  <c:v>1938</c:v>
                </c:pt>
                <c:pt idx="642">
                  <c:v>1938</c:v>
                </c:pt>
                <c:pt idx="643">
                  <c:v>1938</c:v>
                </c:pt>
                <c:pt idx="644">
                  <c:v>1938</c:v>
                </c:pt>
                <c:pt idx="645">
                  <c:v>1938</c:v>
                </c:pt>
                <c:pt idx="646">
                  <c:v>1938</c:v>
                </c:pt>
                <c:pt idx="647">
                  <c:v>1939</c:v>
                </c:pt>
                <c:pt idx="648">
                  <c:v>1939</c:v>
                </c:pt>
                <c:pt idx="649">
                  <c:v>1939</c:v>
                </c:pt>
                <c:pt idx="650">
                  <c:v>1939</c:v>
                </c:pt>
                <c:pt idx="651">
                  <c:v>1939</c:v>
                </c:pt>
                <c:pt idx="652">
                  <c:v>1939</c:v>
                </c:pt>
                <c:pt idx="653">
                  <c:v>1939</c:v>
                </c:pt>
                <c:pt idx="654">
                  <c:v>1939</c:v>
                </c:pt>
                <c:pt idx="655">
                  <c:v>1939</c:v>
                </c:pt>
                <c:pt idx="656">
                  <c:v>1939</c:v>
                </c:pt>
                <c:pt idx="657">
                  <c:v>1939</c:v>
                </c:pt>
                <c:pt idx="658">
                  <c:v>1939</c:v>
                </c:pt>
                <c:pt idx="659">
                  <c:v>1940</c:v>
                </c:pt>
                <c:pt idx="660">
                  <c:v>1940</c:v>
                </c:pt>
                <c:pt idx="661">
                  <c:v>1940</c:v>
                </c:pt>
                <c:pt idx="662">
                  <c:v>1940</c:v>
                </c:pt>
                <c:pt idx="663">
                  <c:v>1940</c:v>
                </c:pt>
                <c:pt idx="664">
                  <c:v>1940</c:v>
                </c:pt>
                <c:pt idx="665">
                  <c:v>1940</c:v>
                </c:pt>
                <c:pt idx="666">
                  <c:v>1940</c:v>
                </c:pt>
                <c:pt idx="667">
                  <c:v>1940</c:v>
                </c:pt>
                <c:pt idx="668">
                  <c:v>1940</c:v>
                </c:pt>
                <c:pt idx="669">
                  <c:v>1940</c:v>
                </c:pt>
                <c:pt idx="670">
                  <c:v>1940</c:v>
                </c:pt>
                <c:pt idx="671">
                  <c:v>1941</c:v>
                </c:pt>
                <c:pt idx="672">
                  <c:v>1941</c:v>
                </c:pt>
                <c:pt idx="673">
                  <c:v>1941</c:v>
                </c:pt>
                <c:pt idx="674">
                  <c:v>1941</c:v>
                </c:pt>
                <c:pt idx="675">
                  <c:v>1941</c:v>
                </c:pt>
                <c:pt idx="676">
                  <c:v>1941</c:v>
                </c:pt>
                <c:pt idx="677">
                  <c:v>1941</c:v>
                </c:pt>
                <c:pt idx="678">
                  <c:v>1941</c:v>
                </c:pt>
                <c:pt idx="679">
                  <c:v>1941</c:v>
                </c:pt>
                <c:pt idx="680">
                  <c:v>1941</c:v>
                </c:pt>
                <c:pt idx="681">
                  <c:v>1941</c:v>
                </c:pt>
                <c:pt idx="682">
                  <c:v>1941</c:v>
                </c:pt>
                <c:pt idx="683">
                  <c:v>1942</c:v>
                </c:pt>
                <c:pt idx="684">
                  <c:v>1942</c:v>
                </c:pt>
                <c:pt idx="685">
                  <c:v>1942</c:v>
                </c:pt>
                <c:pt idx="686">
                  <c:v>1942</c:v>
                </c:pt>
                <c:pt idx="687">
                  <c:v>1942</c:v>
                </c:pt>
                <c:pt idx="688">
                  <c:v>1942</c:v>
                </c:pt>
                <c:pt idx="689">
                  <c:v>1942</c:v>
                </c:pt>
                <c:pt idx="690">
                  <c:v>1942</c:v>
                </c:pt>
                <c:pt idx="691">
                  <c:v>1942</c:v>
                </c:pt>
                <c:pt idx="692">
                  <c:v>1942</c:v>
                </c:pt>
                <c:pt idx="693">
                  <c:v>1942</c:v>
                </c:pt>
                <c:pt idx="694">
                  <c:v>1942</c:v>
                </c:pt>
                <c:pt idx="695">
                  <c:v>1943</c:v>
                </c:pt>
                <c:pt idx="696">
                  <c:v>1943</c:v>
                </c:pt>
                <c:pt idx="697">
                  <c:v>1943</c:v>
                </c:pt>
                <c:pt idx="698">
                  <c:v>1943</c:v>
                </c:pt>
                <c:pt idx="699">
                  <c:v>1943</c:v>
                </c:pt>
                <c:pt idx="700">
                  <c:v>1943</c:v>
                </c:pt>
                <c:pt idx="701">
                  <c:v>1943</c:v>
                </c:pt>
                <c:pt idx="702">
                  <c:v>1943</c:v>
                </c:pt>
                <c:pt idx="703">
                  <c:v>1943</c:v>
                </c:pt>
                <c:pt idx="704">
                  <c:v>1943</c:v>
                </c:pt>
                <c:pt idx="705">
                  <c:v>1943</c:v>
                </c:pt>
                <c:pt idx="706">
                  <c:v>1943</c:v>
                </c:pt>
                <c:pt idx="707">
                  <c:v>1944</c:v>
                </c:pt>
                <c:pt idx="708">
                  <c:v>1944</c:v>
                </c:pt>
                <c:pt idx="709">
                  <c:v>1944</c:v>
                </c:pt>
                <c:pt idx="710">
                  <c:v>1944</c:v>
                </c:pt>
                <c:pt idx="711">
                  <c:v>1944</c:v>
                </c:pt>
                <c:pt idx="712">
                  <c:v>1944</c:v>
                </c:pt>
                <c:pt idx="713">
                  <c:v>1944</c:v>
                </c:pt>
                <c:pt idx="714">
                  <c:v>1944</c:v>
                </c:pt>
                <c:pt idx="715">
                  <c:v>1944</c:v>
                </c:pt>
                <c:pt idx="716">
                  <c:v>1944</c:v>
                </c:pt>
                <c:pt idx="717">
                  <c:v>1944</c:v>
                </c:pt>
                <c:pt idx="718">
                  <c:v>1944</c:v>
                </c:pt>
                <c:pt idx="719">
                  <c:v>1945</c:v>
                </c:pt>
                <c:pt idx="720">
                  <c:v>1945</c:v>
                </c:pt>
                <c:pt idx="721">
                  <c:v>1945</c:v>
                </c:pt>
                <c:pt idx="722">
                  <c:v>1945</c:v>
                </c:pt>
                <c:pt idx="723">
                  <c:v>1945</c:v>
                </c:pt>
                <c:pt idx="724">
                  <c:v>1945</c:v>
                </c:pt>
                <c:pt idx="725">
                  <c:v>1945</c:v>
                </c:pt>
                <c:pt idx="726">
                  <c:v>1945</c:v>
                </c:pt>
                <c:pt idx="727">
                  <c:v>1945</c:v>
                </c:pt>
                <c:pt idx="728">
                  <c:v>1945</c:v>
                </c:pt>
                <c:pt idx="729">
                  <c:v>1945</c:v>
                </c:pt>
                <c:pt idx="730">
                  <c:v>1945</c:v>
                </c:pt>
                <c:pt idx="731">
                  <c:v>1946</c:v>
                </c:pt>
                <c:pt idx="732">
                  <c:v>1946</c:v>
                </c:pt>
                <c:pt idx="733">
                  <c:v>1946</c:v>
                </c:pt>
                <c:pt idx="734">
                  <c:v>1946</c:v>
                </c:pt>
                <c:pt idx="735">
                  <c:v>1946</c:v>
                </c:pt>
                <c:pt idx="736">
                  <c:v>1946</c:v>
                </c:pt>
                <c:pt idx="737">
                  <c:v>1946</c:v>
                </c:pt>
                <c:pt idx="738">
                  <c:v>1946</c:v>
                </c:pt>
                <c:pt idx="739">
                  <c:v>1946</c:v>
                </c:pt>
                <c:pt idx="740">
                  <c:v>1946</c:v>
                </c:pt>
                <c:pt idx="741">
                  <c:v>1946</c:v>
                </c:pt>
                <c:pt idx="742">
                  <c:v>1946</c:v>
                </c:pt>
                <c:pt idx="743">
                  <c:v>1947</c:v>
                </c:pt>
                <c:pt idx="744">
                  <c:v>1947</c:v>
                </c:pt>
                <c:pt idx="745">
                  <c:v>1947</c:v>
                </c:pt>
                <c:pt idx="746">
                  <c:v>1947</c:v>
                </c:pt>
                <c:pt idx="747">
                  <c:v>1947</c:v>
                </c:pt>
                <c:pt idx="748">
                  <c:v>1947</c:v>
                </c:pt>
                <c:pt idx="749">
                  <c:v>1947</c:v>
                </c:pt>
                <c:pt idx="750">
                  <c:v>1947</c:v>
                </c:pt>
                <c:pt idx="751">
                  <c:v>1947</c:v>
                </c:pt>
                <c:pt idx="752">
                  <c:v>1947</c:v>
                </c:pt>
                <c:pt idx="753">
                  <c:v>1947</c:v>
                </c:pt>
                <c:pt idx="754">
                  <c:v>1947</c:v>
                </c:pt>
                <c:pt idx="755">
                  <c:v>1948</c:v>
                </c:pt>
                <c:pt idx="756">
                  <c:v>1948</c:v>
                </c:pt>
                <c:pt idx="757">
                  <c:v>1948</c:v>
                </c:pt>
                <c:pt idx="758">
                  <c:v>1948</c:v>
                </c:pt>
                <c:pt idx="759">
                  <c:v>1948</c:v>
                </c:pt>
                <c:pt idx="760">
                  <c:v>1948</c:v>
                </c:pt>
                <c:pt idx="761">
                  <c:v>1948</c:v>
                </c:pt>
                <c:pt idx="762">
                  <c:v>1948</c:v>
                </c:pt>
                <c:pt idx="763">
                  <c:v>1948</c:v>
                </c:pt>
                <c:pt idx="764">
                  <c:v>1948</c:v>
                </c:pt>
                <c:pt idx="765">
                  <c:v>1948</c:v>
                </c:pt>
                <c:pt idx="766">
                  <c:v>1948</c:v>
                </c:pt>
                <c:pt idx="767">
                  <c:v>1949</c:v>
                </c:pt>
                <c:pt idx="768">
                  <c:v>1949</c:v>
                </c:pt>
                <c:pt idx="769">
                  <c:v>1949</c:v>
                </c:pt>
                <c:pt idx="770">
                  <c:v>1949</c:v>
                </c:pt>
                <c:pt idx="771">
                  <c:v>1949</c:v>
                </c:pt>
                <c:pt idx="772">
                  <c:v>1949</c:v>
                </c:pt>
                <c:pt idx="773">
                  <c:v>1949</c:v>
                </c:pt>
                <c:pt idx="774">
                  <c:v>1949</c:v>
                </c:pt>
                <c:pt idx="775">
                  <c:v>1949</c:v>
                </c:pt>
                <c:pt idx="776">
                  <c:v>1949</c:v>
                </c:pt>
                <c:pt idx="777">
                  <c:v>1949</c:v>
                </c:pt>
                <c:pt idx="778">
                  <c:v>1949</c:v>
                </c:pt>
                <c:pt idx="779">
                  <c:v>1950</c:v>
                </c:pt>
                <c:pt idx="780">
                  <c:v>1950</c:v>
                </c:pt>
                <c:pt idx="781">
                  <c:v>1950</c:v>
                </c:pt>
                <c:pt idx="782">
                  <c:v>1950</c:v>
                </c:pt>
                <c:pt idx="783">
                  <c:v>1950</c:v>
                </c:pt>
                <c:pt idx="784">
                  <c:v>1950</c:v>
                </c:pt>
                <c:pt idx="785">
                  <c:v>1950</c:v>
                </c:pt>
                <c:pt idx="786">
                  <c:v>1950</c:v>
                </c:pt>
                <c:pt idx="787">
                  <c:v>1950</c:v>
                </c:pt>
                <c:pt idx="788">
                  <c:v>1950</c:v>
                </c:pt>
                <c:pt idx="789">
                  <c:v>1950</c:v>
                </c:pt>
                <c:pt idx="790">
                  <c:v>1950</c:v>
                </c:pt>
                <c:pt idx="791">
                  <c:v>1951</c:v>
                </c:pt>
                <c:pt idx="792">
                  <c:v>1951</c:v>
                </c:pt>
                <c:pt idx="793">
                  <c:v>1951</c:v>
                </c:pt>
                <c:pt idx="794">
                  <c:v>1951</c:v>
                </c:pt>
                <c:pt idx="795">
                  <c:v>1951</c:v>
                </c:pt>
                <c:pt idx="796">
                  <c:v>1951</c:v>
                </c:pt>
                <c:pt idx="797">
                  <c:v>1951</c:v>
                </c:pt>
                <c:pt idx="798">
                  <c:v>1951</c:v>
                </c:pt>
                <c:pt idx="799">
                  <c:v>1951</c:v>
                </c:pt>
                <c:pt idx="800">
                  <c:v>1951</c:v>
                </c:pt>
                <c:pt idx="801">
                  <c:v>1951</c:v>
                </c:pt>
                <c:pt idx="802">
                  <c:v>1951</c:v>
                </c:pt>
                <c:pt idx="803">
                  <c:v>1952</c:v>
                </c:pt>
                <c:pt idx="804">
                  <c:v>1952</c:v>
                </c:pt>
                <c:pt idx="805">
                  <c:v>1952</c:v>
                </c:pt>
                <c:pt idx="806">
                  <c:v>1952</c:v>
                </c:pt>
                <c:pt idx="807">
                  <c:v>1952</c:v>
                </c:pt>
                <c:pt idx="808">
                  <c:v>1952</c:v>
                </c:pt>
                <c:pt idx="809">
                  <c:v>1952</c:v>
                </c:pt>
                <c:pt idx="810">
                  <c:v>1952</c:v>
                </c:pt>
                <c:pt idx="811">
                  <c:v>1952</c:v>
                </c:pt>
                <c:pt idx="812">
                  <c:v>1952</c:v>
                </c:pt>
                <c:pt idx="813">
                  <c:v>1952</c:v>
                </c:pt>
                <c:pt idx="814">
                  <c:v>1952</c:v>
                </c:pt>
                <c:pt idx="815">
                  <c:v>1953</c:v>
                </c:pt>
                <c:pt idx="816">
                  <c:v>1953</c:v>
                </c:pt>
                <c:pt idx="817">
                  <c:v>1953</c:v>
                </c:pt>
                <c:pt idx="818">
                  <c:v>1953</c:v>
                </c:pt>
                <c:pt idx="819">
                  <c:v>1953</c:v>
                </c:pt>
                <c:pt idx="820">
                  <c:v>1953</c:v>
                </c:pt>
                <c:pt idx="821">
                  <c:v>1953</c:v>
                </c:pt>
                <c:pt idx="822">
                  <c:v>1953</c:v>
                </c:pt>
                <c:pt idx="823">
                  <c:v>1953</c:v>
                </c:pt>
                <c:pt idx="824">
                  <c:v>1953</c:v>
                </c:pt>
                <c:pt idx="825">
                  <c:v>1953</c:v>
                </c:pt>
                <c:pt idx="826">
                  <c:v>1953</c:v>
                </c:pt>
                <c:pt idx="827">
                  <c:v>1954</c:v>
                </c:pt>
                <c:pt idx="828">
                  <c:v>1954</c:v>
                </c:pt>
                <c:pt idx="829">
                  <c:v>1954</c:v>
                </c:pt>
                <c:pt idx="830">
                  <c:v>1954</c:v>
                </c:pt>
                <c:pt idx="831">
                  <c:v>1954</c:v>
                </c:pt>
                <c:pt idx="832">
                  <c:v>1954</c:v>
                </c:pt>
                <c:pt idx="833">
                  <c:v>1954</c:v>
                </c:pt>
                <c:pt idx="834">
                  <c:v>1954</c:v>
                </c:pt>
                <c:pt idx="835">
                  <c:v>1954</c:v>
                </c:pt>
                <c:pt idx="836">
                  <c:v>1954</c:v>
                </c:pt>
                <c:pt idx="837">
                  <c:v>1954</c:v>
                </c:pt>
                <c:pt idx="838">
                  <c:v>1954</c:v>
                </c:pt>
                <c:pt idx="839">
                  <c:v>1955</c:v>
                </c:pt>
                <c:pt idx="840">
                  <c:v>1955</c:v>
                </c:pt>
                <c:pt idx="841">
                  <c:v>1955</c:v>
                </c:pt>
                <c:pt idx="842">
                  <c:v>1955</c:v>
                </c:pt>
                <c:pt idx="843">
                  <c:v>1955</c:v>
                </c:pt>
                <c:pt idx="844">
                  <c:v>1955</c:v>
                </c:pt>
                <c:pt idx="845">
                  <c:v>1955</c:v>
                </c:pt>
                <c:pt idx="846">
                  <c:v>1955</c:v>
                </c:pt>
                <c:pt idx="847">
                  <c:v>1955</c:v>
                </c:pt>
                <c:pt idx="848">
                  <c:v>1955</c:v>
                </c:pt>
                <c:pt idx="849">
                  <c:v>1955</c:v>
                </c:pt>
                <c:pt idx="850">
                  <c:v>1955</c:v>
                </c:pt>
                <c:pt idx="851">
                  <c:v>1956</c:v>
                </c:pt>
                <c:pt idx="852">
                  <c:v>1956</c:v>
                </c:pt>
                <c:pt idx="853">
                  <c:v>1956</c:v>
                </c:pt>
                <c:pt idx="854">
                  <c:v>1956</c:v>
                </c:pt>
                <c:pt idx="855">
                  <c:v>1956</c:v>
                </c:pt>
                <c:pt idx="856">
                  <c:v>1956</c:v>
                </c:pt>
                <c:pt idx="857">
                  <c:v>1956</c:v>
                </c:pt>
                <c:pt idx="858">
                  <c:v>1956</c:v>
                </c:pt>
                <c:pt idx="859">
                  <c:v>1956</c:v>
                </c:pt>
                <c:pt idx="860">
                  <c:v>1956</c:v>
                </c:pt>
                <c:pt idx="861">
                  <c:v>1956</c:v>
                </c:pt>
                <c:pt idx="862">
                  <c:v>1956</c:v>
                </c:pt>
                <c:pt idx="863">
                  <c:v>1957</c:v>
                </c:pt>
                <c:pt idx="864">
                  <c:v>1957</c:v>
                </c:pt>
                <c:pt idx="865">
                  <c:v>1957</c:v>
                </c:pt>
                <c:pt idx="866">
                  <c:v>1957</c:v>
                </c:pt>
                <c:pt idx="867">
                  <c:v>1957</c:v>
                </c:pt>
                <c:pt idx="868">
                  <c:v>1957</c:v>
                </c:pt>
                <c:pt idx="869">
                  <c:v>1957</c:v>
                </c:pt>
                <c:pt idx="870">
                  <c:v>1957</c:v>
                </c:pt>
                <c:pt idx="871">
                  <c:v>1957</c:v>
                </c:pt>
                <c:pt idx="872">
                  <c:v>1957</c:v>
                </c:pt>
                <c:pt idx="873">
                  <c:v>1957</c:v>
                </c:pt>
                <c:pt idx="874">
                  <c:v>1957</c:v>
                </c:pt>
                <c:pt idx="875">
                  <c:v>1958</c:v>
                </c:pt>
                <c:pt idx="876">
                  <c:v>1958</c:v>
                </c:pt>
                <c:pt idx="877">
                  <c:v>1958</c:v>
                </c:pt>
                <c:pt idx="878">
                  <c:v>1958</c:v>
                </c:pt>
                <c:pt idx="879">
                  <c:v>1958</c:v>
                </c:pt>
                <c:pt idx="880">
                  <c:v>1958</c:v>
                </c:pt>
                <c:pt idx="881">
                  <c:v>1958</c:v>
                </c:pt>
                <c:pt idx="882">
                  <c:v>1958</c:v>
                </c:pt>
                <c:pt idx="883">
                  <c:v>1958</c:v>
                </c:pt>
                <c:pt idx="884">
                  <c:v>1958</c:v>
                </c:pt>
                <c:pt idx="885">
                  <c:v>1958</c:v>
                </c:pt>
                <c:pt idx="886">
                  <c:v>1958</c:v>
                </c:pt>
                <c:pt idx="887">
                  <c:v>1959</c:v>
                </c:pt>
                <c:pt idx="888">
                  <c:v>1959</c:v>
                </c:pt>
                <c:pt idx="889">
                  <c:v>1959</c:v>
                </c:pt>
                <c:pt idx="890">
                  <c:v>1959</c:v>
                </c:pt>
                <c:pt idx="891">
                  <c:v>1959</c:v>
                </c:pt>
                <c:pt idx="892">
                  <c:v>1959</c:v>
                </c:pt>
                <c:pt idx="893">
                  <c:v>1959</c:v>
                </c:pt>
                <c:pt idx="894">
                  <c:v>1959</c:v>
                </c:pt>
                <c:pt idx="895">
                  <c:v>1959</c:v>
                </c:pt>
                <c:pt idx="896">
                  <c:v>1959</c:v>
                </c:pt>
                <c:pt idx="897">
                  <c:v>1959</c:v>
                </c:pt>
                <c:pt idx="898">
                  <c:v>1959</c:v>
                </c:pt>
                <c:pt idx="899">
                  <c:v>1960</c:v>
                </c:pt>
                <c:pt idx="900">
                  <c:v>1960</c:v>
                </c:pt>
                <c:pt idx="901">
                  <c:v>1960</c:v>
                </c:pt>
                <c:pt idx="902">
                  <c:v>1960</c:v>
                </c:pt>
                <c:pt idx="903">
                  <c:v>1960</c:v>
                </c:pt>
                <c:pt idx="904">
                  <c:v>1960</c:v>
                </c:pt>
                <c:pt idx="905">
                  <c:v>1960</c:v>
                </c:pt>
                <c:pt idx="906">
                  <c:v>1960</c:v>
                </c:pt>
                <c:pt idx="907">
                  <c:v>1960</c:v>
                </c:pt>
                <c:pt idx="908">
                  <c:v>1960</c:v>
                </c:pt>
                <c:pt idx="909">
                  <c:v>1960</c:v>
                </c:pt>
                <c:pt idx="910">
                  <c:v>1960</c:v>
                </c:pt>
                <c:pt idx="911">
                  <c:v>1961</c:v>
                </c:pt>
                <c:pt idx="912">
                  <c:v>1961</c:v>
                </c:pt>
                <c:pt idx="913">
                  <c:v>1961</c:v>
                </c:pt>
                <c:pt idx="914">
                  <c:v>1961</c:v>
                </c:pt>
                <c:pt idx="915">
                  <c:v>1961</c:v>
                </c:pt>
                <c:pt idx="916">
                  <c:v>1961</c:v>
                </c:pt>
                <c:pt idx="917">
                  <c:v>1961</c:v>
                </c:pt>
                <c:pt idx="918">
                  <c:v>1961</c:v>
                </c:pt>
                <c:pt idx="919">
                  <c:v>1961</c:v>
                </c:pt>
                <c:pt idx="920">
                  <c:v>1961</c:v>
                </c:pt>
                <c:pt idx="921">
                  <c:v>1961</c:v>
                </c:pt>
                <c:pt idx="922">
                  <c:v>1961</c:v>
                </c:pt>
                <c:pt idx="923">
                  <c:v>1962</c:v>
                </c:pt>
                <c:pt idx="924">
                  <c:v>1962</c:v>
                </c:pt>
                <c:pt idx="925">
                  <c:v>1962</c:v>
                </c:pt>
                <c:pt idx="926">
                  <c:v>1962</c:v>
                </c:pt>
                <c:pt idx="927">
                  <c:v>1962</c:v>
                </c:pt>
                <c:pt idx="928">
                  <c:v>1962</c:v>
                </c:pt>
                <c:pt idx="929">
                  <c:v>1962</c:v>
                </c:pt>
                <c:pt idx="930">
                  <c:v>1962</c:v>
                </c:pt>
                <c:pt idx="931">
                  <c:v>1962</c:v>
                </c:pt>
                <c:pt idx="932">
                  <c:v>1962</c:v>
                </c:pt>
                <c:pt idx="933">
                  <c:v>1962</c:v>
                </c:pt>
                <c:pt idx="934">
                  <c:v>1962</c:v>
                </c:pt>
                <c:pt idx="935">
                  <c:v>1963</c:v>
                </c:pt>
                <c:pt idx="936">
                  <c:v>1963</c:v>
                </c:pt>
                <c:pt idx="937">
                  <c:v>1963</c:v>
                </c:pt>
                <c:pt idx="938">
                  <c:v>1963</c:v>
                </c:pt>
                <c:pt idx="939">
                  <c:v>1963</c:v>
                </c:pt>
                <c:pt idx="940">
                  <c:v>1963</c:v>
                </c:pt>
                <c:pt idx="941">
                  <c:v>1963</c:v>
                </c:pt>
                <c:pt idx="942">
                  <c:v>1963</c:v>
                </c:pt>
                <c:pt idx="943">
                  <c:v>1963</c:v>
                </c:pt>
                <c:pt idx="944">
                  <c:v>1963</c:v>
                </c:pt>
                <c:pt idx="945">
                  <c:v>1963</c:v>
                </c:pt>
                <c:pt idx="946">
                  <c:v>1963</c:v>
                </c:pt>
                <c:pt idx="947">
                  <c:v>1964</c:v>
                </c:pt>
                <c:pt idx="948">
                  <c:v>1964</c:v>
                </c:pt>
                <c:pt idx="949">
                  <c:v>1964</c:v>
                </c:pt>
                <c:pt idx="950">
                  <c:v>1964</c:v>
                </c:pt>
                <c:pt idx="951">
                  <c:v>1964</c:v>
                </c:pt>
                <c:pt idx="952">
                  <c:v>1964</c:v>
                </c:pt>
                <c:pt idx="953">
                  <c:v>1964</c:v>
                </c:pt>
                <c:pt idx="954">
                  <c:v>1964</c:v>
                </c:pt>
                <c:pt idx="955">
                  <c:v>1964</c:v>
                </c:pt>
                <c:pt idx="956">
                  <c:v>1964</c:v>
                </c:pt>
                <c:pt idx="957">
                  <c:v>1964</c:v>
                </c:pt>
                <c:pt idx="958">
                  <c:v>1964</c:v>
                </c:pt>
                <c:pt idx="959">
                  <c:v>1965</c:v>
                </c:pt>
                <c:pt idx="960">
                  <c:v>1965</c:v>
                </c:pt>
                <c:pt idx="961">
                  <c:v>1965</c:v>
                </c:pt>
                <c:pt idx="962">
                  <c:v>1965</c:v>
                </c:pt>
                <c:pt idx="963">
                  <c:v>1965</c:v>
                </c:pt>
                <c:pt idx="964">
                  <c:v>1965</c:v>
                </c:pt>
                <c:pt idx="965">
                  <c:v>1965</c:v>
                </c:pt>
                <c:pt idx="966">
                  <c:v>1965</c:v>
                </c:pt>
                <c:pt idx="967">
                  <c:v>1965</c:v>
                </c:pt>
                <c:pt idx="968">
                  <c:v>1965</c:v>
                </c:pt>
                <c:pt idx="969">
                  <c:v>1965</c:v>
                </c:pt>
                <c:pt idx="970">
                  <c:v>1965</c:v>
                </c:pt>
                <c:pt idx="971">
                  <c:v>1966</c:v>
                </c:pt>
                <c:pt idx="972">
                  <c:v>1966</c:v>
                </c:pt>
                <c:pt idx="973">
                  <c:v>1966</c:v>
                </c:pt>
                <c:pt idx="974">
                  <c:v>1966</c:v>
                </c:pt>
                <c:pt idx="975">
                  <c:v>1966</c:v>
                </c:pt>
                <c:pt idx="976">
                  <c:v>1966</c:v>
                </c:pt>
                <c:pt idx="977">
                  <c:v>1966</c:v>
                </c:pt>
                <c:pt idx="978">
                  <c:v>1966</c:v>
                </c:pt>
                <c:pt idx="979">
                  <c:v>1966</c:v>
                </c:pt>
                <c:pt idx="980">
                  <c:v>1966</c:v>
                </c:pt>
                <c:pt idx="981">
                  <c:v>1966</c:v>
                </c:pt>
                <c:pt idx="982">
                  <c:v>1966</c:v>
                </c:pt>
                <c:pt idx="983">
                  <c:v>1967</c:v>
                </c:pt>
                <c:pt idx="984">
                  <c:v>1967</c:v>
                </c:pt>
                <c:pt idx="985">
                  <c:v>1967</c:v>
                </c:pt>
                <c:pt idx="986">
                  <c:v>1967</c:v>
                </c:pt>
                <c:pt idx="987">
                  <c:v>1967</c:v>
                </c:pt>
                <c:pt idx="988">
                  <c:v>1967</c:v>
                </c:pt>
                <c:pt idx="989">
                  <c:v>1967</c:v>
                </c:pt>
                <c:pt idx="990">
                  <c:v>1967</c:v>
                </c:pt>
                <c:pt idx="991">
                  <c:v>1967</c:v>
                </c:pt>
                <c:pt idx="992">
                  <c:v>1967</c:v>
                </c:pt>
                <c:pt idx="993">
                  <c:v>1967</c:v>
                </c:pt>
                <c:pt idx="994">
                  <c:v>1967</c:v>
                </c:pt>
                <c:pt idx="995">
                  <c:v>1968</c:v>
                </c:pt>
                <c:pt idx="996">
                  <c:v>1968</c:v>
                </c:pt>
                <c:pt idx="997">
                  <c:v>1968</c:v>
                </c:pt>
                <c:pt idx="998">
                  <c:v>1968</c:v>
                </c:pt>
                <c:pt idx="999">
                  <c:v>1968</c:v>
                </c:pt>
                <c:pt idx="1000">
                  <c:v>1968</c:v>
                </c:pt>
                <c:pt idx="1001">
                  <c:v>1968</c:v>
                </c:pt>
                <c:pt idx="1002">
                  <c:v>1968</c:v>
                </c:pt>
                <c:pt idx="1003">
                  <c:v>1968</c:v>
                </c:pt>
                <c:pt idx="1004">
                  <c:v>1968</c:v>
                </c:pt>
                <c:pt idx="1005">
                  <c:v>1968</c:v>
                </c:pt>
                <c:pt idx="1006">
                  <c:v>1968</c:v>
                </c:pt>
                <c:pt idx="1007">
                  <c:v>1969</c:v>
                </c:pt>
                <c:pt idx="1008">
                  <c:v>1969</c:v>
                </c:pt>
                <c:pt idx="1009">
                  <c:v>1969</c:v>
                </c:pt>
                <c:pt idx="1010">
                  <c:v>1969</c:v>
                </c:pt>
                <c:pt idx="1011">
                  <c:v>1969</c:v>
                </c:pt>
                <c:pt idx="1012">
                  <c:v>1969</c:v>
                </c:pt>
                <c:pt idx="1013">
                  <c:v>1969</c:v>
                </c:pt>
                <c:pt idx="1014">
                  <c:v>1969</c:v>
                </c:pt>
                <c:pt idx="1015">
                  <c:v>1969</c:v>
                </c:pt>
                <c:pt idx="1016">
                  <c:v>1969</c:v>
                </c:pt>
                <c:pt idx="1017">
                  <c:v>1969</c:v>
                </c:pt>
                <c:pt idx="1018">
                  <c:v>1969</c:v>
                </c:pt>
                <c:pt idx="1019">
                  <c:v>1970</c:v>
                </c:pt>
                <c:pt idx="1020">
                  <c:v>1970</c:v>
                </c:pt>
                <c:pt idx="1021">
                  <c:v>1970</c:v>
                </c:pt>
                <c:pt idx="1022">
                  <c:v>1970</c:v>
                </c:pt>
                <c:pt idx="1023">
                  <c:v>1970</c:v>
                </c:pt>
                <c:pt idx="1024">
                  <c:v>1970</c:v>
                </c:pt>
                <c:pt idx="1025">
                  <c:v>1970</c:v>
                </c:pt>
                <c:pt idx="1026">
                  <c:v>1970</c:v>
                </c:pt>
                <c:pt idx="1027">
                  <c:v>1970</c:v>
                </c:pt>
                <c:pt idx="1028">
                  <c:v>1970</c:v>
                </c:pt>
                <c:pt idx="1029">
                  <c:v>1970</c:v>
                </c:pt>
                <c:pt idx="1030">
                  <c:v>1970</c:v>
                </c:pt>
                <c:pt idx="1031">
                  <c:v>1971</c:v>
                </c:pt>
                <c:pt idx="1032">
                  <c:v>1971</c:v>
                </c:pt>
                <c:pt idx="1033">
                  <c:v>1971</c:v>
                </c:pt>
                <c:pt idx="1034">
                  <c:v>1971</c:v>
                </c:pt>
                <c:pt idx="1035">
                  <c:v>1971</c:v>
                </c:pt>
                <c:pt idx="1036">
                  <c:v>1971</c:v>
                </c:pt>
                <c:pt idx="1037">
                  <c:v>1971</c:v>
                </c:pt>
                <c:pt idx="1038">
                  <c:v>1971</c:v>
                </c:pt>
                <c:pt idx="1039">
                  <c:v>1971</c:v>
                </c:pt>
                <c:pt idx="1040">
                  <c:v>1971</c:v>
                </c:pt>
                <c:pt idx="1041">
                  <c:v>1971</c:v>
                </c:pt>
                <c:pt idx="1042">
                  <c:v>1971</c:v>
                </c:pt>
                <c:pt idx="1043">
                  <c:v>1972</c:v>
                </c:pt>
                <c:pt idx="1044">
                  <c:v>1972</c:v>
                </c:pt>
                <c:pt idx="1045">
                  <c:v>1972</c:v>
                </c:pt>
                <c:pt idx="1046">
                  <c:v>1972</c:v>
                </c:pt>
                <c:pt idx="1047">
                  <c:v>1972</c:v>
                </c:pt>
                <c:pt idx="1048">
                  <c:v>1972</c:v>
                </c:pt>
                <c:pt idx="1049">
                  <c:v>1972</c:v>
                </c:pt>
                <c:pt idx="1050">
                  <c:v>1972</c:v>
                </c:pt>
                <c:pt idx="1051">
                  <c:v>1972</c:v>
                </c:pt>
                <c:pt idx="1052">
                  <c:v>1972</c:v>
                </c:pt>
                <c:pt idx="1053">
                  <c:v>1972</c:v>
                </c:pt>
                <c:pt idx="1054">
                  <c:v>1972</c:v>
                </c:pt>
                <c:pt idx="1055">
                  <c:v>1973</c:v>
                </c:pt>
                <c:pt idx="1056">
                  <c:v>1973</c:v>
                </c:pt>
                <c:pt idx="1057">
                  <c:v>1973</c:v>
                </c:pt>
                <c:pt idx="1058">
                  <c:v>1973</c:v>
                </c:pt>
                <c:pt idx="1059">
                  <c:v>1973</c:v>
                </c:pt>
                <c:pt idx="1060">
                  <c:v>1973</c:v>
                </c:pt>
                <c:pt idx="1061">
                  <c:v>1973</c:v>
                </c:pt>
                <c:pt idx="1062">
                  <c:v>1973</c:v>
                </c:pt>
                <c:pt idx="1063">
                  <c:v>1973</c:v>
                </c:pt>
                <c:pt idx="1064">
                  <c:v>1973</c:v>
                </c:pt>
                <c:pt idx="1065">
                  <c:v>1973</c:v>
                </c:pt>
                <c:pt idx="1066">
                  <c:v>1973</c:v>
                </c:pt>
                <c:pt idx="1067">
                  <c:v>1974</c:v>
                </c:pt>
                <c:pt idx="1068">
                  <c:v>1974</c:v>
                </c:pt>
                <c:pt idx="1069">
                  <c:v>1974</c:v>
                </c:pt>
                <c:pt idx="1070">
                  <c:v>1974</c:v>
                </c:pt>
                <c:pt idx="1071">
                  <c:v>1974</c:v>
                </c:pt>
                <c:pt idx="1072">
                  <c:v>1974</c:v>
                </c:pt>
                <c:pt idx="1073">
                  <c:v>1974</c:v>
                </c:pt>
                <c:pt idx="1074">
                  <c:v>1974</c:v>
                </c:pt>
                <c:pt idx="1075">
                  <c:v>1974</c:v>
                </c:pt>
                <c:pt idx="1076">
                  <c:v>1974</c:v>
                </c:pt>
                <c:pt idx="1077">
                  <c:v>1974</c:v>
                </c:pt>
                <c:pt idx="1078">
                  <c:v>1974</c:v>
                </c:pt>
                <c:pt idx="1079">
                  <c:v>1975</c:v>
                </c:pt>
                <c:pt idx="1080">
                  <c:v>1975</c:v>
                </c:pt>
                <c:pt idx="1081">
                  <c:v>1975</c:v>
                </c:pt>
                <c:pt idx="1082">
                  <c:v>1975</c:v>
                </c:pt>
                <c:pt idx="1083">
                  <c:v>1975</c:v>
                </c:pt>
                <c:pt idx="1084">
                  <c:v>1975</c:v>
                </c:pt>
                <c:pt idx="1085">
                  <c:v>1975</c:v>
                </c:pt>
                <c:pt idx="1086">
                  <c:v>1975</c:v>
                </c:pt>
                <c:pt idx="1087">
                  <c:v>1975</c:v>
                </c:pt>
                <c:pt idx="1088">
                  <c:v>1975</c:v>
                </c:pt>
                <c:pt idx="1089">
                  <c:v>1975</c:v>
                </c:pt>
                <c:pt idx="1090">
                  <c:v>1975</c:v>
                </c:pt>
                <c:pt idx="1091">
                  <c:v>1976</c:v>
                </c:pt>
                <c:pt idx="1092">
                  <c:v>1976</c:v>
                </c:pt>
                <c:pt idx="1093">
                  <c:v>1976</c:v>
                </c:pt>
                <c:pt idx="1094">
                  <c:v>1976</c:v>
                </c:pt>
                <c:pt idx="1095">
                  <c:v>1976</c:v>
                </c:pt>
                <c:pt idx="1096">
                  <c:v>1976</c:v>
                </c:pt>
                <c:pt idx="1097">
                  <c:v>1976</c:v>
                </c:pt>
                <c:pt idx="1098">
                  <c:v>1976</c:v>
                </c:pt>
                <c:pt idx="1099">
                  <c:v>1976</c:v>
                </c:pt>
                <c:pt idx="1100">
                  <c:v>1976</c:v>
                </c:pt>
                <c:pt idx="1101">
                  <c:v>1976</c:v>
                </c:pt>
                <c:pt idx="1102">
                  <c:v>1976</c:v>
                </c:pt>
                <c:pt idx="1103">
                  <c:v>1977</c:v>
                </c:pt>
                <c:pt idx="1104">
                  <c:v>1977</c:v>
                </c:pt>
                <c:pt idx="1105">
                  <c:v>1977</c:v>
                </c:pt>
                <c:pt idx="1106">
                  <c:v>1977</c:v>
                </c:pt>
                <c:pt idx="1107">
                  <c:v>1977</c:v>
                </c:pt>
                <c:pt idx="1108">
                  <c:v>1977</c:v>
                </c:pt>
                <c:pt idx="1109">
                  <c:v>1977</c:v>
                </c:pt>
                <c:pt idx="1110">
                  <c:v>1977</c:v>
                </c:pt>
                <c:pt idx="1111">
                  <c:v>1977</c:v>
                </c:pt>
                <c:pt idx="1112">
                  <c:v>1977</c:v>
                </c:pt>
                <c:pt idx="1113">
                  <c:v>1977</c:v>
                </c:pt>
                <c:pt idx="1114">
                  <c:v>1977</c:v>
                </c:pt>
                <c:pt idx="1115">
                  <c:v>1978</c:v>
                </c:pt>
                <c:pt idx="1116">
                  <c:v>1978</c:v>
                </c:pt>
                <c:pt idx="1117">
                  <c:v>1978</c:v>
                </c:pt>
                <c:pt idx="1118">
                  <c:v>1978</c:v>
                </c:pt>
                <c:pt idx="1119">
                  <c:v>1978</c:v>
                </c:pt>
                <c:pt idx="1120">
                  <c:v>1978</c:v>
                </c:pt>
                <c:pt idx="1121">
                  <c:v>1978</c:v>
                </c:pt>
                <c:pt idx="1122">
                  <c:v>1978</c:v>
                </c:pt>
                <c:pt idx="1123">
                  <c:v>1978</c:v>
                </c:pt>
                <c:pt idx="1124">
                  <c:v>1978</c:v>
                </c:pt>
                <c:pt idx="1125">
                  <c:v>1978</c:v>
                </c:pt>
                <c:pt idx="1126">
                  <c:v>1978</c:v>
                </c:pt>
                <c:pt idx="1127">
                  <c:v>1979</c:v>
                </c:pt>
                <c:pt idx="1128">
                  <c:v>1979</c:v>
                </c:pt>
                <c:pt idx="1129">
                  <c:v>1979</c:v>
                </c:pt>
                <c:pt idx="1130">
                  <c:v>1979</c:v>
                </c:pt>
                <c:pt idx="1131">
                  <c:v>1979</c:v>
                </c:pt>
                <c:pt idx="1132">
                  <c:v>1979</c:v>
                </c:pt>
                <c:pt idx="1133">
                  <c:v>1979</c:v>
                </c:pt>
                <c:pt idx="1134">
                  <c:v>1979</c:v>
                </c:pt>
                <c:pt idx="1135">
                  <c:v>1979</c:v>
                </c:pt>
                <c:pt idx="1136">
                  <c:v>1979</c:v>
                </c:pt>
                <c:pt idx="1137">
                  <c:v>1979</c:v>
                </c:pt>
                <c:pt idx="1138">
                  <c:v>1979</c:v>
                </c:pt>
                <c:pt idx="1139">
                  <c:v>1980</c:v>
                </c:pt>
                <c:pt idx="1140">
                  <c:v>1980</c:v>
                </c:pt>
                <c:pt idx="1141">
                  <c:v>1980</c:v>
                </c:pt>
                <c:pt idx="1142">
                  <c:v>1980</c:v>
                </c:pt>
                <c:pt idx="1143">
                  <c:v>1980</c:v>
                </c:pt>
                <c:pt idx="1144">
                  <c:v>1980</c:v>
                </c:pt>
                <c:pt idx="1145">
                  <c:v>1980</c:v>
                </c:pt>
                <c:pt idx="1146">
                  <c:v>1980</c:v>
                </c:pt>
                <c:pt idx="1147">
                  <c:v>1980</c:v>
                </c:pt>
                <c:pt idx="1148">
                  <c:v>1980</c:v>
                </c:pt>
                <c:pt idx="1149">
                  <c:v>1980</c:v>
                </c:pt>
                <c:pt idx="1150">
                  <c:v>1980</c:v>
                </c:pt>
                <c:pt idx="1151">
                  <c:v>1981</c:v>
                </c:pt>
                <c:pt idx="1152">
                  <c:v>1981</c:v>
                </c:pt>
                <c:pt idx="1153">
                  <c:v>1981</c:v>
                </c:pt>
                <c:pt idx="1154">
                  <c:v>1981</c:v>
                </c:pt>
                <c:pt idx="1155">
                  <c:v>1981</c:v>
                </c:pt>
                <c:pt idx="1156">
                  <c:v>1981</c:v>
                </c:pt>
                <c:pt idx="1157">
                  <c:v>1981</c:v>
                </c:pt>
                <c:pt idx="1158">
                  <c:v>1981</c:v>
                </c:pt>
                <c:pt idx="1159">
                  <c:v>1981</c:v>
                </c:pt>
                <c:pt idx="1160">
                  <c:v>1981</c:v>
                </c:pt>
                <c:pt idx="1161">
                  <c:v>1981</c:v>
                </c:pt>
                <c:pt idx="1162">
                  <c:v>1981</c:v>
                </c:pt>
                <c:pt idx="1163">
                  <c:v>1982</c:v>
                </c:pt>
                <c:pt idx="1164">
                  <c:v>1982</c:v>
                </c:pt>
                <c:pt idx="1165">
                  <c:v>1982</c:v>
                </c:pt>
                <c:pt idx="1166">
                  <c:v>1982</c:v>
                </c:pt>
                <c:pt idx="1167">
                  <c:v>1982</c:v>
                </c:pt>
                <c:pt idx="1168">
                  <c:v>1982</c:v>
                </c:pt>
                <c:pt idx="1169">
                  <c:v>1982</c:v>
                </c:pt>
                <c:pt idx="1170">
                  <c:v>1982</c:v>
                </c:pt>
                <c:pt idx="1171">
                  <c:v>1982</c:v>
                </c:pt>
                <c:pt idx="1172">
                  <c:v>1982</c:v>
                </c:pt>
                <c:pt idx="1173">
                  <c:v>1982</c:v>
                </c:pt>
                <c:pt idx="1174">
                  <c:v>1982</c:v>
                </c:pt>
                <c:pt idx="1175">
                  <c:v>1983</c:v>
                </c:pt>
                <c:pt idx="1176">
                  <c:v>1983</c:v>
                </c:pt>
                <c:pt idx="1177">
                  <c:v>1983</c:v>
                </c:pt>
                <c:pt idx="1178">
                  <c:v>1983</c:v>
                </c:pt>
                <c:pt idx="1179">
                  <c:v>1983</c:v>
                </c:pt>
                <c:pt idx="1180">
                  <c:v>1983</c:v>
                </c:pt>
                <c:pt idx="1181">
                  <c:v>1983</c:v>
                </c:pt>
                <c:pt idx="1182">
                  <c:v>1983</c:v>
                </c:pt>
                <c:pt idx="1183">
                  <c:v>1983</c:v>
                </c:pt>
                <c:pt idx="1184">
                  <c:v>1983</c:v>
                </c:pt>
                <c:pt idx="1185">
                  <c:v>1983</c:v>
                </c:pt>
                <c:pt idx="1186">
                  <c:v>1983</c:v>
                </c:pt>
                <c:pt idx="1187">
                  <c:v>1984</c:v>
                </c:pt>
                <c:pt idx="1188">
                  <c:v>1984</c:v>
                </c:pt>
                <c:pt idx="1189">
                  <c:v>1984</c:v>
                </c:pt>
                <c:pt idx="1190">
                  <c:v>1984</c:v>
                </c:pt>
                <c:pt idx="1191">
                  <c:v>1984</c:v>
                </c:pt>
                <c:pt idx="1192">
                  <c:v>1984</c:v>
                </c:pt>
                <c:pt idx="1193">
                  <c:v>1984</c:v>
                </c:pt>
                <c:pt idx="1194">
                  <c:v>1984</c:v>
                </c:pt>
                <c:pt idx="1195">
                  <c:v>1984</c:v>
                </c:pt>
                <c:pt idx="1196">
                  <c:v>1984</c:v>
                </c:pt>
                <c:pt idx="1197">
                  <c:v>1984</c:v>
                </c:pt>
                <c:pt idx="1198">
                  <c:v>1984</c:v>
                </c:pt>
                <c:pt idx="1199">
                  <c:v>1985</c:v>
                </c:pt>
                <c:pt idx="1200">
                  <c:v>1985</c:v>
                </c:pt>
                <c:pt idx="1201">
                  <c:v>1985</c:v>
                </c:pt>
                <c:pt idx="1202">
                  <c:v>1985</c:v>
                </c:pt>
                <c:pt idx="1203">
                  <c:v>1985</c:v>
                </c:pt>
                <c:pt idx="1204">
                  <c:v>1985</c:v>
                </c:pt>
                <c:pt idx="1205">
                  <c:v>1985</c:v>
                </c:pt>
                <c:pt idx="1206">
                  <c:v>1985</c:v>
                </c:pt>
                <c:pt idx="1207">
                  <c:v>1985</c:v>
                </c:pt>
                <c:pt idx="1208">
                  <c:v>1985</c:v>
                </c:pt>
                <c:pt idx="1209">
                  <c:v>1985</c:v>
                </c:pt>
                <c:pt idx="1210">
                  <c:v>1985</c:v>
                </c:pt>
                <c:pt idx="1211">
                  <c:v>1986</c:v>
                </c:pt>
                <c:pt idx="1212">
                  <c:v>1986</c:v>
                </c:pt>
                <c:pt idx="1213">
                  <c:v>1986</c:v>
                </c:pt>
                <c:pt idx="1214">
                  <c:v>1986</c:v>
                </c:pt>
                <c:pt idx="1215">
                  <c:v>1986</c:v>
                </c:pt>
                <c:pt idx="1216">
                  <c:v>1986</c:v>
                </c:pt>
                <c:pt idx="1217">
                  <c:v>1986</c:v>
                </c:pt>
                <c:pt idx="1218">
                  <c:v>1986</c:v>
                </c:pt>
                <c:pt idx="1219">
                  <c:v>1986</c:v>
                </c:pt>
                <c:pt idx="1220">
                  <c:v>1986</c:v>
                </c:pt>
                <c:pt idx="1221">
                  <c:v>1986</c:v>
                </c:pt>
                <c:pt idx="1222">
                  <c:v>1986</c:v>
                </c:pt>
                <c:pt idx="1223">
                  <c:v>1987</c:v>
                </c:pt>
                <c:pt idx="1224">
                  <c:v>1987</c:v>
                </c:pt>
                <c:pt idx="1225">
                  <c:v>1987</c:v>
                </c:pt>
                <c:pt idx="1226">
                  <c:v>1987</c:v>
                </c:pt>
                <c:pt idx="1227">
                  <c:v>1987</c:v>
                </c:pt>
                <c:pt idx="1228">
                  <c:v>1987</c:v>
                </c:pt>
                <c:pt idx="1229">
                  <c:v>1987</c:v>
                </c:pt>
                <c:pt idx="1230">
                  <c:v>1987</c:v>
                </c:pt>
                <c:pt idx="1231">
                  <c:v>1987</c:v>
                </c:pt>
                <c:pt idx="1232">
                  <c:v>1987</c:v>
                </c:pt>
                <c:pt idx="1233">
                  <c:v>1987</c:v>
                </c:pt>
                <c:pt idx="1234">
                  <c:v>1987</c:v>
                </c:pt>
                <c:pt idx="1235">
                  <c:v>1988</c:v>
                </c:pt>
                <c:pt idx="1236">
                  <c:v>1988</c:v>
                </c:pt>
                <c:pt idx="1237">
                  <c:v>1988</c:v>
                </c:pt>
                <c:pt idx="1238">
                  <c:v>1988</c:v>
                </c:pt>
                <c:pt idx="1239">
                  <c:v>1988</c:v>
                </c:pt>
                <c:pt idx="1240">
                  <c:v>1988</c:v>
                </c:pt>
                <c:pt idx="1241">
                  <c:v>1988</c:v>
                </c:pt>
                <c:pt idx="1242">
                  <c:v>1988</c:v>
                </c:pt>
                <c:pt idx="1243">
                  <c:v>1988</c:v>
                </c:pt>
                <c:pt idx="1244">
                  <c:v>1988</c:v>
                </c:pt>
                <c:pt idx="1245">
                  <c:v>1988</c:v>
                </c:pt>
                <c:pt idx="1246">
                  <c:v>1988</c:v>
                </c:pt>
                <c:pt idx="1247">
                  <c:v>1989</c:v>
                </c:pt>
                <c:pt idx="1248">
                  <c:v>1989</c:v>
                </c:pt>
                <c:pt idx="1249">
                  <c:v>1989</c:v>
                </c:pt>
                <c:pt idx="1250">
                  <c:v>1989</c:v>
                </c:pt>
                <c:pt idx="1251">
                  <c:v>1989</c:v>
                </c:pt>
                <c:pt idx="1252">
                  <c:v>1989</c:v>
                </c:pt>
                <c:pt idx="1253">
                  <c:v>1989</c:v>
                </c:pt>
                <c:pt idx="1254">
                  <c:v>1989</c:v>
                </c:pt>
                <c:pt idx="1255">
                  <c:v>1989</c:v>
                </c:pt>
                <c:pt idx="1256">
                  <c:v>1989</c:v>
                </c:pt>
                <c:pt idx="1257">
                  <c:v>1989</c:v>
                </c:pt>
                <c:pt idx="1258">
                  <c:v>1989</c:v>
                </c:pt>
                <c:pt idx="1259">
                  <c:v>1990</c:v>
                </c:pt>
                <c:pt idx="1260">
                  <c:v>1990</c:v>
                </c:pt>
                <c:pt idx="1261">
                  <c:v>1990</c:v>
                </c:pt>
                <c:pt idx="1262">
                  <c:v>1990</c:v>
                </c:pt>
                <c:pt idx="1263">
                  <c:v>1990</c:v>
                </c:pt>
                <c:pt idx="1264">
                  <c:v>1990</c:v>
                </c:pt>
                <c:pt idx="1265">
                  <c:v>1990</c:v>
                </c:pt>
                <c:pt idx="1266">
                  <c:v>1990</c:v>
                </c:pt>
                <c:pt idx="1267">
                  <c:v>1990</c:v>
                </c:pt>
                <c:pt idx="1268">
                  <c:v>1990</c:v>
                </c:pt>
                <c:pt idx="1269">
                  <c:v>1990</c:v>
                </c:pt>
                <c:pt idx="1270">
                  <c:v>1990</c:v>
                </c:pt>
                <c:pt idx="1271">
                  <c:v>1991</c:v>
                </c:pt>
                <c:pt idx="1272">
                  <c:v>1991</c:v>
                </c:pt>
                <c:pt idx="1273">
                  <c:v>1991</c:v>
                </c:pt>
                <c:pt idx="1274">
                  <c:v>1991</c:v>
                </c:pt>
                <c:pt idx="1275">
                  <c:v>1991</c:v>
                </c:pt>
                <c:pt idx="1276">
                  <c:v>1991</c:v>
                </c:pt>
                <c:pt idx="1277">
                  <c:v>1991</c:v>
                </c:pt>
                <c:pt idx="1278">
                  <c:v>1991</c:v>
                </c:pt>
                <c:pt idx="1279">
                  <c:v>1991</c:v>
                </c:pt>
                <c:pt idx="1280">
                  <c:v>1991</c:v>
                </c:pt>
                <c:pt idx="1281">
                  <c:v>1991</c:v>
                </c:pt>
                <c:pt idx="1282">
                  <c:v>1991</c:v>
                </c:pt>
                <c:pt idx="1283">
                  <c:v>1992</c:v>
                </c:pt>
                <c:pt idx="1284">
                  <c:v>1992</c:v>
                </c:pt>
                <c:pt idx="1285">
                  <c:v>1992</c:v>
                </c:pt>
                <c:pt idx="1286">
                  <c:v>1992</c:v>
                </c:pt>
                <c:pt idx="1287">
                  <c:v>1992</c:v>
                </c:pt>
                <c:pt idx="1288">
                  <c:v>1992</c:v>
                </c:pt>
                <c:pt idx="1289">
                  <c:v>1992</c:v>
                </c:pt>
                <c:pt idx="1290">
                  <c:v>1992</c:v>
                </c:pt>
                <c:pt idx="1291">
                  <c:v>1992</c:v>
                </c:pt>
                <c:pt idx="1292">
                  <c:v>1992</c:v>
                </c:pt>
                <c:pt idx="1293">
                  <c:v>1992</c:v>
                </c:pt>
                <c:pt idx="1294">
                  <c:v>1992</c:v>
                </c:pt>
                <c:pt idx="1295">
                  <c:v>1993</c:v>
                </c:pt>
                <c:pt idx="1296">
                  <c:v>1993</c:v>
                </c:pt>
                <c:pt idx="1297">
                  <c:v>1993</c:v>
                </c:pt>
                <c:pt idx="1298">
                  <c:v>1993</c:v>
                </c:pt>
                <c:pt idx="1299">
                  <c:v>1993</c:v>
                </c:pt>
                <c:pt idx="1300">
                  <c:v>1993</c:v>
                </c:pt>
                <c:pt idx="1301">
                  <c:v>1993</c:v>
                </c:pt>
                <c:pt idx="1302">
                  <c:v>1993</c:v>
                </c:pt>
                <c:pt idx="1303">
                  <c:v>1993</c:v>
                </c:pt>
                <c:pt idx="1304">
                  <c:v>1993</c:v>
                </c:pt>
                <c:pt idx="1305">
                  <c:v>1993</c:v>
                </c:pt>
                <c:pt idx="1306">
                  <c:v>1993</c:v>
                </c:pt>
                <c:pt idx="1307">
                  <c:v>1994</c:v>
                </c:pt>
                <c:pt idx="1308">
                  <c:v>1994</c:v>
                </c:pt>
                <c:pt idx="1309">
                  <c:v>1994</c:v>
                </c:pt>
                <c:pt idx="1310">
                  <c:v>1994</c:v>
                </c:pt>
                <c:pt idx="1311">
                  <c:v>1994</c:v>
                </c:pt>
                <c:pt idx="1312">
                  <c:v>1994</c:v>
                </c:pt>
                <c:pt idx="1313">
                  <c:v>1994</c:v>
                </c:pt>
                <c:pt idx="1314">
                  <c:v>1994</c:v>
                </c:pt>
                <c:pt idx="1315">
                  <c:v>1994</c:v>
                </c:pt>
                <c:pt idx="1316">
                  <c:v>1994</c:v>
                </c:pt>
                <c:pt idx="1317">
                  <c:v>1994</c:v>
                </c:pt>
                <c:pt idx="1318">
                  <c:v>1994</c:v>
                </c:pt>
                <c:pt idx="1319">
                  <c:v>1995</c:v>
                </c:pt>
                <c:pt idx="1320">
                  <c:v>1995</c:v>
                </c:pt>
                <c:pt idx="1321">
                  <c:v>1995</c:v>
                </c:pt>
                <c:pt idx="1322">
                  <c:v>1995</c:v>
                </c:pt>
                <c:pt idx="1323">
                  <c:v>1995</c:v>
                </c:pt>
                <c:pt idx="1324">
                  <c:v>1995</c:v>
                </c:pt>
                <c:pt idx="1325">
                  <c:v>1995</c:v>
                </c:pt>
                <c:pt idx="1326">
                  <c:v>1995</c:v>
                </c:pt>
                <c:pt idx="1327">
                  <c:v>1995</c:v>
                </c:pt>
                <c:pt idx="1328">
                  <c:v>1995</c:v>
                </c:pt>
                <c:pt idx="1329">
                  <c:v>1995</c:v>
                </c:pt>
                <c:pt idx="1330">
                  <c:v>1995</c:v>
                </c:pt>
                <c:pt idx="1331">
                  <c:v>1996</c:v>
                </c:pt>
                <c:pt idx="1332">
                  <c:v>1996</c:v>
                </c:pt>
                <c:pt idx="1333">
                  <c:v>1996</c:v>
                </c:pt>
                <c:pt idx="1334">
                  <c:v>1996</c:v>
                </c:pt>
                <c:pt idx="1335">
                  <c:v>1996</c:v>
                </c:pt>
                <c:pt idx="1336">
                  <c:v>1996</c:v>
                </c:pt>
                <c:pt idx="1337">
                  <c:v>1996</c:v>
                </c:pt>
                <c:pt idx="1338">
                  <c:v>1996</c:v>
                </c:pt>
                <c:pt idx="1339">
                  <c:v>1996</c:v>
                </c:pt>
                <c:pt idx="1340">
                  <c:v>1996</c:v>
                </c:pt>
                <c:pt idx="1341">
                  <c:v>1996</c:v>
                </c:pt>
                <c:pt idx="1342">
                  <c:v>1996</c:v>
                </c:pt>
                <c:pt idx="1343">
                  <c:v>1997</c:v>
                </c:pt>
                <c:pt idx="1344">
                  <c:v>1997</c:v>
                </c:pt>
                <c:pt idx="1345">
                  <c:v>1997</c:v>
                </c:pt>
                <c:pt idx="1346">
                  <c:v>1997</c:v>
                </c:pt>
                <c:pt idx="1347">
                  <c:v>1997</c:v>
                </c:pt>
                <c:pt idx="1348">
                  <c:v>1997</c:v>
                </c:pt>
                <c:pt idx="1349">
                  <c:v>1997</c:v>
                </c:pt>
                <c:pt idx="1350">
                  <c:v>1997</c:v>
                </c:pt>
                <c:pt idx="1351">
                  <c:v>1997</c:v>
                </c:pt>
                <c:pt idx="1352">
                  <c:v>1997</c:v>
                </c:pt>
                <c:pt idx="1353">
                  <c:v>1997</c:v>
                </c:pt>
                <c:pt idx="1354">
                  <c:v>1997</c:v>
                </c:pt>
                <c:pt idx="1355">
                  <c:v>1998</c:v>
                </c:pt>
                <c:pt idx="1356">
                  <c:v>1998</c:v>
                </c:pt>
                <c:pt idx="1357">
                  <c:v>1998</c:v>
                </c:pt>
                <c:pt idx="1358">
                  <c:v>1998</c:v>
                </c:pt>
                <c:pt idx="1359">
                  <c:v>1998</c:v>
                </c:pt>
                <c:pt idx="1360">
                  <c:v>1998</c:v>
                </c:pt>
                <c:pt idx="1361">
                  <c:v>1998</c:v>
                </c:pt>
                <c:pt idx="1362">
                  <c:v>1998</c:v>
                </c:pt>
                <c:pt idx="1363">
                  <c:v>1998</c:v>
                </c:pt>
                <c:pt idx="1364">
                  <c:v>1998</c:v>
                </c:pt>
                <c:pt idx="1365">
                  <c:v>1998</c:v>
                </c:pt>
                <c:pt idx="1366">
                  <c:v>1998</c:v>
                </c:pt>
                <c:pt idx="1367">
                  <c:v>1999</c:v>
                </c:pt>
                <c:pt idx="1368">
                  <c:v>1999</c:v>
                </c:pt>
                <c:pt idx="1369">
                  <c:v>1999</c:v>
                </c:pt>
                <c:pt idx="1370">
                  <c:v>1999</c:v>
                </c:pt>
                <c:pt idx="1371">
                  <c:v>1999</c:v>
                </c:pt>
                <c:pt idx="1372">
                  <c:v>1999</c:v>
                </c:pt>
                <c:pt idx="1373">
                  <c:v>1999</c:v>
                </c:pt>
                <c:pt idx="1374">
                  <c:v>1999</c:v>
                </c:pt>
                <c:pt idx="1375">
                  <c:v>1999</c:v>
                </c:pt>
                <c:pt idx="1376">
                  <c:v>1999</c:v>
                </c:pt>
                <c:pt idx="1377">
                  <c:v>1999</c:v>
                </c:pt>
                <c:pt idx="1378">
                  <c:v>1999</c:v>
                </c:pt>
                <c:pt idx="1379">
                  <c:v>2000</c:v>
                </c:pt>
                <c:pt idx="1380">
                  <c:v>2000</c:v>
                </c:pt>
                <c:pt idx="1381">
                  <c:v>2000</c:v>
                </c:pt>
                <c:pt idx="1382">
                  <c:v>2000</c:v>
                </c:pt>
                <c:pt idx="1383">
                  <c:v>2000</c:v>
                </c:pt>
                <c:pt idx="1384">
                  <c:v>2000</c:v>
                </c:pt>
                <c:pt idx="1385">
                  <c:v>2000</c:v>
                </c:pt>
                <c:pt idx="1386">
                  <c:v>2000</c:v>
                </c:pt>
                <c:pt idx="1387">
                  <c:v>2000</c:v>
                </c:pt>
                <c:pt idx="1388">
                  <c:v>2000</c:v>
                </c:pt>
                <c:pt idx="1389">
                  <c:v>2000</c:v>
                </c:pt>
                <c:pt idx="1390">
                  <c:v>2000</c:v>
                </c:pt>
                <c:pt idx="1391">
                  <c:v>2001</c:v>
                </c:pt>
                <c:pt idx="1392">
                  <c:v>2001</c:v>
                </c:pt>
                <c:pt idx="1393">
                  <c:v>2001</c:v>
                </c:pt>
                <c:pt idx="1394">
                  <c:v>2001</c:v>
                </c:pt>
                <c:pt idx="1395">
                  <c:v>2001</c:v>
                </c:pt>
                <c:pt idx="1396">
                  <c:v>2001</c:v>
                </c:pt>
                <c:pt idx="1397">
                  <c:v>2001</c:v>
                </c:pt>
                <c:pt idx="1398">
                  <c:v>2001</c:v>
                </c:pt>
                <c:pt idx="1399">
                  <c:v>2001</c:v>
                </c:pt>
                <c:pt idx="1400">
                  <c:v>2001</c:v>
                </c:pt>
                <c:pt idx="1401">
                  <c:v>2001</c:v>
                </c:pt>
                <c:pt idx="1402">
                  <c:v>2001</c:v>
                </c:pt>
                <c:pt idx="1403">
                  <c:v>2002</c:v>
                </c:pt>
                <c:pt idx="1404">
                  <c:v>2002</c:v>
                </c:pt>
                <c:pt idx="1405">
                  <c:v>2002</c:v>
                </c:pt>
                <c:pt idx="1406">
                  <c:v>2002</c:v>
                </c:pt>
                <c:pt idx="1407">
                  <c:v>2002</c:v>
                </c:pt>
                <c:pt idx="1408">
                  <c:v>2002</c:v>
                </c:pt>
                <c:pt idx="1409">
                  <c:v>2002</c:v>
                </c:pt>
                <c:pt idx="1410">
                  <c:v>2002</c:v>
                </c:pt>
                <c:pt idx="1411">
                  <c:v>2002</c:v>
                </c:pt>
                <c:pt idx="1412">
                  <c:v>2002</c:v>
                </c:pt>
                <c:pt idx="1413">
                  <c:v>2002</c:v>
                </c:pt>
                <c:pt idx="1414">
                  <c:v>2002</c:v>
                </c:pt>
                <c:pt idx="1415">
                  <c:v>2003</c:v>
                </c:pt>
                <c:pt idx="1416">
                  <c:v>2003</c:v>
                </c:pt>
                <c:pt idx="1417">
                  <c:v>2003</c:v>
                </c:pt>
                <c:pt idx="1418">
                  <c:v>2003</c:v>
                </c:pt>
                <c:pt idx="1419">
                  <c:v>2003</c:v>
                </c:pt>
                <c:pt idx="1420">
                  <c:v>2003</c:v>
                </c:pt>
                <c:pt idx="1421">
                  <c:v>2003</c:v>
                </c:pt>
                <c:pt idx="1422">
                  <c:v>2003</c:v>
                </c:pt>
                <c:pt idx="1423">
                  <c:v>2003</c:v>
                </c:pt>
                <c:pt idx="1424">
                  <c:v>2003</c:v>
                </c:pt>
                <c:pt idx="1425">
                  <c:v>2003</c:v>
                </c:pt>
                <c:pt idx="1426">
                  <c:v>2003</c:v>
                </c:pt>
                <c:pt idx="1427">
                  <c:v>2004</c:v>
                </c:pt>
                <c:pt idx="1428">
                  <c:v>2004</c:v>
                </c:pt>
                <c:pt idx="1429">
                  <c:v>2004</c:v>
                </c:pt>
                <c:pt idx="1430">
                  <c:v>2004</c:v>
                </c:pt>
                <c:pt idx="1431">
                  <c:v>2004</c:v>
                </c:pt>
                <c:pt idx="1432">
                  <c:v>2004</c:v>
                </c:pt>
                <c:pt idx="1433">
                  <c:v>2004</c:v>
                </c:pt>
                <c:pt idx="1434">
                  <c:v>2004</c:v>
                </c:pt>
                <c:pt idx="1435">
                  <c:v>2004</c:v>
                </c:pt>
                <c:pt idx="1436">
                  <c:v>2004</c:v>
                </c:pt>
                <c:pt idx="1437">
                  <c:v>2004</c:v>
                </c:pt>
                <c:pt idx="1438">
                  <c:v>2004</c:v>
                </c:pt>
                <c:pt idx="1439">
                  <c:v>2005</c:v>
                </c:pt>
                <c:pt idx="1440">
                  <c:v>2005</c:v>
                </c:pt>
                <c:pt idx="1441">
                  <c:v>2005</c:v>
                </c:pt>
                <c:pt idx="1442">
                  <c:v>2005</c:v>
                </c:pt>
                <c:pt idx="1443">
                  <c:v>2005</c:v>
                </c:pt>
                <c:pt idx="1444">
                  <c:v>2005</c:v>
                </c:pt>
                <c:pt idx="1445">
                  <c:v>2005</c:v>
                </c:pt>
                <c:pt idx="1446">
                  <c:v>2005</c:v>
                </c:pt>
                <c:pt idx="1447">
                  <c:v>2005</c:v>
                </c:pt>
                <c:pt idx="1448">
                  <c:v>2005</c:v>
                </c:pt>
                <c:pt idx="1449">
                  <c:v>2005</c:v>
                </c:pt>
                <c:pt idx="1450">
                  <c:v>2005</c:v>
                </c:pt>
                <c:pt idx="1451">
                  <c:v>2006</c:v>
                </c:pt>
                <c:pt idx="1452">
                  <c:v>2006</c:v>
                </c:pt>
                <c:pt idx="1453">
                  <c:v>2006</c:v>
                </c:pt>
                <c:pt idx="1454">
                  <c:v>2006</c:v>
                </c:pt>
                <c:pt idx="1455">
                  <c:v>2006</c:v>
                </c:pt>
                <c:pt idx="1456">
                  <c:v>2006</c:v>
                </c:pt>
                <c:pt idx="1457">
                  <c:v>2006</c:v>
                </c:pt>
                <c:pt idx="1458">
                  <c:v>2006</c:v>
                </c:pt>
                <c:pt idx="1459">
                  <c:v>2006</c:v>
                </c:pt>
                <c:pt idx="1460">
                  <c:v>2006</c:v>
                </c:pt>
                <c:pt idx="1461">
                  <c:v>2006</c:v>
                </c:pt>
                <c:pt idx="1462">
                  <c:v>2006</c:v>
                </c:pt>
                <c:pt idx="1463">
                  <c:v>2007</c:v>
                </c:pt>
                <c:pt idx="1464">
                  <c:v>2007</c:v>
                </c:pt>
                <c:pt idx="1465">
                  <c:v>2007</c:v>
                </c:pt>
                <c:pt idx="1466">
                  <c:v>2007</c:v>
                </c:pt>
                <c:pt idx="1467">
                  <c:v>2007</c:v>
                </c:pt>
                <c:pt idx="1468">
                  <c:v>2007</c:v>
                </c:pt>
                <c:pt idx="1469">
                  <c:v>2007</c:v>
                </c:pt>
                <c:pt idx="1470">
                  <c:v>2007</c:v>
                </c:pt>
                <c:pt idx="1471">
                  <c:v>2007</c:v>
                </c:pt>
                <c:pt idx="1472">
                  <c:v>2007</c:v>
                </c:pt>
                <c:pt idx="1473">
                  <c:v>2007</c:v>
                </c:pt>
                <c:pt idx="1474">
                  <c:v>2007</c:v>
                </c:pt>
                <c:pt idx="1475">
                  <c:v>2008</c:v>
                </c:pt>
                <c:pt idx="1476">
                  <c:v>2008</c:v>
                </c:pt>
                <c:pt idx="1477">
                  <c:v>2008</c:v>
                </c:pt>
                <c:pt idx="1478">
                  <c:v>2008</c:v>
                </c:pt>
                <c:pt idx="1479">
                  <c:v>2008</c:v>
                </c:pt>
                <c:pt idx="1480">
                  <c:v>2008</c:v>
                </c:pt>
                <c:pt idx="1481">
                  <c:v>2008</c:v>
                </c:pt>
                <c:pt idx="1482">
                  <c:v>2008</c:v>
                </c:pt>
                <c:pt idx="1483">
                  <c:v>2008</c:v>
                </c:pt>
                <c:pt idx="1484">
                  <c:v>2008</c:v>
                </c:pt>
                <c:pt idx="1485">
                  <c:v>2008</c:v>
                </c:pt>
                <c:pt idx="1486">
                  <c:v>2008</c:v>
                </c:pt>
                <c:pt idx="1487">
                  <c:v>2009</c:v>
                </c:pt>
                <c:pt idx="1488">
                  <c:v>2009</c:v>
                </c:pt>
                <c:pt idx="1489">
                  <c:v>2009</c:v>
                </c:pt>
                <c:pt idx="1490">
                  <c:v>2009</c:v>
                </c:pt>
                <c:pt idx="1491">
                  <c:v>2009</c:v>
                </c:pt>
                <c:pt idx="1492">
                  <c:v>2009</c:v>
                </c:pt>
                <c:pt idx="1493">
                  <c:v>2009</c:v>
                </c:pt>
                <c:pt idx="1494">
                  <c:v>2009</c:v>
                </c:pt>
                <c:pt idx="1495">
                  <c:v>2009</c:v>
                </c:pt>
                <c:pt idx="1496">
                  <c:v>2009</c:v>
                </c:pt>
                <c:pt idx="1497">
                  <c:v>2009</c:v>
                </c:pt>
                <c:pt idx="1498">
                  <c:v>2009</c:v>
                </c:pt>
                <c:pt idx="1499">
                  <c:v>2010</c:v>
                </c:pt>
                <c:pt idx="1500">
                  <c:v>2010</c:v>
                </c:pt>
                <c:pt idx="1501">
                  <c:v>2010</c:v>
                </c:pt>
                <c:pt idx="1502">
                  <c:v>2010</c:v>
                </c:pt>
                <c:pt idx="1503">
                  <c:v>2010</c:v>
                </c:pt>
                <c:pt idx="1504">
                  <c:v>2010</c:v>
                </c:pt>
                <c:pt idx="1505">
                  <c:v>2010</c:v>
                </c:pt>
                <c:pt idx="1506">
                  <c:v>2010</c:v>
                </c:pt>
                <c:pt idx="1507">
                  <c:v>2010</c:v>
                </c:pt>
                <c:pt idx="1508">
                  <c:v>2010</c:v>
                </c:pt>
                <c:pt idx="1509">
                  <c:v>2010</c:v>
                </c:pt>
                <c:pt idx="1510">
                  <c:v>2010</c:v>
                </c:pt>
                <c:pt idx="1511">
                  <c:v>2011</c:v>
                </c:pt>
                <c:pt idx="1512">
                  <c:v>2011</c:v>
                </c:pt>
                <c:pt idx="1513">
                  <c:v>2011</c:v>
                </c:pt>
                <c:pt idx="1514">
                  <c:v>2011</c:v>
                </c:pt>
                <c:pt idx="1515">
                  <c:v>2011</c:v>
                </c:pt>
                <c:pt idx="1516">
                  <c:v>2011</c:v>
                </c:pt>
                <c:pt idx="1517">
                  <c:v>2011</c:v>
                </c:pt>
                <c:pt idx="1518">
                  <c:v>2011</c:v>
                </c:pt>
                <c:pt idx="1519">
                  <c:v>2011</c:v>
                </c:pt>
                <c:pt idx="1520">
                  <c:v>2011</c:v>
                </c:pt>
                <c:pt idx="1521">
                  <c:v>2011</c:v>
                </c:pt>
                <c:pt idx="1522">
                  <c:v>2011</c:v>
                </c:pt>
                <c:pt idx="1523">
                  <c:v>2012</c:v>
                </c:pt>
                <c:pt idx="1524">
                  <c:v>2012</c:v>
                </c:pt>
                <c:pt idx="1525">
                  <c:v>2012</c:v>
                </c:pt>
                <c:pt idx="1526">
                  <c:v>2012</c:v>
                </c:pt>
                <c:pt idx="1527">
                  <c:v>2012</c:v>
                </c:pt>
                <c:pt idx="1528">
                  <c:v>2012</c:v>
                </c:pt>
                <c:pt idx="1529">
                  <c:v>2012</c:v>
                </c:pt>
                <c:pt idx="1530">
                  <c:v>2012</c:v>
                </c:pt>
                <c:pt idx="1531">
                  <c:v>2012</c:v>
                </c:pt>
                <c:pt idx="1532">
                  <c:v>2012</c:v>
                </c:pt>
                <c:pt idx="1533">
                  <c:v>2012</c:v>
                </c:pt>
                <c:pt idx="1534">
                  <c:v>2012</c:v>
                </c:pt>
                <c:pt idx="1535">
                  <c:v>2013</c:v>
                </c:pt>
                <c:pt idx="1536">
                  <c:v>2013</c:v>
                </c:pt>
                <c:pt idx="1537">
                  <c:v>2013</c:v>
                </c:pt>
                <c:pt idx="1538">
                  <c:v>2013</c:v>
                </c:pt>
                <c:pt idx="1539">
                  <c:v>2013</c:v>
                </c:pt>
                <c:pt idx="1540">
                  <c:v>2013</c:v>
                </c:pt>
                <c:pt idx="1541">
                  <c:v>2013</c:v>
                </c:pt>
                <c:pt idx="1542">
                  <c:v>2013</c:v>
                </c:pt>
                <c:pt idx="1543">
                  <c:v>2013</c:v>
                </c:pt>
                <c:pt idx="1544">
                  <c:v>2013</c:v>
                </c:pt>
                <c:pt idx="1545">
                  <c:v>2013</c:v>
                </c:pt>
                <c:pt idx="1546">
                  <c:v>2013</c:v>
                </c:pt>
                <c:pt idx="1547">
                  <c:v>2014</c:v>
                </c:pt>
                <c:pt idx="1548">
                  <c:v>2014</c:v>
                </c:pt>
                <c:pt idx="1549">
                  <c:v>2014</c:v>
                </c:pt>
                <c:pt idx="1550">
                  <c:v>2014</c:v>
                </c:pt>
                <c:pt idx="1551">
                  <c:v>2014</c:v>
                </c:pt>
                <c:pt idx="1552">
                  <c:v>2014</c:v>
                </c:pt>
                <c:pt idx="1553">
                  <c:v>2014</c:v>
                </c:pt>
                <c:pt idx="1554">
                  <c:v>2014</c:v>
                </c:pt>
                <c:pt idx="1555">
                  <c:v>2014</c:v>
                </c:pt>
                <c:pt idx="1556">
                  <c:v>2014</c:v>
                </c:pt>
                <c:pt idx="1557">
                  <c:v>2014</c:v>
                </c:pt>
                <c:pt idx="1558">
                  <c:v>2014</c:v>
                </c:pt>
                <c:pt idx="1559">
                  <c:v>2015</c:v>
                </c:pt>
                <c:pt idx="1560">
                  <c:v>2015</c:v>
                </c:pt>
                <c:pt idx="1561">
                  <c:v>2015</c:v>
                </c:pt>
                <c:pt idx="1562">
                  <c:v>2015</c:v>
                </c:pt>
                <c:pt idx="1563">
                  <c:v>2015</c:v>
                </c:pt>
                <c:pt idx="1564">
                  <c:v>2015</c:v>
                </c:pt>
                <c:pt idx="1565">
                  <c:v>2015</c:v>
                </c:pt>
                <c:pt idx="1566">
                  <c:v>2015</c:v>
                </c:pt>
                <c:pt idx="1567">
                  <c:v>2015</c:v>
                </c:pt>
                <c:pt idx="1568">
                  <c:v>2015</c:v>
                </c:pt>
                <c:pt idx="1569">
                  <c:v>2015</c:v>
                </c:pt>
                <c:pt idx="1570">
                  <c:v>2015</c:v>
                </c:pt>
                <c:pt idx="1571">
                  <c:v>2016</c:v>
                </c:pt>
                <c:pt idx="1572">
                  <c:v>2016</c:v>
                </c:pt>
                <c:pt idx="1573">
                  <c:v>2016</c:v>
                </c:pt>
                <c:pt idx="1574">
                  <c:v>2016</c:v>
                </c:pt>
                <c:pt idx="1575">
                  <c:v>2016</c:v>
                </c:pt>
                <c:pt idx="1576">
                  <c:v>2016</c:v>
                </c:pt>
                <c:pt idx="1577">
                  <c:v>2016</c:v>
                </c:pt>
                <c:pt idx="1578">
                  <c:v>2016</c:v>
                </c:pt>
                <c:pt idx="1579">
                  <c:v>2016</c:v>
                </c:pt>
                <c:pt idx="1580">
                  <c:v>2016</c:v>
                </c:pt>
                <c:pt idx="1581">
                  <c:v>2016</c:v>
                </c:pt>
                <c:pt idx="1582">
                  <c:v>2016</c:v>
                </c:pt>
                <c:pt idx="1583">
                  <c:v>2017</c:v>
                </c:pt>
                <c:pt idx="1584">
                  <c:v>2017</c:v>
                </c:pt>
                <c:pt idx="1585">
                  <c:v>2017</c:v>
                </c:pt>
                <c:pt idx="1586">
                  <c:v>2017</c:v>
                </c:pt>
                <c:pt idx="1587">
                  <c:v>2017</c:v>
                </c:pt>
                <c:pt idx="1588">
                  <c:v>2017</c:v>
                </c:pt>
                <c:pt idx="1589">
                  <c:v>2017</c:v>
                </c:pt>
                <c:pt idx="1590">
                  <c:v>2017</c:v>
                </c:pt>
                <c:pt idx="1591">
                  <c:v>2017</c:v>
                </c:pt>
                <c:pt idx="1592">
                  <c:v>2017</c:v>
                </c:pt>
                <c:pt idx="1593">
                  <c:v>2017</c:v>
                </c:pt>
                <c:pt idx="1594">
                  <c:v>2017</c:v>
                </c:pt>
                <c:pt idx="1595">
                  <c:v>2018</c:v>
                </c:pt>
                <c:pt idx="1596">
                  <c:v>2018</c:v>
                </c:pt>
                <c:pt idx="1597">
                  <c:v>2018</c:v>
                </c:pt>
                <c:pt idx="1598">
                  <c:v>2018</c:v>
                </c:pt>
                <c:pt idx="1599">
                  <c:v>2018</c:v>
                </c:pt>
                <c:pt idx="1600">
                  <c:v>2018</c:v>
                </c:pt>
                <c:pt idx="1601">
                  <c:v>2018</c:v>
                </c:pt>
                <c:pt idx="1602">
                  <c:v>2018</c:v>
                </c:pt>
                <c:pt idx="1603">
                  <c:v>2018</c:v>
                </c:pt>
                <c:pt idx="1604">
                  <c:v>2018</c:v>
                </c:pt>
                <c:pt idx="1605">
                  <c:v>2018</c:v>
                </c:pt>
                <c:pt idx="1606">
                  <c:v>2018</c:v>
                </c:pt>
                <c:pt idx="1607">
                  <c:v>2019</c:v>
                </c:pt>
                <c:pt idx="1608">
                  <c:v>2019</c:v>
                </c:pt>
                <c:pt idx="1609">
                  <c:v>2019</c:v>
                </c:pt>
                <c:pt idx="1610">
                  <c:v>2019</c:v>
                </c:pt>
                <c:pt idx="1611">
                  <c:v>2019</c:v>
                </c:pt>
                <c:pt idx="1612">
                  <c:v>2019</c:v>
                </c:pt>
                <c:pt idx="1613">
                  <c:v>2019</c:v>
                </c:pt>
                <c:pt idx="1614">
                  <c:v>2019</c:v>
                </c:pt>
                <c:pt idx="1615">
                  <c:v>2019</c:v>
                </c:pt>
                <c:pt idx="1616">
                  <c:v>2019</c:v>
                </c:pt>
                <c:pt idx="1617">
                  <c:v>2019</c:v>
                </c:pt>
                <c:pt idx="1618">
                  <c:v>2019</c:v>
                </c:pt>
                <c:pt idx="1619">
                  <c:v>2020</c:v>
                </c:pt>
                <c:pt idx="1620">
                  <c:v>2020</c:v>
                </c:pt>
                <c:pt idx="1621">
                  <c:v>2020</c:v>
                </c:pt>
                <c:pt idx="1622">
                  <c:v>2020</c:v>
                </c:pt>
                <c:pt idx="1623">
                  <c:v>2020</c:v>
                </c:pt>
                <c:pt idx="1624">
                  <c:v>2020</c:v>
                </c:pt>
              </c:numCache>
            </c:numRef>
          </c:cat>
          <c:val>
            <c:numRef>
              <c:f>auxiliary_calc_top1percent!$J$12:$J$1636</c:f>
              <c:numCache>
                <c:formatCode>General</c:formatCode>
                <c:ptCount val="1625"/>
                <c:pt idx="1259" formatCode="0.00">
                  <c:v>0.25176156922490955</c:v>
                </c:pt>
                <c:pt idx="1260" formatCode="0.00">
                  <c:v>0.25004760997905162</c:v>
                </c:pt>
                <c:pt idx="1261" formatCode="0.00">
                  <c:v>0.18910683679299178</c:v>
                </c:pt>
                <c:pt idx="1262" formatCode="0.00">
                  <c:v>0.21462578556465431</c:v>
                </c:pt>
                <c:pt idx="1263" formatCode="0.00">
                  <c:v>0.15178061321653019</c:v>
                </c:pt>
                <c:pt idx="1264" formatCode="0.00">
                  <c:v>0.12740430394210625</c:v>
                </c:pt>
                <c:pt idx="1265" formatCode="0.00">
                  <c:v>0.15730337078651685</c:v>
                </c:pt>
                <c:pt idx="1266" formatCode="0.00">
                  <c:v>0.34374404875261849</c:v>
                </c:pt>
                <c:pt idx="1267" formatCode="0.00">
                  <c:v>0.36145496095981711</c:v>
                </c:pt>
                <c:pt idx="1268" formatCode="0.00">
                  <c:v>0.37135783660255189</c:v>
                </c:pt>
                <c:pt idx="1269" formatCode="0.00">
                  <c:v>0.28108931632070083</c:v>
                </c:pt>
                <c:pt idx="1270" formatCode="0.00">
                  <c:v>0.25195200914111598</c:v>
                </c:pt>
                <c:pt idx="1271" formatCode="0.00">
                  <c:v>0.32946105503713574</c:v>
                </c:pt>
                <c:pt idx="1272" formatCode="0.00">
                  <c:v>0.21843458388878312</c:v>
                </c:pt>
                <c:pt idx="1273" formatCode="0.00">
                  <c:v>0.14492477623309841</c:v>
                </c:pt>
                <c:pt idx="1274" formatCode="0.00">
                  <c:v>0.1378784993334603</c:v>
                </c:pt>
                <c:pt idx="1275" formatCode="0.00">
                  <c:v>0.12949914302037704</c:v>
                </c:pt>
                <c:pt idx="1276" formatCode="0.00">
                  <c:v>0.13349838126071226</c:v>
                </c:pt>
                <c:pt idx="1277" formatCode="0.00">
                  <c:v>0.13635498000380877</c:v>
                </c:pt>
                <c:pt idx="1278" formatCode="0.00">
                  <c:v>0.10569415349457245</c:v>
                </c:pt>
                <c:pt idx="1279" formatCode="0.00">
                  <c:v>0.13007046276899639</c:v>
                </c:pt>
                <c:pt idx="1280" formatCode="0.00">
                  <c:v>0.11864406779661014</c:v>
                </c:pt>
                <c:pt idx="1281" formatCode="0.00">
                  <c:v>0.14549609598171775</c:v>
                </c:pt>
                <c:pt idx="1282" formatCode="0.00">
                  <c:v>0.15654161112169113</c:v>
                </c:pt>
                <c:pt idx="1283" formatCode="0.00">
                  <c:v>0.14378213673585982</c:v>
                </c:pt>
                <c:pt idx="1284" formatCode="0.00">
                  <c:v>0.1399733384117311</c:v>
                </c:pt>
                <c:pt idx="1285" formatCode="0.00">
                  <c:v>0.14073509807655682</c:v>
                </c:pt>
                <c:pt idx="1286" formatCode="0.00">
                  <c:v>0.12245286612073887</c:v>
                </c:pt>
                <c:pt idx="1287" formatCode="0.00">
                  <c:v>9.4267758522186246E-2</c:v>
                </c:pt>
                <c:pt idx="1288" formatCode="0.00">
                  <c:v>9.655303751666347E-2</c:v>
                </c:pt>
                <c:pt idx="1289" formatCode="0.00">
                  <c:v>6.6082650923633579E-2</c:v>
                </c:pt>
                <c:pt idx="1290" formatCode="0.00">
                  <c:v>8.16987240525614E-2</c:v>
                </c:pt>
                <c:pt idx="1291" formatCode="0.00">
                  <c:v>6.7987050085697942E-2</c:v>
                </c:pt>
                <c:pt idx="1292" formatCode="0.00">
                  <c:v>0.1430203770710341</c:v>
                </c:pt>
                <c:pt idx="1293" formatCode="0.00">
                  <c:v>8.16987240525614E-2</c:v>
                </c:pt>
                <c:pt idx="1294" formatCode="0.00">
                  <c:v>3.9230622738525969E-2</c:v>
                </c:pt>
                <c:pt idx="1295" formatCode="0.00">
                  <c:v>4.3420300895067598E-2</c:v>
                </c:pt>
                <c:pt idx="1296" formatCode="0.00">
                  <c:v>6.8367929918110831E-2</c:v>
                </c:pt>
                <c:pt idx="1297" formatCode="0.00">
                  <c:v>6.627309083984001E-2</c:v>
                </c:pt>
                <c:pt idx="1298" formatCode="0.00">
                  <c:v>5.1609217291944377E-2</c:v>
                </c:pt>
                <c:pt idx="1299" formatCode="0.00">
                  <c:v>6.627309083984001E-2</c:v>
                </c:pt>
                <c:pt idx="1300" formatCode="0.00">
                  <c:v>4.5515139973338392E-2</c:v>
                </c:pt>
                <c:pt idx="1301" formatCode="0.00">
                  <c:v>2.6090268520281838E-2</c:v>
                </c:pt>
                <c:pt idx="1302" formatCode="0.00">
                  <c:v>3.4279184917158617E-2</c:v>
                </c:pt>
                <c:pt idx="1303" formatCode="0.00">
                  <c:v>5.3323176537802303E-2</c:v>
                </c:pt>
                <c:pt idx="1304" formatCode="0.00">
                  <c:v>3.3326985336126456E-2</c:v>
                </c:pt>
                <c:pt idx="1305" formatCode="0.00">
                  <c:v>7.5223766901542546E-2</c:v>
                </c:pt>
                <c:pt idx="1306" formatCode="0.00">
                  <c:v>2.3424109693391711E-2</c:v>
                </c:pt>
                <c:pt idx="1307" formatCode="0.00">
                  <c:v>2.2091030279946647E-2</c:v>
                </c:pt>
                <c:pt idx="1308" formatCode="0.00">
                  <c:v>6.6844410588459344E-2</c:v>
                </c:pt>
                <c:pt idx="1309" formatCode="0.00">
                  <c:v>9.6933917349076373E-2</c:v>
                </c:pt>
                <c:pt idx="1310" formatCode="0.00">
                  <c:v>0.12073890687488094</c:v>
                </c:pt>
                <c:pt idx="1311" formatCode="0.00">
                  <c:v>7.1795848409826696E-2</c:v>
                </c:pt>
                <c:pt idx="1312" formatCode="0.00">
                  <c:v>6.2464292515711284E-2</c:v>
                </c:pt>
                <c:pt idx="1313" formatCode="0.00">
                  <c:v>4.4753380308512662E-2</c:v>
                </c:pt>
                <c:pt idx="1314" formatCode="0.00">
                  <c:v>3.3517425252332887E-2</c:v>
                </c:pt>
                <c:pt idx="1315" formatCode="0.00">
                  <c:v>5.9036374023995426E-2</c:v>
                </c:pt>
                <c:pt idx="1316" formatCode="0.00">
                  <c:v>9.7505237097695666E-2</c:v>
                </c:pt>
                <c:pt idx="1317" formatCode="0.00">
                  <c:v>0.11902494762902302</c:v>
                </c:pt>
                <c:pt idx="1318" formatCode="0.00">
                  <c:v>7.7128166063606909E-2</c:v>
                </c:pt>
                <c:pt idx="1319" formatCode="0.00">
                  <c:v>4.0754142068177471E-2</c:v>
                </c:pt>
                <c:pt idx="1320" formatCode="0.00">
                  <c:v>2.5518948771662539E-2</c:v>
                </c:pt>
                <c:pt idx="1321" formatCode="0.00">
                  <c:v>3.8849742906113108E-2</c:v>
                </c:pt>
                <c:pt idx="1322" formatCode="0.00">
                  <c:v>4.3991620643686891E-2</c:v>
                </c:pt>
                <c:pt idx="1323" formatCode="0.00">
                  <c:v>4.0754142068177471E-2</c:v>
                </c:pt>
                <c:pt idx="1324" formatCode="0.00">
                  <c:v>3.3707865168539318E-2</c:v>
                </c:pt>
                <c:pt idx="1325" formatCode="0.00">
                  <c:v>4.5324700057131954E-2</c:v>
                </c:pt>
                <c:pt idx="1326" formatCode="0.00">
                  <c:v>5.0847457627118647E-2</c:v>
                </c:pt>
                <c:pt idx="1327" formatCode="0.00">
                  <c:v>3.6754903827842314E-2</c:v>
                </c:pt>
                <c:pt idx="1328" formatCode="0.00">
                  <c:v>8.0556084555322774E-2</c:v>
                </c:pt>
                <c:pt idx="1329" formatCode="0.00">
                  <c:v>4.4562940392306225E-2</c:v>
                </c:pt>
                <c:pt idx="1330" formatCode="0.00">
                  <c:v>3.085126642544276E-2</c:v>
                </c:pt>
                <c:pt idx="1331" formatCode="0.00">
                  <c:v>6.360693201294991E-2</c:v>
                </c:pt>
                <c:pt idx="1332" formatCode="0.00">
                  <c:v>9.3315558941154036E-2</c:v>
                </c:pt>
                <c:pt idx="1333" formatCode="0.00">
                  <c:v>0.14530565606551135</c:v>
                </c:pt>
                <c:pt idx="1334" formatCode="0.00">
                  <c:v>0.12283374595315173</c:v>
                </c:pt>
                <c:pt idx="1335" formatCode="0.00">
                  <c:v>0.11464482955627496</c:v>
                </c:pt>
                <c:pt idx="1336" formatCode="0.00">
                  <c:v>0.11940582746143588</c:v>
                </c:pt>
                <c:pt idx="1337" formatCode="0.00">
                  <c:v>0.14949533422205294</c:v>
                </c:pt>
                <c:pt idx="1338" formatCode="0.00">
                  <c:v>0.10721767282422394</c:v>
                </c:pt>
                <c:pt idx="1339" formatCode="0.00">
                  <c:v>0.12283374595315173</c:v>
                </c:pt>
                <c:pt idx="1340" formatCode="0.00">
                  <c:v>0.11902494762902302</c:v>
                </c:pt>
                <c:pt idx="1341" formatCode="0.00">
                  <c:v>0.11178823081317843</c:v>
                </c:pt>
                <c:pt idx="1342" formatCode="0.00">
                  <c:v>0.17387164349647688</c:v>
                </c:pt>
                <c:pt idx="1343" formatCode="0.00">
                  <c:v>0.17787088173681201</c:v>
                </c:pt>
                <c:pt idx="1344" formatCode="0.00">
                  <c:v>0.19063035612264331</c:v>
                </c:pt>
                <c:pt idx="1345" formatCode="0.00">
                  <c:v>0.19120167587126263</c:v>
                </c:pt>
                <c:pt idx="1346" formatCode="0.00">
                  <c:v>0.18148924014473433</c:v>
                </c:pt>
                <c:pt idx="1347" formatCode="0.00">
                  <c:v>0.18644067796610173</c:v>
                </c:pt>
                <c:pt idx="1348" formatCode="0.00">
                  <c:v>0.19158255570367549</c:v>
                </c:pt>
                <c:pt idx="1349" formatCode="0.00">
                  <c:v>0.19805751285469436</c:v>
                </c:pt>
                <c:pt idx="1350" formatCode="0.00">
                  <c:v>0.2466196914873357</c:v>
                </c:pt>
                <c:pt idx="1351" formatCode="0.00">
                  <c:v>0.26052180537040559</c:v>
                </c:pt>
                <c:pt idx="1352" formatCode="0.00">
                  <c:v>0.26166444486764429</c:v>
                </c:pt>
                <c:pt idx="1353" formatCode="0.00">
                  <c:v>0.42049133498381258</c:v>
                </c:pt>
                <c:pt idx="1354" formatCode="0.00">
                  <c:v>0.30756046467339554</c:v>
                </c:pt>
                <c:pt idx="1355" formatCode="0.00">
                  <c:v>0.26166444486764429</c:v>
                </c:pt>
                <c:pt idx="1356" formatCode="0.00">
                  <c:v>0.18796419729575317</c:v>
                </c:pt>
                <c:pt idx="1357" formatCode="0.00">
                  <c:v>0.19101123595505617</c:v>
                </c:pt>
                <c:pt idx="1358" formatCode="0.00">
                  <c:v>0.22662350028565989</c:v>
                </c:pt>
                <c:pt idx="1359" formatCode="0.00">
                  <c:v>0.2045324700057132</c:v>
                </c:pt>
                <c:pt idx="1360" formatCode="0.00">
                  <c:v>0.2195772233860217</c:v>
                </c:pt>
                <c:pt idx="1361" formatCode="0.00">
                  <c:v>0.18663111788230813</c:v>
                </c:pt>
                <c:pt idx="1362" formatCode="0.00">
                  <c:v>0.40868406017901354</c:v>
                </c:pt>
                <c:pt idx="1363" formatCode="0.00">
                  <c:v>0.53456484479146826</c:v>
                </c:pt>
                <c:pt idx="1364" formatCode="0.00">
                  <c:v>0.50428489811464483</c:v>
                </c:pt>
                <c:pt idx="1365" formatCode="0.00">
                  <c:v>0.30641782517615684</c:v>
                </c:pt>
                <c:pt idx="1366" formatCode="0.00">
                  <c:v>0.29232527137688058</c:v>
                </c:pt>
                <c:pt idx="1367" formatCode="0.00">
                  <c:v>0.34107788992572841</c:v>
                </c:pt>
                <c:pt idx="1368" formatCode="0.00">
                  <c:v>0.3559322033898305</c:v>
                </c:pt>
                <c:pt idx="1369" formatCode="0.00">
                  <c:v>0.28908779280137115</c:v>
                </c:pt>
                <c:pt idx="1370" formatCode="0.00">
                  <c:v>0.25423728813559321</c:v>
                </c:pt>
                <c:pt idx="1371" formatCode="0.00">
                  <c:v>0.30603694534374409</c:v>
                </c:pt>
                <c:pt idx="1372" formatCode="0.00">
                  <c:v>0.25709388687868973</c:v>
                </c:pt>
                <c:pt idx="1373" formatCode="0.00">
                  <c:v>0.20796038849742907</c:v>
                </c:pt>
                <c:pt idx="1374" formatCode="0.00">
                  <c:v>0.27023424109693389</c:v>
                </c:pt>
                <c:pt idx="1375" formatCode="0.00">
                  <c:v>0.27442391925347553</c:v>
                </c:pt>
                <c:pt idx="1376" formatCode="0.00">
                  <c:v>0.2645210436107408</c:v>
                </c:pt>
                <c:pt idx="1377" formatCode="0.00">
                  <c:v>0.22262426204532471</c:v>
                </c:pt>
                <c:pt idx="1378" formatCode="0.00">
                  <c:v>0.22909921919634355</c:v>
                </c:pt>
                <c:pt idx="1379" formatCode="0.00">
                  <c:v>0.24890497048181298</c:v>
                </c:pt>
                <c:pt idx="1380" formatCode="0.00">
                  <c:v>0.25652256713007049</c:v>
                </c:pt>
                <c:pt idx="1381" formatCode="0.00">
                  <c:v>0.239763854503904</c:v>
                </c:pt>
                <c:pt idx="1382" formatCode="0.00">
                  <c:v>0.324319177299562</c:v>
                </c:pt>
                <c:pt idx="1383" formatCode="0.00">
                  <c:v>0.30927442391925353</c:v>
                </c:pt>
                <c:pt idx="1384" formatCode="0.00">
                  <c:v>0.21729194439154445</c:v>
                </c:pt>
                <c:pt idx="1385" formatCode="0.00">
                  <c:v>0.18586935821748238</c:v>
                </c:pt>
                <c:pt idx="1386" formatCode="0.00">
                  <c:v>0.15159017330032373</c:v>
                </c:pt>
                <c:pt idx="1387" formatCode="0.00">
                  <c:v>0.18206055989335365</c:v>
                </c:pt>
                <c:pt idx="1388" formatCode="0.00">
                  <c:v>0.28699295372310035</c:v>
                </c:pt>
                <c:pt idx="1389" formatCode="0.00">
                  <c:v>0.3094648638354599</c:v>
                </c:pt>
                <c:pt idx="1390" formatCode="0.00">
                  <c:v>0.31232146257855647</c:v>
                </c:pt>
                <c:pt idx="1391" formatCode="0.00">
                  <c:v>0.28166063606932018</c:v>
                </c:pt>
                <c:pt idx="1392" formatCode="0.00">
                  <c:v>0.25290420872214814</c:v>
                </c:pt>
                <c:pt idx="1393" formatCode="0.00">
                  <c:v>0.3498381260712245</c:v>
                </c:pt>
                <c:pt idx="1394" formatCode="0.00">
                  <c:v>0.34279184917158639</c:v>
                </c:pt>
                <c:pt idx="1395" formatCode="0.00">
                  <c:v>0.24395353266044564</c:v>
                </c:pt>
                <c:pt idx="1396" formatCode="0.00">
                  <c:v>0.20586554941915827</c:v>
                </c:pt>
                <c:pt idx="1397" formatCode="0.00">
                  <c:v>0.23214625785564655</c:v>
                </c:pt>
                <c:pt idx="1398" formatCode="0.00">
                  <c:v>0.22338602171015043</c:v>
                </c:pt>
                <c:pt idx="1399" formatCode="0.00">
                  <c:v>0.47495715101885355</c:v>
                </c:pt>
                <c:pt idx="1400" formatCode="0.00">
                  <c:v>0.43020377071034083</c:v>
                </c:pt>
                <c:pt idx="1401" formatCode="0.00">
                  <c:v>0.31422586174062084</c:v>
                </c:pt>
                <c:pt idx="1402" formatCode="0.00">
                  <c:v>0.25880784612454766</c:v>
                </c:pt>
                <c:pt idx="1403" formatCode="0.00">
                  <c:v>0.23081317844220148</c:v>
                </c:pt>
                <c:pt idx="1404" formatCode="0.00">
                  <c:v>0.24281089316320698</c:v>
                </c:pt>
                <c:pt idx="1405" formatCode="0.00">
                  <c:v>0.16872976575890303</c:v>
                </c:pt>
                <c:pt idx="1406" formatCode="0.00">
                  <c:v>0.18605979813368878</c:v>
                </c:pt>
                <c:pt idx="1407" formatCode="0.00">
                  <c:v>0.1896781565416111</c:v>
                </c:pt>
                <c:pt idx="1408" formatCode="0.00">
                  <c:v>0.28832603313654542</c:v>
                </c:pt>
                <c:pt idx="1409" formatCode="0.00">
                  <c:v>0.45553227956579689</c:v>
                </c:pt>
                <c:pt idx="1410" formatCode="0.00">
                  <c:v>0.44962864216339743</c:v>
                </c:pt>
                <c:pt idx="1411" formatCode="0.00">
                  <c:v>0.52409064940011418</c:v>
                </c:pt>
                <c:pt idx="1412" formatCode="0.00">
                  <c:v>0.47819462959436299</c:v>
                </c:pt>
                <c:pt idx="1413" formatCode="0.00">
                  <c:v>0.34374404875261849</c:v>
                </c:pt>
                <c:pt idx="1414" formatCode="0.00">
                  <c:v>0.34431536850123784</c:v>
                </c:pt>
                <c:pt idx="1415" formatCode="0.00">
                  <c:v>0.32927061512092937</c:v>
                </c:pt>
                <c:pt idx="1416" formatCode="0.00">
                  <c:v>0.42068177490001901</c:v>
                </c:pt>
                <c:pt idx="1417" formatCode="0.00">
                  <c:v>0.39040182822319558</c:v>
                </c:pt>
                <c:pt idx="1418" formatCode="0.00">
                  <c:v>0.26394972386212145</c:v>
                </c:pt>
                <c:pt idx="1419" formatCode="0.00">
                  <c:v>0.19253475528470765</c:v>
                </c:pt>
                <c:pt idx="1420" formatCode="0.00">
                  <c:v>0.1948200342791849</c:v>
                </c:pt>
                <c:pt idx="1421" formatCode="0.00">
                  <c:v>0.17196724433441249</c:v>
                </c:pt>
                <c:pt idx="1422" formatCode="0.00">
                  <c:v>0.17406208341268328</c:v>
                </c:pt>
                <c:pt idx="1423" formatCode="0.00">
                  <c:v>0.17901352123405068</c:v>
                </c:pt>
                <c:pt idx="1424" formatCode="0.00">
                  <c:v>0.15025709388687866</c:v>
                </c:pt>
                <c:pt idx="1425" formatCode="0.00">
                  <c:v>0.13844981908207957</c:v>
                </c:pt>
                <c:pt idx="1426" formatCode="0.00">
                  <c:v>0.12759474385831265</c:v>
                </c:pt>
                <c:pt idx="1427" formatCode="0.00">
                  <c:v>0.11369262997524282</c:v>
                </c:pt>
                <c:pt idx="1428" formatCode="0.00">
                  <c:v>0.11178823081317843</c:v>
                </c:pt>
                <c:pt idx="1429" formatCode="0.00">
                  <c:v>0.14397257665206628</c:v>
                </c:pt>
                <c:pt idx="1430" formatCode="0.00">
                  <c:v>0.10607503332698531</c:v>
                </c:pt>
                <c:pt idx="1431" formatCode="0.00">
                  <c:v>0.14435345648447914</c:v>
                </c:pt>
                <c:pt idx="1432" formatCode="0.00">
                  <c:v>9.9600076175966459E-2</c:v>
                </c:pt>
                <c:pt idx="1433" formatCode="0.00">
                  <c:v>0.10226623500285659</c:v>
                </c:pt>
                <c:pt idx="1434" formatCode="0.00">
                  <c:v>0.12473814511521614</c:v>
                </c:pt>
                <c:pt idx="1435" formatCode="0.00">
                  <c:v>7.5223766901542546E-2</c:v>
                </c:pt>
                <c:pt idx="1436" formatCode="0.00">
                  <c:v>9.2172919443915452E-2</c:v>
                </c:pt>
                <c:pt idx="1437" formatCode="0.00">
                  <c:v>6.5701771091220704E-2</c:v>
                </c:pt>
                <c:pt idx="1438" formatCode="0.00">
                  <c:v>4.4372500476099794E-2</c:v>
                </c:pt>
                <c:pt idx="1439" formatCode="0.00">
                  <c:v>6.3035612264330576E-2</c:v>
                </c:pt>
                <c:pt idx="1440" formatCode="0.00">
                  <c:v>3.0089506760617026E-2</c:v>
                </c:pt>
                <c:pt idx="1441" formatCode="0.00">
                  <c:v>5.7131974861931063E-2</c:v>
                </c:pt>
                <c:pt idx="1442" formatCode="0.00">
                  <c:v>8.2460483717387165E-2</c:v>
                </c:pt>
                <c:pt idx="1443" formatCode="0.00">
                  <c:v>7.3128927823271753E-2</c:v>
                </c:pt>
                <c:pt idx="1444" formatCode="0.00">
                  <c:v>3.3136545419919984E-2</c:v>
                </c:pt>
                <c:pt idx="1445" formatCode="0.00">
                  <c:v>1.7520472290992191E-2</c:v>
                </c:pt>
                <c:pt idx="1446" formatCode="0.00">
                  <c:v>5.3704056370215171E-2</c:v>
                </c:pt>
                <c:pt idx="1447" formatCode="0.00">
                  <c:v>4.7609979051609221E-2</c:v>
                </c:pt>
                <c:pt idx="1448" formatCode="0.00">
                  <c:v>9.1601599695296118E-2</c:v>
                </c:pt>
                <c:pt idx="1449" formatCode="0.00">
                  <c:v>3.8468863073700239E-2</c:v>
                </c:pt>
                <c:pt idx="1450" formatCode="0.00">
                  <c:v>2.1519710531327348E-2</c:v>
                </c:pt>
                <c:pt idx="1451" formatCode="0.00">
                  <c:v>3.6374023995429411E-2</c:v>
                </c:pt>
                <c:pt idx="1452" formatCode="0.00">
                  <c:v>4.4562940392306225E-2</c:v>
                </c:pt>
                <c:pt idx="1453" formatCode="0.00">
                  <c:v>2.970862692820413E-2</c:v>
                </c:pt>
                <c:pt idx="1454" formatCode="0.00">
                  <c:v>3.2755665587507123E-2</c:v>
                </c:pt>
                <c:pt idx="1455" formatCode="0.00">
                  <c:v>8.2270043801180706E-2</c:v>
                </c:pt>
                <c:pt idx="1456" formatCode="0.00">
                  <c:v>0.12930870310417067</c:v>
                </c:pt>
                <c:pt idx="1457" formatCode="0.00">
                  <c:v>9.9028756427347167E-2</c:v>
                </c:pt>
                <c:pt idx="1458" formatCode="0.00">
                  <c:v>6.1321653018472651E-2</c:v>
                </c:pt>
                <c:pt idx="1459" formatCode="0.00">
                  <c:v>3.9040182822319539E-2</c:v>
                </c:pt>
                <c:pt idx="1460" formatCode="0.00">
                  <c:v>2.2471910112359546E-2</c:v>
                </c:pt>
                <c:pt idx="1461" formatCode="0.00">
                  <c:v>1.3140354218244134E-2</c:v>
                </c:pt>
                <c:pt idx="1462" formatCode="0.00">
                  <c:v>1.5806513045134262E-2</c:v>
                </c:pt>
                <c:pt idx="1463" formatCode="0.00">
                  <c:v>1.7330032374785725E-2</c:v>
                </c:pt>
                <c:pt idx="1464" formatCode="0.00">
                  <c:v>1.9615311369262985E-2</c:v>
                </c:pt>
                <c:pt idx="1465" formatCode="0.00">
                  <c:v>9.5791277851837733E-2</c:v>
                </c:pt>
                <c:pt idx="1466" formatCode="0.00">
                  <c:v>5.3323176537802303E-2</c:v>
                </c:pt>
                <c:pt idx="1467" formatCode="0.00">
                  <c:v>6.036945343744049E-2</c:v>
                </c:pt>
                <c:pt idx="1468" formatCode="0.00">
                  <c:v>9.1792039611502549E-2</c:v>
                </c:pt>
                <c:pt idx="1469" formatCode="0.00">
                  <c:v>0.13597410017139591</c:v>
                </c:pt>
                <c:pt idx="1470" formatCode="0.00">
                  <c:v>0.28375547514759097</c:v>
                </c:pt>
                <c:pt idx="1471" formatCode="0.00">
                  <c:v>0.22986097886116927</c:v>
                </c:pt>
                <c:pt idx="1472" formatCode="0.00">
                  <c:v>0.17120548466958677</c:v>
                </c:pt>
                <c:pt idx="1473" formatCode="0.00">
                  <c:v>0.29422967053894494</c:v>
                </c:pt>
                <c:pt idx="1474" formatCode="0.00">
                  <c:v>0.21938678346981524</c:v>
                </c:pt>
                <c:pt idx="1475" formatCode="0.00">
                  <c:v>0.29880022852789945</c:v>
                </c:pt>
                <c:pt idx="1476" formatCode="0.00">
                  <c:v>0.29194439154446772</c:v>
                </c:pt>
                <c:pt idx="1477" formatCode="0.00">
                  <c:v>0.32317653780232336</c:v>
                </c:pt>
                <c:pt idx="1478" formatCode="0.00">
                  <c:v>0.21767282422395731</c:v>
                </c:pt>
                <c:pt idx="1479" formatCode="0.00">
                  <c:v>0.15558941154065892</c:v>
                </c:pt>
                <c:pt idx="1480" formatCode="0.00">
                  <c:v>0.22814701961531136</c:v>
                </c:pt>
                <c:pt idx="1481" formatCode="0.00">
                  <c:v>0.27023424109693389</c:v>
                </c:pt>
                <c:pt idx="1482" formatCode="0.00">
                  <c:v>0.20129499143020374</c:v>
                </c:pt>
                <c:pt idx="1483" formatCode="0.00">
                  <c:v>0.38297467149114456</c:v>
                </c:pt>
                <c:pt idx="1484" formatCode="0.00">
                  <c:v>0.97219577223386022</c:v>
                </c:pt>
                <c:pt idx="1485" formatCode="0.00">
                  <c:v>1</c:v>
                </c:pt>
                <c:pt idx="1486" formatCode="0.00">
                  <c:v>0.80517996572081496</c:v>
                </c:pt>
                <c:pt idx="1487" formatCode="0.00">
                  <c:v>0.65796991049323938</c:v>
                </c:pt>
                <c:pt idx="1488" formatCode="0.00">
                  <c:v>0.67491906303561222</c:v>
                </c:pt>
                <c:pt idx="1489" formatCode="0.00">
                  <c:v>0.66025518948771655</c:v>
                </c:pt>
                <c:pt idx="1490" formatCode="0.00">
                  <c:v>0.53189868596457823</c:v>
                </c:pt>
                <c:pt idx="1491" formatCode="0.00">
                  <c:v>0.41611121691106462</c:v>
                </c:pt>
                <c:pt idx="1492" formatCode="0.00">
                  <c:v>0.36202628070843645</c:v>
                </c:pt>
                <c:pt idx="1493" formatCode="0.00">
                  <c:v>0.30527518567891831</c:v>
                </c:pt>
                <c:pt idx="1494" formatCode="0.00">
                  <c:v>0.28965911254999049</c:v>
                </c:pt>
                <c:pt idx="1495" formatCode="0.00">
                  <c:v>0.28185107598552656</c:v>
                </c:pt>
                <c:pt idx="1496" formatCode="0.00">
                  <c:v>0.26890116168348888</c:v>
                </c:pt>
                <c:pt idx="1497" formatCode="0.00">
                  <c:v>0.25995048562178635</c:v>
                </c:pt>
                <c:pt idx="1498" formatCode="0.00">
                  <c:v>0.21157874690535133</c:v>
                </c:pt>
                <c:pt idx="1499" formatCode="0.00">
                  <c:v>0.20015235193296516</c:v>
                </c:pt>
                <c:pt idx="1500" formatCode="0.00">
                  <c:v>0.23633593601218814</c:v>
                </c:pt>
                <c:pt idx="1501" formatCode="0.00">
                  <c:v>0.14549609598171775</c:v>
                </c:pt>
                <c:pt idx="1502" formatCode="0.00">
                  <c:v>0.13883069891449251</c:v>
                </c:pt>
                <c:pt idx="1503" formatCode="0.00">
                  <c:v>0.41515901733003235</c:v>
                </c:pt>
                <c:pt idx="1504" formatCode="0.00">
                  <c:v>0.37688059417253855</c:v>
                </c:pt>
                <c:pt idx="1505" formatCode="0.00">
                  <c:v>0.29403923062273851</c:v>
                </c:pt>
                <c:pt idx="1506" formatCode="0.00">
                  <c:v>0.27842315749381069</c:v>
                </c:pt>
                <c:pt idx="1507" formatCode="0.00">
                  <c:v>0.23595505617977527</c:v>
                </c:pt>
                <c:pt idx="1508" formatCode="0.00">
                  <c:v>0.19501047419539136</c:v>
                </c:pt>
                <c:pt idx="1509" formatCode="0.00">
                  <c:v>0.18986859645781759</c:v>
                </c:pt>
                <c:pt idx="1510" formatCode="0.00">
                  <c:v>0.14168729765758903</c:v>
                </c:pt>
                <c:pt idx="1511" formatCode="0.00">
                  <c:v>0.13692629975242809</c:v>
                </c:pt>
                <c:pt idx="1512" formatCode="0.00">
                  <c:v>0.13902113883069889</c:v>
                </c:pt>
                <c:pt idx="1513" formatCode="0.00">
                  <c:v>0.2016758712626166</c:v>
                </c:pt>
                <c:pt idx="1514" formatCode="0.00">
                  <c:v>0.11635878880213289</c:v>
                </c:pt>
                <c:pt idx="1515" formatCode="0.00">
                  <c:v>0.12911826318796418</c:v>
                </c:pt>
                <c:pt idx="1516" formatCode="0.00">
                  <c:v>0.17177680441820603</c:v>
                </c:pt>
                <c:pt idx="1517" formatCode="0.00">
                  <c:v>0.17330032374785756</c:v>
                </c:pt>
                <c:pt idx="1518" formatCode="0.00">
                  <c:v>0.47419539135402777</c:v>
                </c:pt>
                <c:pt idx="1519" formatCode="0.00">
                  <c:v>0.50276137878499327</c:v>
                </c:pt>
                <c:pt idx="1520" formatCode="0.00">
                  <c:v>0.43229860978861162</c:v>
                </c:pt>
                <c:pt idx="1521" formatCode="0.00">
                  <c:v>0.4153494572462389</c:v>
                </c:pt>
                <c:pt idx="1522" formatCode="0.00">
                  <c:v>0.28413635498000384</c:v>
                </c:pt>
                <c:pt idx="1523" formatCode="0.00">
                  <c:v>0.19234431536850125</c:v>
                </c:pt>
                <c:pt idx="1524" formatCode="0.00">
                  <c:v>0.1578746905351362</c:v>
                </c:pt>
                <c:pt idx="1525" formatCode="0.00">
                  <c:v>0.11502570938868789</c:v>
                </c:pt>
                <c:pt idx="1526" formatCode="0.00">
                  <c:v>0.14644829556274994</c:v>
                </c:pt>
                <c:pt idx="1527" formatCode="0.00">
                  <c:v>0.20700818891639686</c:v>
                </c:pt>
                <c:pt idx="1528" formatCode="0.00">
                  <c:v>0.20948390782708054</c:v>
                </c:pt>
                <c:pt idx="1529" formatCode="0.00">
                  <c:v>0.14168729765758903</c:v>
                </c:pt>
                <c:pt idx="1530" formatCode="0.00">
                  <c:v>0.10588459341077888</c:v>
                </c:pt>
                <c:pt idx="1531" formatCode="0.00">
                  <c:v>9.8076556846314958E-2</c:v>
                </c:pt>
                <c:pt idx="1532" formatCode="0.00">
                  <c:v>0.11712054846695868</c:v>
                </c:pt>
                <c:pt idx="1533" formatCode="0.00">
                  <c:v>0.125119024947629</c:v>
                </c:pt>
                <c:pt idx="1534" formatCode="0.00">
                  <c:v>0.13673585983622163</c:v>
                </c:pt>
                <c:pt idx="1535" formatCode="0.00">
                  <c:v>6.4368691677775647E-2</c:v>
                </c:pt>
                <c:pt idx="1536" formatCode="0.00">
                  <c:v>7.5033326985336116E-2</c:v>
                </c:pt>
                <c:pt idx="1537" formatCode="0.00">
                  <c:v>5.5227575699866666E-2</c:v>
                </c:pt>
                <c:pt idx="1538" formatCode="0.00">
                  <c:v>7.3128927823271753E-2</c:v>
                </c:pt>
                <c:pt idx="1539" formatCode="0.00">
                  <c:v>6.3987811845362785E-2</c:v>
                </c:pt>
                <c:pt idx="1540" formatCode="0.00">
                  <c:v>0.13597410017139591</c:v>
                </c:pt>
                <c:pt idx="1541" formatCode="0.00">
                  <c:v>7.3128927823271753E-2</c:v>
                </c:pt>
                <c:pt idx="1542" formatCode="0.00">
                  <c:v>7.7699485812226243E-2</c:v>
                </c:pt>
                <c:pt idx="1543" formatCode="0.00">
                  <c:v>8.6840601790135197E-2</c:v>
                </c:pt>
                <c:pt idx="1544" formatCode="0.00">
                  <c:v>0.10055227575699865</c:v>
                </c:pt>
                <c:pt idx="1545" formatCode="0.00">
                  <c:v>5.3132736621595872E-2</c:v>
                </c:pt>
                <c:pt idx="1546" formatCode="0.00">
                  <c:v>7.7318605979813354E-2</c:v>
                </c:pt>
                <c:pt idx="1547" formatCode="0.00">
                  <c:v>7.8270805560845549E-2</c:v>
                </c:pt>
                <c:pt idx="1548" formatCode="0.00">
                  <c:v>0.10169491525423729</c:v>
                </c:pt>
                <c:pt idx="1549" formatCode="0.00">
                  <c:v>8.9697200533231755E-2</c:v>
                </c:pt>
                <c:pt idx="1550" formatCode="0.00">
                  <c:v>7.7509045896019785E-2</c:v>
                </c:pt>
                <c:pt idx="1551" formatCode="0.00">
                  <c:v>4.4753380308512662E-2</c:v>
                </c:pt>
                <c:pt idx="1552" formatCode="0.00">
                  <c:v>2.6852028185107568E-2</c:v>
                </c:pt>
                <c:pt idx="1553" formatCode="0.00">
                  <c:v>4.1325461816796798E-2</c:v>
                </c:pt>
                <c:pt idx="1554" formatCode="0.00">
                  <c:v>6.3987811845362785E-2</c:v>
                </c:pt>
                <c:pt idx="1555" formatCode="0.00">
                  <c:v>6.360693201294991E-2</c:v>
                </c:pt>
                <c:pt idx="1556" formatCode="0.00">
                  <c:v>0.15101885355170441</c:v>
                </c:pt>
                <c:pt idx="1557" formatCode="0.00">
                  <c:v>6.2464292515711284E-2</c:v>
                </c:pt>
                <c:pt idx="1558" formatCode="0.00">
                  <c:v>0.11731098838316509</c:v>
                </c:pt>
                <c:pt idx="1559" formatCode="0.00">
                  <c:v>0.17120548466958677</c:v>
                </c:pt>
                <c:pt idx="1560" formatCode="0.00">
                  <c:v>0.10988383165111407</c:v>
                </c:pt>
                <c:pt idx="1561" formatCode="0.00">
                  <c:v>8.9125880784612449E-2</c:v>
                </c:pt>
                <c:pt idx="1562" formatCode="0.00">
                  <c:v>6.3987811845362785E-2</c:v>
                </c:pt>
                <c:pt idx="1563" formatCode="0.00">
                  <c:v>6.113121310226622E-2</c:v>
                </c:pt>
                <c:pt idx="1564" formatCode="0.00">
                  <c:v>8.0175204722909912E-2</c:v>
                </c:pt>
                <c:pt idx="1565" formatCode="0.00">
                  <c:v>8.0365644639116343E-2</c:v>
                </c:pt>
                <c:pt idx="1566" formatCode="0.00">
                  <c:v>0.17710912207198629</c:v>
                </c:pt>
                <c:pt idx="1567" formatCode="0.00">
                  <c:v>0.27137688059417253</c:v>
                </c:pt>
                <c:pt idx="1568" formatCode="0.00">
                  <c:v>0.12683298419348693</c:v>
                </c:pt>
                <c:pt idx="1569" formatCode="0.00">
                  <c:v>0.11578746905351363</c:v>
                </c:pt>
                <c:pt idx="1570" formatCode="0.00">
                  <c:v>0.15044753380308515</c:v>
                </c:pt>
                <c:pt idx="1571" formatCode="0.00">
                  <c:v>0.25880784612454766</c:v>
                </c:pt>
                <c:pt idx="1572" formatCode="0.00">
                  <c:v>0.23595505617977527</c:v>
                </c:pt>
                <c:pt idx="1573" formatCode="0.00">
                  <c:v>0.10893163207008187</c:v>
                </c:pt>
                <c:pt idx="1574" formatCode="0.00">
                  <c:v>7.9413445058084176E-2</c:v>
                </c:pt>
                <c:pt idx="1575" formatCode="0.00">
                  <c:v>8.9887640449438186E-2</c:v>
                </c:pt>
                <c:pt idx="1576" formatCode="0.00">
                  <c:v>0.14549609598171775</c:v>
                </c:pt>
                <c:pt idx="1577" formatCode="0.00">
                  <c:v>5.7703294610550362E-2</c:v>
                </c:pt>
                <c:pt idx="1578" formatCode="0.00">
                  <c:v>4.3229860978861161E-2</c:v>
                </c:pt>
                <c:pt idx="1579" formatCode="0.00">
                  <c:v>7.7889925728432674E-2</c:v>
                </c:pt>
                <c:pt idx="1580" formatCode="0.00">
                  <c:v>8.4936202628070834E-2</c:v>
                </c:pt>
                <c:pt idx="1581" formatCode="0.00">
                  <c:v>9.7314797181489235E-2</c:v>
                </c:pt>
                <c:pt idx="1582" formatCode="0.00">
                  <c:v>4.4562940392306225E-2</c:v>
                </c:pt>
                <c:pt idx="1583" formatCode="0.00">
                  <c:v>2.8185107598552632E-2</c:v>
                </c:pt>
                <c:pt idx="1584" formatCode="0.00">
                  <c:v>2.6661588268901134E-2</c:v>
                </c:pt>
                <c:pt idx="1585" formatCode="0.00">
                  <c:v>3.3707865168539318E-2</c:v>
                </c:pt>
                <c:pt idx="1586" formatCode="0.00">
                  <c:v>5.7322414778137494E-2</c:v>
                </c:pt>
                <c:pt idx="1587" formatCode="0.00">
                  <c:v>1.3902113883069866E-2</c:v>
                </c:pt>
                <c:pt idx="1588" formatCode="0.00">
                  <c:v>7.2367168158445827E-3</c:v>
                </c:pt>
                <c:pt idx="1589" formatCode="0.00">
                  <c:v>2.4757189106836604E-3</c:v>
                </c:pt>
                <c:pt idx="1590" formatCode="0.00">
                  <c:v>3.5231384498190813E-2</c:v>
                </c:pt>
                <c:pt idx="1591" formatCode="0.00">
                  <c:v>5.9036374023995189E-3</c:v>
                </c:pt>
                <c:pt idx="1592" formatCode="0.00">
                  <c:v>0</c:v>
                </c:pt>
                <c:pt idx="1593" formatCode="0.00">
                  <c:v>7.808036564463881E-3</c:v>
                </c:pt>
                <c:pt idx="1594" formatCode="0.00">
                  <c:v>2.4757189106836604E-3</c:v>
                </c:pt>
                <c:pt idx="1595" formatCode="0.00">
                  <c:v>1.7710912207198625E-2</c:v>
                </c:pt>
                <c:pt idx="1596" formatCode="0.00">
                  <c:v>0.23481241668253666</c:v>
                </c:pt>
                <c:pt idx="1597" formatCode="0.00">
                  <c:v>0.16930108550752235</c:v>
                </c:pt>
                <c:pt idx="1598" formatCode="0.00">
                  <c:v>0.1550180917920396</c:v>
                </c:pt>
                <c:pt idx="1599" formatCode="0.00">
                  <c:v>7.5985526566368283E-2</c:v>
                </c:pt>
                <c:pt idx="1600" formatCode="0.00">
                  <c:v>6.7606170253285067E-2</c:v>
                </c:pt>
                <c:pt idx="1601" formatCode="0.00">
                  <c:v>5.7512854694343932E-2</c:v>
                </c:pt>
                <c:pt idx="1602" formatCode="0.00">
                  <c:v>4.6086459721957726E-2</c:v>
                </c:pt>
                <c:pt idx="1603" formatCode="0.00">
                  <c:v>5.2942296705389441E-2</c:v>
                </c:pt>
                <c:pt idx="1604" formatCode="0.00">
                  <c:v>0.17558560274233481</c:v>
                </c:pt>
                <c:pt idx="1605" formatCode="0.00">
                  <c:v>0.17634736240716054</c:v>
                </c:pt>
                <c:pt idx="1606" formatCode="0.00">
                  <c:v>0.28223195581793942</c:v>
                </c:pt>
                <c:pt idx="1607" formatCode="0.00">
                  <c:v>0.1797752808988764</c:v>
                </c:pt>
                <c:pt idx="1608" formatCode="0.00">
                  <c:v>9.7124357265282804E-2</c:v>
                </c:pt>
                <c:pt idx="1609" formatCode="0.00">
                  <c:v>8.3031803466006471E-2</c:v>
                </c:pt>
                <c:pt idx="1610" formatCode="0.00">
                  <c:v>5.3704056370215171E-2</c:v>
                </c:pt>
                <c:pt idx="1611" formatCode="0.00">
                  <c:v>0.12549990478004186</c:v>
                </c:pt>
                <c:pt idx="1612" formatCode="0.00">
                  <c:v>0.10874119215387544</c:v>
                </c:pt>
                <c:pt idx="1613" formatCode="0.00">
                  <c:v>6.0559893353646921E-2</c:v>
                </c:pt>
                <c:pt idx="1614" formatCode="0.00">
                  <c:v>0.16853932584269662</c:v>
                </c:pt>
                <c:pt idx="1615" formatCode="0.00">
                  <c:v>0.10340887450009521</c:v>
                </c:pt>
                <c:pt idx="1616" formatCode="0.00">
                  <c:v>0.10169491525423729</c:v>
                </c:pt>
                <c:pt idx="1617" formatCode="0.00">
                  <c:v>4.5515139973338392E-2</c:v>
                </c:pt>
                <c:pt idx="1618" formatCode="0.00">
                  <c:v>6.9129689582936568E-2</c:v>
                </c:pt>
                <c:pt idx="1619" formatCode="0.00">
                  <c:v>7.2557608074652419E-2</c:v>
                </c:pt>
                <c:pt idx="1620" formatCode="0.00">
                  <c:v>0.18091792039611501</c:v>
                </c:pt>
                <c:pt idx="1621" formatCode="0.00">
                  <c:v>0.90668444105884594</c:v>
                </c:pt>
                <c:pt idx="1622" formatCode="0.00">
                  <c:v>0.59645781755856031</c:v>
                </c:pt>
                <c:pt idx="1623" formatCode="0.00">
                  <c:v>0.39554370596076932</c:v>
                </c:pt>
                <c:pt idx="1624" formatCode="0.00">
                  <c:v>0.40030470386593026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FA4-4994-86EA-CEDA82B82942}"/>
            </c:ext>
          </c:extLst>
        </c:ser>
        <c:ser>
          <c:idx val="2"/>
          <c:order val="2"/>
          <c:tx>
            <c:v>Top 1% readings</c:v>
          </c:tx>
          <c:spPr>
            <a:ln w="12700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auxiliary_calc_top1percent!$P$12:$P$1636</c:f>
              <c:numCache>
                <c:formatCode>General</c:formatCode>
                <c:ptCount val="1625"/>
                <c:pt idx="0">
                  <c:v>1885</c:v>
                </c:pt>
                <c:pt idx="1">
                  <c:v>1885</c:v>
                </c:pt>
                <c:pt idx="2">
                  <c:v>1885</c:v>
                </c:pt>
                <c:pt idx="3">
                  <c:v>1885</c:v>
                </c:pt>
                <c:pt idx="4">
                  <c:v>1885</c:v>
                </c:pt>
                <c:pt idx="5">
                  <c:v>1885</c:v>
                </c:pt>
                <c:pt idx="6">
                  <c:v>1885</c:v>
                </c:pt>
                <c:pt idx="7">
                  <c:v>1885</c:v>
                </c:pt>
                <c:pt idx="8">
                  <c:v>1885</c:v>
                </c:pt>
                <c:pt idx="9">
                  <c:v>1885</c:v>
                </c:pt>
                <c:pt idx="10">
                  <c:v>1885</c:v>
                </c:pt>
                <c:pt idx="11">
                  <c:v>1886</c:v>
                </c:pt>
                <c:pt idx="12">
                  <c:v>1886</c:v>
                </c:pt>
                <c:pt idx="13">
                  <c:v>1886</c:v>
                </c:pt>
                <c:pt idx="14">
                  <c:v>1886</c:v>
                </c:pt>
                <c:pt idx="15">
                  <c:v>1886</c:v>
                </c:pt>
                <c:pt idx="16">
                  <c:v>1886</c:v>
                </c:pt>
                <c:pt idx="17">
                  <c:v>1886</c:v>
                </c:pt>
                <c:pt idx="18">
                  <c:v>1886</c:v>
                </c:pt>
                <c:pt idx="19">
                  <c:v>1886</c:v>
                </c:pt>
                <c:pt idx="20">
                  <c:v>1886</c:v>
                </c:pt>
                <c:pt idx="21">
                  <c:v>1886</c:v>
                </c:pt>
                <c:pt idx="22">
                  <c:v>1886</c:v>
                </c:pt>
                <c:pt idx="23">
                  <c:v>1887</c:v>
                </c:pt>
                <c:pt idx="24">
                  <c:v>1887</c:v>
                </c:pt>
                <c:pt idx="25">
                  <c:v>1887</c:v>
                </c:pt>
                <c:pt idx="26">
                  <c:v>1887</c:v>
                </c:pt>
                <c:pt idx="27">
                  <c:v>1887</c:v>
                </c:pt>
                <c:pt idx="28">
                  <c:v>1887</c:v>
                </c:pt>
                <c:pt idx="29">
                  <c:v>1887</c:v>
                </c:pt>
                <c:pt idx="30">
                  <c:v>1887</c:v>
                </c:pt>
                <c:pt idx="31">
                  <c:v>1887</c:v>
                </c:pt>
                <c:pt idx="32">
                  <c:v>1887</c:v>
                </c:pt>
                <c:pt idx="33">
                  <c:v>1887</c:v>
                </c:pt>
                <c:pt idx="34">
                  <c:v>1887</c:v>
                </c:pt>
                <c:pt idx="35">
                  <c:v>1888</c:v>
                </c:pt>
                <c:pt idx="36">
                  <c:v>1888</c:v>
                </c:pt>
                <c:pt idx="37">
                  <c:v>1888</c:v>
                </c:pt>
                <c:pt idx="38">
                  <c:v>1888</c:v>
                </c:pt>
                <c:pt idx="39">
                  <c:v>1888</c:v>
                </c:pt>
                <c:pt idx="40">
                  <c:v>1888</c:v>
                </c:pt>
                <c:pt idx="41">
                  <c:v>1888</c:v>
                </c:pt>
                <c:pt idx="42">
                  <c:v>1888</c:v>
                </c:pt>
                <c:pt idx="43">
                  <c:v>1888</c:v>
                </c:pt>
                <c:pt idx="44">
                  <c:v>1888</c:v>
                </c:pt>
                <c:pt idx="45">
                  <c:v>1888</c:v>
                </c:pt>
                <c:pt idx="46">
                  <c:v>1888</c:v>
                </c:pt>
                <c:pt idx="47">
                  <c:v>1889</c:v>
                </c:pt>
                <c:pt idx="48">
                  <c:v>1889</c:v>
                </c:pt>
                <c:pt idx="49">
                  <c:v>1889</c:v>
                </c:pt>
                <c:pt idx="50">
                  <c:v>1889</c:v>
                </c:pt>
                <c:pt idx="51">
                  <c:v>1889</c:v>
                </c:pt>
                <c:pt idx="52">
                  <c:v>1889</c:v>
                </c:pt>
                <c:pt idx="53">
                  <c:v>1889</c:v>
                </c:pt>
                <c:pt idx="54">
                  <c:v>1889</c:v>
                </c:pt>
                <c:pt idx="55">
                  <c:v>1889</c:v>
                </c:pt>
                <c:pt idx="56">
                  <c:v>1889</c:v>
                </c:pt>
                <c:pt idx="57">
                  <c:v>1889</c:v>
                </c:pt>
                <c:pt idx="58">
                  <c:v>1889</c:v>
                </c:pt>
                <c:pt idx="59">
                  <c:v>1890</c:v>
                </c:pt>
                <c:pt idx="60">
                  <c:v>1890</c:v>
                </c:pt>
                <c:pt idx="61">
                  <c:v>1890</c:v>
                </c:pt>
                <c:pt idx="62">
                  <c:v>1890</c:v>
                </c:pt>
                <c:pt idx="63">
                  <c:v>1890</c:v>
                </c:pt>
                <c:pt idx="64">
                  <c:v>1890</c:v>
                </c:pt>
                <c:pt idx="65">
                  <c:v>1890</c:v>
                </c:pt>
                <c:pt idx="66">
                  <c:v>1890</c:v>
                </c:pt>
                <c:pt idx="67">
                  <c:v>1890</c:v>
                </c:pt>
                <c:pt idx="68">
                  <c:v>1890</c:v>
                </c:pt>
                <c:pt idx="69">
                  <c:v>1890</c:v>
                </c:pt>
                <c:pt idx="70">
                  <c:v>1890</c:v>
                </c:pt>
                <c:pt idx="71">
                  <c:v>1891</c:v>
                </c:pt>
                <c:pt idx="72">
                  <c:v>1891</c:v>
                </c:pt>
                <c:pt idx="73">
                  <c:v>1891</c:v>
                </c:pt>
                <c:pt idx="74">
                  <c:v>1891</c:v>
                </c:pt>
                <c:pt idx="75">
                  <c:v>1891</c:v>
                </c:pt>
                <c:pt idx="76">
                  <c:v>1891</c:v>
                </c:pt>
                <c:pt idx="77">
                  <c:v>1891</c:v>
                </c:pt>
                <c:pt idx="78">
                  <c:v>1891</c:v>
                </c:pt>
                <c:pt idx="79">
                  <c:v>1891</c:v>
                </c:pt>
                <c:pt idx="80">
                  <c:v>1891</c:v>
                </c:pt>
                <c:pt idx="81">
                  <c:v>1891</c:v>
                </c:pt>
                <c:pt idx="82">
                  <c:v>1891</c:v>
                </c:pt>
                <c:pt idx="83">
                  <c:v>1892</c:v>
                </c:pt>
                <c:pt idx="84">
                  <c:v>1892</c:v>
                </c:pt>
                <c:pt idx="85">
                  <c:v>1892</c:v>
                </c:pt>
                <c:pt idx="86">
                  <c:v>1892</c:v>
                </c:pt>
                <c:pt idx="87">
                  <c:v>1892</c:v>
                </c:pt>
                <c:pt idx="88">
                  <c:v>1892</c:v>
                </c:pt>
                <c:pt idx="89">
                  <c:v>1892</c:v>
                </c:pt>
                <c:pt idx="90">
                  <c:v>1892</c:v>
                </c:pt>
                <c:pt idx="91">
                  <c:v>1892</c:v>
                </c:pt>
                <c:pt idx="92">
                  <c:v>1892</c:v>
                </c:pt>
                <c:pt idx="93">
                  <c:v>1892</c:v>
                </c:pt>
                <c:pt idx="94">
                  <c:v>1892</c:v>
                </c:pt>
                <c:pt idx="95">
                  <c:v>1893</c:v>
                </c:pt>
                <c:pt idx="96">
                  <c:v>1893</c:v>
                </c:pt>
                <c:pt idx="97">
                  <c:v>1893</c:v>
                </c:pt>
                <c:pt idx="98">
                  <c:v>1893</c:v>
                </c:pt>
                <c:pt idx="99">
                  <c:v>1893</c:v>
                </c:pt>
                <c:pt idx="100">
                  <c:v>1893</c:v>
                </c:pt>
                <c:pt idx="101">
                  <c:v>1893</c:v>
                </c:pt>
                <c:pt idx="102">
                  <c:v>1893</c:v>
                </c:pt>
                <c:pt idx="103">
                  <c:v>1893</c:v>
                </c:pt>
                <c:pt idx="104">
                  <c:v>1893</c:v>
                </c:pt>
                <c:pt idx="105">
                  <c:v>1893</c:v>
                </c:pt>
                <c:pt idx="106">
                  <c:v>1893</c:v>
                </c:pt>
                <c:pt idx="107">
                  <c:v>1894</c:v>
                </c:pt>
                <c:pt idx="108">
                  <c:v>1894</c:v>
                </c:pt>
                <c:pt idx="109">
                  <c:v>1894</c:v>
                </c:pt>
                <c:pt idx="110">
                  <c:v>1894</c:v>
                </c:pt>
                <c:pt idx="111">
                  <c:v>1894</c:v>
                </c:pt>
                <c:pt idx="112">
                  <c:v>1894</c:v>
                </c:pt>
                <c:pt idx="113">
                  <c:v>1894</c:v>
                </c:pt>
                <c:pt idx="114">
                  <c:v>1894</c:v>
                </c:pt>
                <c:pt idx="115">
                  <c:v>1894</c:v>
                </c:pt>
                <c:pt idx="116">
                  <c:v>1894</c:v>
                </c:pt>
                <c:pt idx="117">
                  <c:v>1894</c:v>
                </c:pt>
                <c:pt idx="118">
                  <c:v>1894</c:v>
                </c:pt>
                <c:pt idx="119">
                  <c:v>1895</c:v>
                </c:pt>
                <c:pt idx="120">
                  <c:v>1895</c:v>
                </c:pt>
                <c:pt idx="121">
                  <c:v>1895</c:v>
                </c:pt>
                <c:pt idx="122">
                  <c:v>1895</c:v>
                </c:pt>
                <c:pt idx="123">
                  <c:v>1895</c:v>
                </c:pt>
                <c:pt idx="124">
                  <c:v>1895</c:v>
                </c:pt>
                <c:pt idx="125">
                  <c:v>1895</c:v>
                </c:pt>
                <c:pt idx="126">
                  <c:v>1895</c:v>
                </c:pt>
                <c:pt idx="127">
                  <c:v>1895</c:v>
                </c:pt>
                <c:pt idx="128">
                  <c:v>1895</c:v>
                </c:pt>
                <c:pt idx="129">
                  <c:v>1895</c:v>
                </c:pt>
                <c:pt idx="130">
                  <c:v>1895</c:v>
                </c:pt>
                <c:pt idx="131">
                  <c:v>1896</c:v>
                </c:pt>
                <c:pt idx="132">
                  <c:v>1896</c:v>
                </c:pt>
                <c:pt idx="133">
                  <c:v>1896</c:v>
                </c:pt>
                <c:pt idx="134">
                  <c:v>1896</c:v>
                </c:pt>
                <c:pt idx="135">
                  <c:v>1896</c:v>
                </c:pt>
                <c:pt idx="136">
                  <c:v>1896</c:v>
                </c:pt>
                <c:pt idx="137">
                  <c:v>1896</c:v>
                </c:pt>
                <c:pt idx="138">
                  <c:v>1896</c:v>
                </c:pt>
                <c:pt idx="139">
                  <c:v>1896</c:v>
                </c:pt>
                <c:pt idx="140">
                  <c:v>1896</c:v>
                </c:pt>
                <c:pt idx="141">
                  <c:v>1896</c:v>
                </c:pt>
                <c:pt idx="142">
                  <c:v>1896</c:v>
                </c:pt>
                <c:pt idx="143">
                  <c:v>1897</c:v>
                </c:pt>
                <c:pt idx="144">
                  <c:v>1897</c:v>
                </c:pt>
                <c:pt idx="145">
                  <c:v>1897</c:v>
                </c:pt>
                <c:pt idx="146">
                  <c:v>1897</c:v>
                </c:pt>
                <c:pt idx="147">
                  <c:v>1897</c:v>
                </c:pt>
                <c:pt idx="148">
                  <c:v>1897</c:v>
                </c:pt>
                <c:pt idx="149">
                  <c:v>1897</c:v>
                </c:pt>
                <c:pt idx="150">
                  <c:v>1897</c:v>
                </c:pt>
                <c:pt idx="151">
                  <c:v>1897</c:v>
                </c:pt>
                <c:pt idx="152">
                  <c:v>1897</c:v>
                </c:pt>
                <c:pt idx="153">
                  <c:v>1897</c:v>
                </c:pt>
                <c:pt idx="154">
                  <c:v>1897</c:v>
                </c:pt>
                <c:pt idx="155">
                  <c:v>1898</c:v>
                </c:pt>
                <c:pt idx="156">
                  <c:v>1898</c:v>
                </c:pt>
                <c:pt idx="157">
                  <c:v>1898</c:v>
                </c:pt>
                <c:pt idx="158">
                  <c:v>1898</c:v>
                </c:pt>
                <c:pt idx="159">
                  <c:v>1898</c:v>
                </c:pt>
                <c:pt idx="160">
                  <c:v>1898</c:v>
                </c:pt>
                <c:pt idx="161">
                  <c:v>1898</c:v>
                </c:pt>
                <c:pt idx="162">
                  <c:v>1898</c:v>
                </c:pt>
                <c:pt idx="163">
                  <c:v>1898</c:v>
                </c:pt>
                <c:pt idx="164">
                  <c:v>1898</c:v>
                </c:pt>
                <c:pt idx="165">
                  <c:v>1898</c:v>
                </c:pt>
                <c:pt idx="166">
                  <c:v>1898</c:v>
                </c:pt>
                <c:pt idx="167">
                  <c:v>1899</c:v>
                </c:pt>
                <c:pt idx="168">
                  <c:v>1899</c:v>
                </c:pt>
                <c:pt idx="169">
                  <c:v>1899</c:v>
                </c:pt>
                <c:pt idx="170">
                  <c:v>1899</c:v>
                </c:pt>
                <c:pt idx="171">
                  <c:v>1899</c:v>
                </c:pt>
                <c:pt idx="172">
                  <c:v>1899</c:v>
                </c:pt>
                <c:pt idx="173">
                  <c:v>1899</c:v>
                </c:pt>
                <c:pt idx="174">
                  <c:v>1899</c:v>
                </c:pt>
                <c:pt idx="175">
                  <c:v>1899</c:v>
                </c:pt>
                <c:pt idx="176">
                  <c:v>1899</c:v>
                </c:pt>
                <c:pt idx="177">
                  <c:v>1899</c:v>
                </c:pt>
                <c:pt idx="178">
                  <c:v>1899</c:v>
                </c:pt>
                <c:pt idx="179">
                  <c:v>1900</c:v>
                </c:pt>
                <c:pt idx="180">
                  <c:v>1900</c:v>
                </c:pt>
                <c:pt idx="181">
                  <c:v>1900</c:v>
                </c:pt>
                <c:pt idx="182">
                  <c:v>1900</c:v>
                </c:pt>
                <c:pt idx="183">
                  <c:v>1900</c:v>
                </c:pt>
                <c:pt idx="184">
                  <c:v>1900</c:v>
                </c:pt>
                <c:pt idx="185">
                  <c:v>1900</c:v>
                </c:pt>
                <c:pt idx="186">
                  <c:v>1900</c:v>
                </c:pt>
                <c:pt idx="187">
                  <c:v>1900</c:v>
                </c:pt>
                <c:pt idx="188">
                  <c:v>1900</c:v>
                </c:pt>
                <c:pt idx="189">
                  <c:v>1900</c:v>
                </c:pt>
                <c:pt idx="190">
                  <c:v>1900</c:v>
                </c:pt>
                <c:pt idx="191">
                  <c:v>1901</c:v>
                </c:pt>
                <c:pt idx="192">
                  <c:v>1901</c:v>
                </c:pt>
                <c:pt idx="193">
                  <c:v>1901</c:v>
                </c:pt>
                <c:pt idx="194">
                  <c:v>1901</c:v>
                </c:pt>
                <c:pt idx="195">
                  <c:v>1901</c:v>
                </c:pt>
                <c:pt idx="196">
                  <c:v>1901</c:v>
                </c:pt>
                <c:pt idx="197">
                  <c:v>1901</c:v>
                </c:pt>
                <c:pt idx="198">
                  <c:v>1901</c:v>
                </c:pt>
                <c:pt idx="199">
                  <c:v>1901</c:v>
                </c:pt>
                <c:pt idx="200">
                  <c:v>1901</c:v>
                </c:pt>
                <c:pt idx="201">
                  <c:v>1901</c:v>
                </c:pt>
                <c:pt idx="202">
                  <c:v>1901</c:v>
                </c:pt>
                <c:pt idx="203">
                  <c:v>1902</c:v>
                </c:pt>
                <c:pt idx="204">
                  <c:v>1902</c:v>
                </c:pt>
                <c:pt idx="205">
                  <c:v>1902</c:v>
                </c:pt>
                <c:pt idx="206">
                  <c:v>1902</c:v>
                </c:pt>
                <c:pt idx="207">
                  <c:v>1902</c:v>
                </c:pt>
                <c:pt idx="208">
                  <c:v>1902</c:v>
                </c:pt>
                <c:pt idx="209">
                  <c:v>1902</c:v>
                </c:pt>
                <c:pt idx="210">
                  <c:v>1902</c:v>
                </c:pt>
                <c:pt idx="211">
                  <c:v>1902</c:v>
                </c:pt>
                <c:pt idx="212">
                  <c:v>1902</c:v>
                </c:pt>
                <c:pt idx="213">
                  <c:v>1902</c:v>
                </c:pt>
                <c:pt idx="214">
                  <c:v>1902</c:v>
                </c:pt>
                <c:pt idx="215">
                  <c:v>1903</c:v>
                </c:pt>
                <c:pt idx="216">
                  <c:v>1903</c:v>
                </c:pt>
                <c:pt idx="217">
                  <c:v>1903</c:v>
                </c:pt>
                <c:pt idx="218">
                  <c:v>1903</c:v>
                </c:pt>
                <c:pt idx="219">
                  <c:v>1903</c:v>
                </c:pt>
                <c:pt idx="220">
                  <c:v>1903</c:v>
                </c:pt>
                <c:pt idx="221">
                  <c:v>1903</c:v>
                </c:pt>
                <c:pt idx="222">
                  <c:v>1903</c:v>
                </c:pt>
                <c:pt idx="223">
                  <c:v>1903</c:v>
                </c:pt>
                <c:pt idx="224">
                  <c:v>1903</c:v>
                </c:pt>
                <c:pt idx="225">
                  <c:v>1903</c:v>
                </c:pt>
                <c:pt idx="226">
                  <c:v>1903</c:v>
                </c:pt>
                <c:pt idx="227">
                  <c:v>1904</c:v>
                </c:pt>
                <c:pt idx="228">
                  <c:v>1904</c:v>
                </c:pt>
                <c:pt idx="229">
                  <c:v>1904</c:v>
                </c:pt>
                <c:pt idx="230">
                  <c:v>1904</c:v>
                </c:pt>
                <c:pt idx="231">
                  <c:v>1904</c:v>
                </c:pt>
                <c:pt idx="232">
                  <c:v>1904</c:v>
                </c:pt>
                <c:pt idx="233">
                  <c:v>1904</c:v>
                </c:pt>
                <c:pt idx="234">
                  <c:v>1904</c:v>
                </c:pt>
                <c:pt idx="235">
                  <c:v>1904</c:v>
                </c:pt>
                <c:pt idx="236">
                  <c:v>1904</c:v>
                </c:pt>
                <c:pt idx="237">
                  <c:v>1904</c:v>
                </c:pt>
                <c:pt idx="238">
                  <c:v>1904</c:v>
                </c:pt>
                <c:pt idx="239">
                  <c:v>1905</c:v>
                </c:pt>
                <c:pt idx="240">
                  <c:v>1905</c:v>
                </c:pt>
                <c:pt idx="241">
                  <c:v>1905</c:v>
                </c:pt>
                <c:pt idx="242">
                  <c:v>1905</c:v>
                </c:pt>
                <c:pt idx="243">
                  <c:v>1905</c:v>
                </c:pt>
                <c:pt idx="244">
                  <c:v>1905</c:v>
                </c:pt>
                <c:pt idx="245">
                  <c:v>1905</c:v>
                </c:pt>
                <c:pt idx="246">
                  <c:v>1905</c:v>
                </c:pt>
                <c:pt idx="247">
                  <c:v>1905</c:v>
                </c:pt>
                <c:pt idx="248">
                  <c:v>1905</c:v>
                </c:pt>
                <c:pt idx="249">
                  <c:v>1905</c:v>
                </c:pt>
                <c:pt idx="250">
                  <c:v>1905</c:v>
                </c:pt>
                <c:pt idx="251">
                  <c:v>1906</c:v>
                </c:pt>
                <c:pt idx="252">
                  <c:v>1906</c:v>
                </c:pt>
                <c:pt idx="253">
                  <c:v>1906</c:v>
                </c:pt>
                <c:pt idx="254">
                  <c:v>1906</c:v>
                </c:pt>
                <c:pt idx="255">
                  <c:v>1906</c:v>
                </c:pt>
                <c:pt idx="256">
                  <c:v>1906</c:v>
                </c:pt>
                <c:pt idx="257">
                  <c:v>1906</c:v>
                </c:pt>
                <c:pt idx="258">
                  <c:v>1906</c:v>
                </c:pt>
                <c:pt idx="259">
                  <c:v>1906</c:v>
                </c:pt>
                <c:pt idx="260">
                  <c:v>1906</c:v>
                </c:pt>
                <c:pt idx="261">
                  <c:v>1906</c:v>
                </c:pt>
                <c:pt idx="262">
                  <c:v>1906</c:v>
                </c:pt>
                <c:pt idx="263">
                  <c:v>1907</c:v>
                </c:pt>
                <c:pt idx="264">
                  <c:v>1907</c:v>
                </c:pt>
                <c:pt idx="265">
                  <c:v>1907</c:v>
                </c:pt>
                <c:pt idx="266">
                  <c:v>1907</c:v>
                </c:pt>
                <c:pt idx="267">
                  <c:v>1907</c:v>
                </c:pt>
                <c:pt idx="268">
                  <c:v>1907</c:v>
                </c:pt>
                <c:pt idx="269">
                  <c:v>1907</c:v>
                </c:pt>
                <c:pt idx="270">
                  <c:v>1907</c:v>
                </c:pt>
                <c:pt idx="271">
                  <c:v>1907</c:v>
                </c:pt>
                <c:pt idx="272">
                  <c:v>1907</c:v>
                </c:pt>
                <c:pt idx="273">
                  <c:v>1907</c:v>
                </c:pt>
                <c:pt idx="274">
                  <c:v>1907</c:v>
                </c:pt>
                <c:pt idx="275">
                  <c:v>1908</c:v>
                </c:pt>
                <c:pt idx="276">
                  <c:v>1908</c:v>
                </c:pt>
                <c:pt idx="277">
                  <c:v>1908</c:v>
                </c:pt>
                <c:pt idx="278">
                  <c:v>1908</c:v>
                </c:pt>
                <c:pt idx="279">
                  <c:v>1908</c:v>
                </c:pt>
                <c:pt idx="280">
                  <c:v>1908</c:v>
                </c:pt>
                <c:pt idx="281">
                  <c:v>1908</c:v>
                </c:pt>
                <c:pt idx="282">
                  <c:v>1908</c:v>
                </c:pt>
                <c:pt idx="283">
                  <c:v>1908</c:v>
                </c:pt>
                <c:pt idx="284">
                  <c:v>1908</c:v>
                </c:pt>
                <c:pt idx="285">
                  <c:v>1908</c:v>
                </c:pt>
                <c:pt idx="286">
                  <c:v>1908</c:v>
                </c:pt>
                <c:pt idx="287">
                  <c:v>1909</c:v>
                </c:pt>
                <c:pt idx="288">
                  <c:v>1909</c:v>
                </c:pt>
                <c:pt idx="289">
                  <c:v>1909</c:v>
                </c:pt>
                <c:pt idx="290">
                  <c:v>1909</c:v>
                </c:pt>
                <c:pt idx="291">
                  <c:v>1909</c:v>
                </c:pt>
                <c:pt idx="292">
                  <c:v>1909</c:v>
                </c:pt>
                <c:pt idx="293">
                  <c:v>1909</c:v>
                </c:pt>
                <c:pt idx="294">
                  <c:v>1909</c:v>
                </c:pt>
                <c:pt idx="295">
                  <c:v>1909</c:v>
                </c:pt>
                <c:pt idx="296">
                  <c:v>1909</c:v>
                </c:pt>
                <c:pt idx="297">
                  <c:v>1909</c:v>
                </c:pt>
                <c:pt idx="298">
                  <c:v>1909</c:v>
                </c:pt>
                <c:pt idx="299">
                  <c:v>1910</c:v>
                </c:pt>
                <c:pt idx="300">
                  <c:v>1910</c:v>
                </c:pt>
                <c:pt idx="301">
                  <c:v>1910</c:v>
                </c:pt>
                <c:pt idx="302">
                  <c:v>1910</c:v>
                </c:pt>
                <c:pt idx="303">
                  <c:v>1910</c:v>
                </c:pt>
                <c:pt idx="304">
                  <c:v>1910</c:v>
                </c:pt>
                <c:pt idx="305">
                  <c:v>1910</c:v>
                </c:pt>
                <c:pt idx="306">
                  <c:v>1910</c:v>
                </c:pt>
                <c:pt idx="307">
                  <c:v>1910</c:v>
                </c:pt>
                <c:pt idx="308">
                  <c:v>1910</c:v>
                </c:pt>
                <c:pt idx="309">
                  <c:v>1910</c:v>
                </c:pt>
                <c:pt idx="310">
                  <c:v>1910</c:v>
                </c:pt>
                <c:pt idx="311">
                  <c:v>1911</c:v>
                </c:pt>
                <c:pt idx="312">
                  <c:v>1911</c:v>
                </c:pt>
                <c:pt idx="313">
                  <c:v>1911</c:v>
                </c:pt>
                <c:pt idx="314">
                  <c:v>1911</c:v>
                </c:pt>
                <c:pt idx="315">
                  <c:v>1911</c:v>
                </c:pt>
                <c:pt idx="316">
                  <c:v>1911</c:v>
                </c:pt>
                <c:pt idx="317">
                  <c:v>1911</c:v>
                </c:pt>
                <c:pt idx="318">
                  <c:v>1911</c:v>
                </c:pt>
                <c:pt idx="319">
                  <c:v>1911</c:v>
                </c:pt>
                <c:pt idx="320">
                  <c:v>1911</c:v>
                </c:pt>
                <c:pt idx="321">
                  <c:v>1911</c:v>
                </c:pt>
                <c:pt idx="322">
                  <c:v>1911</c:v>
                </c:pt>
                <c:pt idx="323">
                  <c:v>1912</c:v>
                </c:pt>
                <c:pt idx="324">
                  <c:v>1912</c:v>
                </c:pt>
                <c:pt idx="325">
                  <c:v>1912</c:v>
                </c:pt>
                <c:pt idx="326">
                  <c:v>1912</c:v>
                </c:pt>
                <c:pt idx="327">
                  <c:v>1912</c:v>
                </c:pt>
                <c:pt idx="328">
                  <c:v>1912</c:v>
                </c:pt>
                <c:pt idx="329">
                  <c:v>1912</c:v>
                </c:pt>
                <c:pt idx="330">
                  <c:v>1912</c:v>
                </c:pt>
                <c:pt idx="331">
                  <c:v>1912</c:v>
                </c:pt>
                <c:pt idx="332">
                  <c:v>1912</c:v>
                </c:pt>
                <c:pt idx="333">
                  <c:v>1912</c:v>
                </c:pt>
                <c:pt idx="334">
                  <c:v>1912</c:v>
                </c:pt>
                <c:pt idx="335">
                  <c:v>1913</c:v>
                </c:pt>
                <c:pt idx="336">
                  <c:v>1913</c:v>
                </c:pt>
                <c:pt idx="337">
                  <c:v>1913</c:v>
                </c:pt>
                <c:pt idx="338">
                  <c:v>1913</c:v>
                </c:pt>
                <c:pt idx="339">
                  <c:v>1913</c:v>
                </c:pt>
                <c:pt idx="340">
                  <c:v>1913</c:v>
                </c:pt>
                <c:pt idx="341">
                  <c:v>1913</c:v>
                </c:pt>
                <c:pt idx="342">
                  <c:v>1913</c:v>
                </c:pt>
                <c:pt idx="343">
                  <c:v>1913</c:v>
                </c:pt>
                <c:pt idx="344">
                  <c:v>1913</c:v>
                </c:pt>
                <c:pt idx="345">
                  <c:v>1913</c:v>
                </c:pt>
                <c:pt idx="346">
                  <c:v>1913</c:v>
                </c:pt>
                <c:pt idx="347">
                  <c:v>1914</c:v>
                </c:pt>
                <c:pt idx="348">
                  <c:v>1914</c:v>
                </c:pt>
                <c:pt idx="349">
                  <c:v>1914</c:v>
                </c:pt>
                <c:pt idx="350">
                  <c:v>1914</c:v>
                </c:pt>
                <c:pt idx="351">
                  <c:v>1914</c:v>
                </c:pt>
                <c:pt idx="352">
                  <c:v>1914</c:v>
                </c:pt>
                <c:pt idx="353">
                  <c:v>1914</c:v>
                </c:pt>
                <c:pt idx="354">
                  <c:v>1914</c:v>
                </c:pt>
                <c:pt idx="355">
                  <c:v>1914</c:v>
                </c:pt>
                <c:pt idx="356">
                  <c:v>1914</c:v>
                </c:pt>
                <c:pt idx="357">
                  <c:v>1914</c:v>
                </c:pt>
                <c:pt idx="358">
                  <c:v>1914</c:v>
                </c:pt>
                <c:pt idx="359">
                  <c:v>1915</c:v>
                </c:pt>
                <c:pt idx="360">
                  <c:v>1915</c:v>
                </c:pt>
                <c:pt idx="361">
                  <c:v>1915</c:v>
                </c:pt>
                <c:pt idx="362">
                  <c:v>1915</c:v>
                </c:pt>
                <c:pt idx="363">
                  <c:v>1915</c:v>
                </c:pt>
                <c:pt idx="364">
                  <c:v>1915</c:v>
                </c:pt>
                <c:pt idx="365">
                  <c:v>1915</c:v>
                </c:pt>
                <c:pt idx="366">
                  <c:v>1915</c:v>
                </c:pt>
                <c:pt idx="367">
                  <c:v>1915</c:v>
                </c:pt>
                <c:pt idx="368">
                  <c:v>1915</c:v>
                </c:pt>
                <c:pt idx="369">
                  <c:v>1915</c:v>
                </c:pt>
                <c:pt idx="370">
                  <c:v>1915</c:v>
                </c:pt>
                <c:pt idx="371">
                  <c:v>1916</c:v>
                </c:pt>
                <c:pt idx="372">
                  <c:v>1916</c:v>
                </c:pt>
                <c:pt idx="373">
                  <c:v>1916</c:v>
                </c:pt>
                <c:pt idx="374">
                  <c:v>1916</c:v>
                </c:pt>
                <c:pt idx="375">
                  <c:v>1916</c:v>
                </c:pt>
                <c:pt idx="376">
                  <c:v>1916</c:v>
                </c:pt>
                <c:pt idx="377">
                  <c:v>1916</c:v>
                </c:pt>
                <c:pt idx="378">
                  <c:v>1916</c:v>
                </c:pt>
                <c:pt idx="379">
                  <c:v>1916</c:v>
                </c:pt>
                <c:pt idx="380">
                  <c:v>1916</c:v>
                </c:pt>
                <c:pt idx="381">
                  <c:v>1916</c:v>
                </c:pt>
                <c:pt idx="382">
                  <c:v>1916</c:v>
                </c:pt>
                <c:pt idx="383">
                  <c:v>1917</c:v>
                </c:pt>
                <c:pt idx="384">
                  <c:v>1917</c:v>
                </c:pt>
                <c:pt idx="385">
                  <c:v>1917</c:v>
                </c:pt>
                <c:pt idx="386">
                  <c:v>1917</c:v>
                </c:pt>
                <c:pt idx="387">
                  <c:v>1917</c:v>
                </c:pt>
                <c:pt idx="388">
                  <c:v>1917</c:v>
                </c:pt>
                <c:pt idx="389">
                  <c:v>1917</c:v>
                </c:pt>
                <c:pt idx="390">
                  <c:v>1917</c:v>
                </c:pt>
                <c:pt idx="391">
                  <c:v>1917</c:v>
                </c:pt>
                <c:pt idx="392">
                  <c:v>1917</c:v>
                </c:pt>
                <c:pt idx="393">
                  <c:v>1917</c:v>
                </c:pt>
                <c:pt idx="394">
                  <c:v>1917</c:v>
                </c:pt>
                <c:pt idx="395">
                  <c:v>1918</c:v>
                </c:pt>
                <c:pt idx="396">
                  <c:v>1918</c:v>
                </c:pt>
                <c:pt idx="397">
                  <c:v>1918</c:v>
                </c:pt>
                <c:pt idx="398">
                  <c:v>1918</c:v>
                </c:pt>
                <c:pt idx="399">
                  <c:v>1918</c:v>
                </c:pt>
                <c:pt idx="400">
                  <c:v>1918</c:v>
                </c:pt>
                <c:pt idx="401">
                  <c:v>1918</c:v>
                </c:pt>
                <c:pt idx="402">
                  <c:v>1918</c:v>
                </c:pt>
                <c:pt idx="403">
                  <c:v>1918</c:v>
                </c:pt>
                <c:pt idx="404">
                  <c:v>1918</c:v>
                </c:pt>
                <c:pt idx="405">
                  <c:v>1918</c:v>
                </c:pt>
                <c:pt idx="406">
                  <c:v>1918</c:v>
                </c:pt>
                <c:pt idx="407">
                  <c:v>1919</c:v>
                </c:pt>
                <c:pt idx="408">
                  <c:v>1919</c:v>
                </c:pt>
                <c:pt idx="409">
                  <c:v>1919</c:v>
                </c:pt>
                <c:pt idx="410">
                  <c:v>1919</c:v>
                </c:pt>
                <c:pt idx="411">
                  <c:v>1919</c:v>
                </c:pt>
                <c:pt idx="412">
                  <c:v>1919</c:v>
                </c:pt>
                <c:pt idx="413">
                  <c:v>1919</c:v>
                </c:pt>
                <c:pt idx="414">
                  <c:v>1919</c:v>
                </c:pt>
                <c:pt idx="415">
                  <c:v>1919</c:v>
                </c:pt>
                <c:pt idx="416">
                  <c:v>1919</c:v>
                </c:pt>
                <c:pt idx="417">
                  <c:v>1919</c:v>
                </c:pt>
                <c:pt idx="418">
                  <c:v>1919</c:v>
                </c:pt>
                <c:pt idx="419">
                  <c:v>1920</c:v>
                </c:pt>
                <c:pt idx="420">
                  <c:v>1920</c:v>
                </c:pt>
                <c:pt idx="421">
                  <c:v>1920</c:v>
                </c:pt>
                <c:pt idx="422">
                  <c:v>1920</c:v>
                </c:pt>
                <c:pt idx="423">
                  <c:v>1920</c:v>
                </c:pt>
                <c:pt idx="424">
                  <c:v>1920</c:v>
                </c:pt>
                <c:pt idx="425">
                  <c:v>1920</c:v>
                </c:pt>
                <c:pt idx="426">
                  <c:v>1920</c:v>
                </c:pt>
                <c:pt idx="427">
                  <c:v>1920</c:v>
                </c:pt>
                <c:pt idx="428">
                  <c:v>1920</c:v>
                </c:pt>
                <c:pt idx="429">
                  <c:v>1920</c:v>
                </c:pt>
                <c:pt idx="430">
                  <c:v>1920</c:v>
                </c:pt>
                <c:pt idx="431">
                  <c:v>1921</c:v>
                </c:pt>
                <c:pt idx="432">
                  <c:v>1921</c:v>
                </c:pt>
                <c:pt idx="433">
                  <c:v>1921</c:v>
                </c:pt>
                <c:pt idx="434">
                  <c:v>1921</c:v>
                </c:pt>
                <c:pt idx="435">
                  <c:v>1921</c:v>
                </c:pt>
                <c:pt idx="436">
                  <c:v>1921</c:v>
                </c:pt>
                <c:pt idx="437">
                  <c:v>1921</c:v>
                </c:pt>
                <c:pt idx="438">
                  <c:v>1921</c:v>
                </c:pt>
                <c:pt idx="439">
                  <c:v>1921</c:v>
                </c:pt>
                <c:pt idx="440">
                  <c:v>1921</c:v>
                </c:pt>
                <c:pt idx="441">
                  <c:v>1921</c:v>
                </c:pt>
                <c:pt idx="442">
                  <c:v>1921</c:v>
                </c:pt>
                <c:pt idx="443">
                  <c:v>1922</c:v>
                </c:pt>
                <c:pt idx="444">
                  <c:v>1922</c:v>
                </c:pt>
                <c:pt idx="445">
                  <c:v>1922</c:v>
                </c:pt>
                <c:pt idx="446">
                  <c:v>1922</c:v>
                </c:pt>
                <c:pt idx="447">
                  <c:v>1922</c:v>
                </c:pt>
                <c:pt idx="448">
                  <c:v>1922</c:v>
                </c:pt>
                <c:pt idx="449">
                  <c:v>1922</c:v>
                </c:pt>
                <c:pt idx="450">
                  <c:v>1922</c:v>
                </c:pt>
                <c:pt idx="451">
                  <c:v>1922</c:v>
                </c:pt>
                <c:pt idx="452">
                  <c:v>1922</c:v>
                </c:pt>
                <c:pt idx="453">
                  <c:v>1922</c:v>
                </c:pt>
                <c:pt idx="454">
                  <c:v>1922</c:v>
                </c:pt>
                <c:pt idx="455">
                  <c:v>1923</c:v>
                </c:pt>
                <c:pt idx="456">
                  <c:v>1923</c:v>
                </c:pt>
                <c:pt idx="457">
                  <c:v>1923</c:v>
                </c:pt>
                <c:pt idx="458">
                  <c:v>1923</c:v>
                </c:pt>
                <c:pt idx="459">
                  <c:v>1923</c:v>
                </c:pt>
                <c:pt idx="460">
                  <c:v>1923</c:v>
                </c:pt>
                <c:pt idx="461">
                  <c:v>1923</c:v>
                </c:pt>
                <c:pt idx="462">
                  <c:v>1923</c:v>
                </c:pt>
                <c:pt idx="463">
                  <c:v>1923</c:v>
                </c:pt>
                <c:pt idx="464">
                  <c:v>1923</c:v>
                </c:pt>
                <c:pt idx="465">
                  <c:v>1923</c:v>
                </c:pt>
                <c:pt idx="466">
                  <c:v>1923</c:v>
                </c:pt>
                <c:pt idx="467">
                  <c:v>1924</c:v>
                </c:pt>
                <c:pt idx="468">
                  <c:v>1924</c:v>
                </c:pt>
                <c:pt idx="469">
                  <c:v>1924</c:v>
                </c:pt>
                <c:pt idx="470">
                  <c:v>1924</c:v>
                </c:pt>
                <c:pt idx="471">
                  <c:v>1924</c:v>
                </c:pt>
                <c:pt idx="472">
                  <c:v>1924</c:v>
                </c:pt>
                <c:pt idx="473">
                  <c:v>1924</c:v>
                </c:pt>
                <c:pt idx="474">
                  <c:v>1924</c:v>
                </c:pt>
                <c:pt idx="475">
                  <c:v>1924</c:v>
                </c:pt>
                <c:pt idx="476">
                  <c:v>1924</c:v>
                </c:pt>
                <c:pt idx="477">
                  <c:v>1924</c:v>
                </c:pt>
                <c:pt idx="478">
                  <c:v>1924</c:v>
                </c:pt>
                <c:pt idx="479">
                  <c:v>1925</c:v>
                </c:pt>
                <c:pt idx="480">
                  <c:v>1925</c:v>
                </c:pt>
                <c:pt idx="481">
                  <c:v>1925</c:v>
                </c:pt>
                <c:pt idx="482">
                  <c:v>1925</c:v>
                </c:pt>
                <c:pt idx="483">
                  <c:v>1925</c:v>
                </c:pt>
                <c:pt idx="484">
                  <c:v>1925</c:v>
                </c:pt>
                <c:pt idx="485">
                  <c:v>1925</c:v>
                </c:pt>
                <c:pt idx="486">
                  <c:v>1925</c:v>
                </c:pt>
                <c:pt idx="487">
                  <c:v>1925</c:v>
                </c:pt>
                <c:pt idx="488">
                  <c:v>1925</c:v>
                </c:pt>
                <c:pt idx="489">
                  <c:v>1925</c:v>
                </c:pt>
                <c:pt idx="490">
                  <c:v>1925</c:v>
                </c:pt>
                <c:pt idx="491">
                  <c:v>1926</c:v>
                </c:pt>
                <c:pt idx="492">
                  <c:v>1926</c:v>
                </c:pt>
                <c:pt idx="493">
                  <c:v>1926</c:v>
                </c:pt>
                <c:pt idx="494">
                  <c:v>1926</c:v>
                </c:pt>
                <c:pt idx="495">
                  <c:v>1926</c:v>
                </c:pt>
                <c:pt idx="496">
                  <c:v>1926</c:v>
                </c:pt>
                <c:pt idx="497">
                  <c:v>1926</c:v>
                </c:pt>
                <c:pt idx="498">
                  <c:v>1926</c:v>
                </c:pt>
                <c:pt idx="499">
                  <c:v>1926</c:v>
                </c:pt>
                <c:pt idx="500">
                  <c:v>1926</c:v>
                </c:pt>
                <c:pt idx="501">
                  <c:v>1926</c:v>
                </c:pt>
                <c:pt idx="502">
                  <c:v>1926</c:v>
                </c:pt>
                <c:pt idx="503">
                  <c:v>1927</c:v>
                </c:pt>
                <c:pt idx="504">
                  <c:v>1927</c:v>
                </c:pt>
                <c:pt idx="505">
                  <c:v>1927</c:v>
                </c:pt>
                <c:pt idx="506">
                  <c:v>1927</c:v>
                </c:pt>
                <c:pt idx="507">
                  <c:v>1927</c:v>
                </c:pt>
                <c:pt idx="508">
                  <c:v>1927</c:v>
                </c:pt>
                <c:pt idx="509">
                  <c:v>1927</c:v>
                </c:pt>
                <c:pt idx="510">
                  <c:v>1927</c:v>
                </c:pt>
                <c:pt idx="511">
                  <c:v>1927</c:v>
                </c:pt>
                <c:pt idx="512">
                  <c:v>1927</c:v>
                </c:pt>
                <c:pt idx="513">
                  <c:v>1927</c:v>
                </c:pt>
                <c:pt idx="514">
                  <c:v>1927</c:v>
                </c:pt>
                <c:pt idx="515">
                  <c:v>1928</c:v>
                </c:pt>
                <c:pt idx="516">
                  <c:v>1928</c:v>
                </c:pt>
                <c:pt idx="517">
                  <c:v>1928</c:v>
                </c:pt>
                <c:pt idx="518">
                  <c:v>1928</c:v>
                </c:pt>
                <c:pt idx="519">
                  <c:v>1928</c:v>
                </c:pt>
                <c:pt idx="520">
                  <c:v>1928</c:v>
                </c:pt>
                <c:pt idx="521">
                  <c:v>1928</c:v>
                </c:pt>
                <c:pt idx="522">
                  <c:v>1928</c:v>
                </c:pt>
                <c:pt idx="523">
                  <c:v>1928</c:v>
                </c:pt>
                <c:pt idx="524">
                  <c:v>1928</c:v>
                </c:pt>
                <c:pt idx="525">
                  <c:v>1928</c:v>
                </c:pt>
                <c:pt idx="526">
                  <c:v>1928</c:v>
                </c:pt>
                <c:pt idx="527">
                  <c:v>1929</c:v>
                </c:pt>
                <c:pt idx="528">
                  <c:v>1929</c:v>
                </c:pt>
                <c:pt idx="529">
                  <c:v>1929</c:v>
                </c:pt>
                <c:pt idx="530">
                  <c:v>1929</c:v>
                </c:pt>
                <c:pt idx="531">
                  <c:v>1929</c:v>
                </c:pt>
                <c:pt idx="532">
                  <c:v>1929</c:v>
                </c:pt>
                <c:pt idx="533">
                  <c:v>1929</c:v>
                </c:pt>
                <c:pt idx="534">
                  <c:v>1929</c:v>
                </c:pt>
                <c:pt idx="535">
                  <c:v>1929</c:v>
                </c:pt>
                <c:pt idx="536">
                  <c:v>1929</c:v>
                </c:pt>
                <c:pt idx="537">
                  <c:v>1929</c:v>
                </c:pt>
                <c:pt idx="538">
                  <c:v>1929</c:v>
                </c:pt>
                <c:pt idx="539">
                  <c:v>1930</c:v>
                </c:pt>
                <c:pt idx="540">
                  <c:v>1930</c:v>
                </c:pt>
                <c:pt idx="541">
                  <c:v>1930</c:v>
                </c:pt>
                <c:pt idx="542">
                  <c:v>1930</c:v>
                </c:pt>
                <c:pt idx="543">
                  <c:v>1930</c:v>
                </c:pt>
                <c:pt idx="544">
                  <c:v>1930</c:v>
                </c:pt>
                <c:pt idx="545">
                  <c:v>1930</c:v>
                </c:pt>
                <c:pt idx="546">
                  <c:v>1930</c:v>
                </c:pt>
                <c:pt idx="547">
                  <c:v>1930</c:v>
                </c:pt>
                <c:pt idx="548">
                  <c:v>1930</c:v>
                </c:pt>
                <c:pt idx="549">
                  <c:v>1930</c:v>
                </c:pt>
                <c:pt idx="550">
                  <c:v>1930</c:v>
                </c:pt>
                <c:pt idx="551">
                  <c:v>1931</c:v>
                </c:pt>
                <c:pt idx="552">
                  <c:v>1931</c:v>
                </c:pt>
                <c:pt idx="553">
                  <c:v>1931</c:v>
                </c:pt>
                <c:pt idx="554">
                  <c:v>1931</c:v>
                </c:pt>
                <c:pt idx="555">
                  <c:v>1931</c:v>
                </c:pt>
                <c:pt idx="556">
                  <c:v>1931</c:v>
                </c:pt>
                <c:pt idx="557">
                  <c:v>1931</c:v>
                </c:pt>
                <c:pt idx="558">
                  <c:v>1931</c:v>
                </c:pt>
                <c:pt idx="559">
                  <c:v>1931</c:v>
                </c:pt>
                <c:pt idx="560">
                  <c:v>1931</c:v>
                </c:pt>
                <c:pt idx="561">
                  <c:v>1931</c:v>
                </c:pt>
                <c:pt idx="562">
                  <c:v>1931</c:v>
                </c:pt>
                <c:pt idx="563">
                  <c:v>1932</c:v>
                </c:pt>
                <c:pt idx="564">
                  <c:v>1932</c:v>
                </c:pt>
                <c:pt idx="565">
                  <c:v>1932</c:v>
                </c:pt>
                <c:pt idx="566">
                  <c:v>1932</c:v>
                </c:pt>
                <c:pt idx="567">
                  <c:v>1932</c:v>
                </c:pt>
                <c:pt idx="568">
                  <c:v>1932</c:v>
                </c:pt>
                <c:pt idx="569">
                  <c:v>1932</c:v>
                </c:pt>
                <c:pt idx="570">
                  <c:v>1932</c:v>
                </c:pt>
                <c:pt idx="571">
                  <c:v>1932</c:v>
                </c:pt>
                <c:pt idx="572">
                  <c:v>1932</c:v>
                </c:pt>
                <c:pt idx="573">
                  <c:v>1932</c:v>
                </c:pt>
                <c:pt idx="574">
                  <c:v>1932</c:v>
                </c:pt>
                <c:pt idx="575">
                  <c:v>1933</c:v>
                </c:pt>
                <c:pt idx="576">
                  <c:v>1933</c:v>
                </c:pt>
                <c:pt idx="577">
                  <c:v>1933</c:v>
                </c:pt>
                <c:pt idx="578">
                  <c:v>1933</c:v>
                </c:pt>
                <c:pt idx="579">
                  <c:v>1933</c:v>
                </c:pt>
                <c:pt idx="580">
                  <c:v>1933</c:v>
                </c:pt>
                <c:pt idx="581">
                  <c:v>1933</c:v>
                </c:pt>
                <c:pt idx="582">
                  <c:v>1933</c:v>
                </c:pt>
                <c:pt idx="583">
                  <c:v>1933</c:v>
                </c:pt>
                <c:pt idx="584">
                  <c:v>1933</c:v>
                </c:pt>
                <c:pt idx="585">
                  <c:v>1933</c:v>
                </c:pt>
                <c:pt idx="586">
                  <c:v>1933</c:v>
                </c:pt>
                <c:pt idx="587">
                  <c:v>1934</c:v>
                </c:pt>
                <c:pt idx="588">
                  <c:v>1934</c:v>
                </c:pt>
                <c:pt idx="589">
                  <c:v>1934</c:v>
                </c:pt>
                <c:pt idx="590">
                  <c:v>1934</c:v>
                </c:pt>
                <c:pt idx="591">
                  <c:v>1934</c:v>
                </c:pt>
                <c:pt idx="592">
                  <c:v>1934</c:v>
                </c:pt>
                <c:pt idx="593">
                  <c:v>1934</c:v>
                </c:pt>
                <c:pt idx="594">
                  <c:v>1934</c:v>
                </c:pt>
                <c:pt idx="595">
                  <c:v>1934</c:v>
                </c:pt>
                <c:pt idx="596">
                  <c:v>1934</c:v>
                </c:pt>
                <c:pt idx="597">
                  <c:v>1934</c:v>
                </c:pt>
                <c:pt idx="598">
                  <c:v>1934</c:v>
                </c:pt>
                <c:pt idx="599">
                  <c:v>1935</c:v>
                </c:pt>
                <c:pt idx="600">
                  <c:v>1935</c:v>
                </c:pt>
                <c:pt idx="601">
                  <c:v>1935</c:v>
                </c:pt>
                <c:pt idx="602">
                  <c:v>1935</c:v>
                </c:pt>
                <c:pt idx="603">
                  <c:v>1935</c:v>
                </c:pt>
                <c:pt idx="604">
                  <c:v>1935</c:v>
                </c:pt>
                <c:pt idx="605">
                  <c:v>1935</c:v>
                </c:pt>
                <c:pt idx="606">
                  <c:v>1935</c:v>
                </c:pt>
                <c:pt idx="607">
                  <c:v>1935</c:v>
                </c:pt>
                <c:pt idx="608">
                  <c:v>1935</c:v>
                </c:pt>
                <c:pt idx="609">
                  <c:v>1935</c:v>
                </c:pt>
                <c:pt idx="610">
                  <c:v>1935</c:v>
                </c:pt>
                <c:pt idx="611">
                  <c:v>1936</c:v>
                </c:pt>
                <c:pt idx="612">
                  <c:v>1936</c:v>
                </c:pt>
                <c:pt idx="613">
                  <c:v>1936</c:v>
                </c:pt>
                <c:pt idx="614">
                  <c:v>1936</c:v>
                </c:pt>
                <c:pt idx="615">
                  <c:v>1936</c:v>
                </c:pt>
                <c:pt idx="616">
                  <c:v>1936</c:v>
                </c:pt>
                <c:pt idx="617">
                  <c:v>1936</c:v>
                </c:pt>
                <c:pt idx="618">
                  <c:v>1936</c:v>
                </c:pt>
                <c:pt idx="619">
                  <c:v>1936</c:v>
                </c:pt>
                <c:pt idx="620">
                  <c:v>1936</c:v>
                </c:pt>
                <c:pt idx="621">
                  <c:v>1936</c:v>
                </c:pt>
                <c:pt idx="622">
                  <c:v>1936</c:v>
                </c:pt>
                <c:pt idx="623">
                  <c:v>1937</c:v>
                </c:pt>
                <c:pt idx="624">
                  <c:v>1937</c:v>
                </c:pt>
                <c:pt idx="625">
                  <c:v>1937</c:v>
                </c:pt>
                <c:pt idx="626">
                  <c:v>1937</c:v>
                </c:pt>
                <c:pt idx="627">
                  <c:v>1937</c:v>
                </c:pt>
                <c:pt idx="628">
                  <c:v>1937</c:v>
                </c:pt>
                <c:pt idx="629">
                  <c:v>1937</c:v>
                </c:pt>
                <c:pt idx="630">
                  <c:v>1937</c:v>
                </c:pt>
                <c:pt idx="631">
                  <c:v>1937</c:v>
                </c:pt>
                <c:pt idx="632">
                  <c:v>1937</c:v>
                </c:pt>
                <c:pt idx="633">
                  <c:v>1937</c:v>
                </c:pt>
                <c:pt idx="634">
                  <c:v>1937</c:v>
                </c:pt>
                <c:pt idx="635">
                  <c:v>1938</c:v>
                </c:pt>
                <c:pt idx="636">
                  <c:v>1938</c:v>
                </c:pt>
                <c:pt idx="637">
                  <c:v>1938</c:v>
                </c:pt>
                <c:pt idx="638">
                  <c:v>1938</c:v>
                </c:pt>
                <c:pt idx="639">
                  <c:v>1938</c:v>
                </c:pt>
                <c:pt idx="640">
                  <c:v>1938</c:v>
                </c:pt>
                <c:pt idx="641">
                  <c:v>1938</c:v>
                </c:pt>
                <c:pt idx="642">
                  <c:v>1938</c:v>
                </c:pt>
                <c:pt idx="643">
                  <c:v>1938</c:v>
                </c:pt>
                <c:pt idx="644">
                  <c:v>1938</c:v>
                </c:pt>
                <c:pt idx="645">
                  <c:v>1938</c:v>
                </c:pt>
                <c:pt idx="646">
                  <c:v>1938</c:v>
                </c:pt>
                <c:pt idx="647">
                  <c:v>1939</c:v>
                </c:pt>
                <c:pt idx="648">
                  <c:v>1939</c:v>
                </c:pt>
                <c:pt idx="649">
                  <c:v>1939</c:v>
                </c:pt>
                <c:pt idx="650">
                  <c:v>1939</c:v>
                </c:pt>
                <c:pt idx="651">
                  <c:v>1939</c:v>
                </c:pt>
                <c:pt idx="652">
                  <c:v>1939</c:v>
                </c:pt>
                <c:pt idx="653">
                  <c:v>1939</c:v>
                </c:pt>
                <c:pt idx="654">
                  <c:v>1939</c:v>
                </c:pt>
                <c:pt idx="655">
                  <c:v>1939</c:v>
                </c:pt>
                <c:pt idx="656">
                  <c:v>1939</c:v>
                </c:pt>
                <c:pt idx="657">
                  <c:v>1939</c:v>
                </c:pt>
                <c:pt idx="658">
                  <c:v>1939</c:v>
                </c:pt>
                <c:pt idx="659">
                  <c:v>1940</c:v>
                </c:pt>
                <c:pt idx="660">
                  <c:v>1940</c:v>
                </c:pt>
                <c:pt idx="661">
                  <c:v>1940</c:v>
                </c:pt>
                <c:pt idx="662">
                  <c:v>1940</c:v>
                </c:pt>
                <c:pt idx="663">
                  <c:v>1940</c:v>
                </c:pt>
                <c:pt idx="664">
                  <c:v>1940</c:v>
                </c:pt>
                <c:pt idx="665">
                  <c:v>1940</c:v>
                </c:pt>
                <c:pt idx="666">
                  <c:v>1940</c:v>
                </c:pt>
                <c:pt idx="667">
                  <c:v>1940</c:v>
                </c:pt>
                <c:pt idx="668">
                  <c:v>1940</c:v>
                </c:pt>
                <c:pt idx="669">
                  <c:v>1940</c:v>
                </c:pt>
                <c:pt idx="670">
                  <c:v>1940</c:v>
                </c:pt>
                <c:pt idx="671">
                  <c:v>1941</c:v>
                </c:pt>
                <c:pt idx="672">
                  <c:v>1941</c:v>
                </c:pt>
                <c:pt idx="673">
                  <c:v>1941</c:v>
                </c:pt>
                <c:pt idx="674">
                  <c:v>1941</c:v>
                </c:pt>
                <c:pt idx="675">
                  <c:v>1941</c:v>
                </c:pt>
                <c:pt idx="676">
                  <c:v>1941</c:v>
                </c:pt>
                <c:pt idx="677">
                  <c:v>1941</c:v>
                </c:pt>
                <c:pt idx="678">
                  <c:v>1941</c:v>
                </c:pt>
                <c:pt idx="679">
                  <c:v>1941</c:v>
                </c:pt>
                <c:pt idx="680">
                  <c:v>1941</c:v>
                </c:pt>
                <c:pt idx="681">
                  <c:v>1941</c:v>
                </c:pt>
                <c:pt idx="682">
                  <c:v>1941</c:v>
                </c:pt>
                <c:pt idx="683">
                  <c:v>1942</c:v>
                </c:pt>
                <c:pt idx="684">
                  <c:v>1942</c:v>
                </c:pt>
                <c:pt idx="685">
                  <c:v>1942</c:v>
                </c:pt>
                <c:pt idx="686">
                  <c:v>1942</c:v>
                </c:pt>
                <c:pt idx="687">
                  <c:v>1942</c:v>
                </c:pt>
                <c:pt idx="688">
                  <c:v>1942</c:v>
                </c:pt>
                <c:pt idx="689">
                  <c:v>1942</c:v>
                </c:pt>
                <c:pt idx="690">
                  <c:v>1942</c:v>
                </c:pt>
                <c:pt idx="691">
                  <c:v>1942</c:v>
                </c:pt>
                <c:pt idx="692">
                  <c:v>1942</c:v>
                </c:pt>
                <c:pt idx="693">
                  <c:v>1942</c:v>
                </c:pt>
                <c:pt idx="694">
                  <c:v>1942</c:v>
                </c:pt>
                <c:pt idx="695">
                  <c:v>1943</c:v>
                </c:pt>
                <c:pt idx="696">
                  <c:v>1943</c:v>
                </c:pt>
                <c:pt idx="697">
                  <c:v>1943</c:v>
                </c:pt>
                <c:pt idx="698">
                  <c:v>1943</c:v>
                </c:pt>
                <c:pt idx="699">
                  <c:v>1943</c:v>
                </c:pt>
                <c:pt idx="700">
                  <c:v>1943</c:v>
                </c:pt>
                <c:pt idx="701">
                  <c:v>1943</c:v>
                </c:pt>
                <c:pt idx="702">
                  <c:v>1943</c:v>
                </c:pt>
                <c:pt idx="703">
                  <c:v>1943</c:v>
                </c:pt>
                <c:pt idx="704">
                  <c:v>1943</c:v>
                </c:pt>
                <c:pt idx="705">
                  <c:v>1943</c:v>
                </c:pt>
                <c:pt idx="706">
                  <c:v>1943</c:v>
                </c:pt>
                <c:pt idx="707">
                  <c:v>1944</c:v>
                </c:pt>
                <c:pt idx="708">
                  <c:v>1944</c:v>
                </c:pt>
                <c:pt idx="709">
                  <c:v>1944</c:v>
                </c:pt>
                <c:pt idx="710">
                  <c:v>1944</c:v>
                </c:pt>
                <c:pt idx="711">
                  <c:v>1944</c:v>
                </c:pt>
                <c:pt idx="712">
                  <c:v>1944</c:v>
                </c:pt>
                <c:pt idx="713">
                  <c:v>1944</c:v>
                </c:pt>
                <c:pt idx="714">
                  <c:v>1944</c:v>
                </c:pt>
                <c:pt idx="715">
                  <c:v>1944</c:v>
                </c:pt>
                <c:pt idx="716">
                  <c:v>1944</c:v>
                </c:pt>
                <c:pt idx="717">
                  <c:v>1944</c:v>
                </c:pt>
                <c:pt idx="718">
                  <c:v>1944</c:v>
                </c:pt>
                <c:pt idx="719">
                  <c:v>1945</c:v>
                </c:pt>
                <c:pt idx="720">
                  <c:v>1945</c:v>
                </c:pt>
                <c:pt idx="721">
                  <c:v>1945</c:v>
                </c:pt>
                <c:pt idx="722">
                  <c:v>1945</c:v>
                </c:pt>
                <c:pt idx="723">
                  <c:v>1945</c:v>
                </c:pt>
                <c:pt idx="724">
                  <c:v>1945</c:v>
                </c:pt>
                <c:pt idx="725">
                  <c:v>1945</c:v>
                </c:pt>
                <c:pt idx="726">
                  <c:v>1945</c:v>
                </c:pt>
                <c:pt idx="727">
                  <c:v>1945</c:v>
                </c:pt>
                <c:pt idx="728">
                  <c:v>1945</c:v>
                </c:pt>
                <c:pt idx="729">
                  <c:v>1945</c:v>
                </c:pt>
                <c:pt idx="730">
                  <c:v>1945</c:v>
                </c:pt>
                <c:pt idx="731">
                  <c:v>1946</c:v>
                </c:pt>
                <c:pt idx="732">
                  <c:v>1946</c:v>
                </c:pt>
                <c:pt idx="733">
                  <c:v>1946</c:v>
                </c:pt>
                <c:pt idx="734">
                  <c:v>1946</c:v>
                </c:pt>
                <c:pt idx="735">
                  <c:v>1946</c:v>
                </c:pt>
                <c:pt idx="736">
                  <c:v>1946</c:v>
                </c:pt>
                <c:pt idx="737">
                  <c:v>1946</c:v>
                </c:pt>
                <c:pt idx="738">
                  <c:v>1946</c:v>
                </c:pt>
                <c:pt idx="739">
                  <c:v>1946</c:v>
                </c:pt>
                <c:pt idx="740">
                  <c:v>1946</c:v>
                </c:pt>
                <c:pt idx="741">
                  <c:v>1946</c:v>
                </c:pt>
                <c:pt idx="742">
                  <c:v>1946</c:v>
                </c:pt>
                <c:pt idx="743">
                  <c:v>1947</c:v>
                </c:pt>
                <c:pt idx="744">
                  <c:v>1947</c:v>
                </c:pt>
                <c:pt idx="745">
                  <c:v>1947</c:v>
                </c:pt>
                <c:pt idx="746">
                  <c:v>1947</c:v>
                </c:pt>
                <c:pt idx="747">
                  <c:v>1947</c:v>
                </c:pt>
                <c:pt idx="748">
                  <c:v>1947</c:v>
                </c:pt>
                <c:pt idx="749">
                  <c:v>1947</c:v>
                </c:pt>
                <c:pt idx="750">
                  <c:v>1947</c:v>
                </c:pt>
                <c:pt idx="751">
                  <c:v>1947</c:v>
                </c:pt>
                <c:pt idx="752">
                  <c:v>1947</c:v>
                </c:pt>
                <c:pt idx="753">
                  <c:v>1947</c:v>
                </c:pt>
                <c:pt idx="754">
                  <c:v>1947</c:v>
                </c:pt>
                <c:pt idx="755">
                  <c:v>1948</c:v>
                </c:pt>
                <c:pt idx="756">
                  <c:v>1948</c:v>
                </c:pt>
                <c:pt idx="757">
                  <c:v>1948</c:v>
                </c:pt>
                <c:pt idx="758">
                  <c:v>1948</c:v>
                </c:pt>
                <c:pt idx="759">
                  <c:v>1948</c:v>
                </c:pt>
                <c:pt idx="760">
                  <c:v>1948</c:v>
                </c:pt>
                <c:pt idx="761">
                  <c:v>1948</c:v>
                </c:pt>
                <c:pt idx="762">
                  <c:v>1948</c:v>
                </c:pt>
                <c:pt idx="763">
                  <c:v>1948</c:v>
                </c:pt>
                <c:pt idx="764">
                  <c:v>1948</c:v>
                </c:pt>
                <c:pt idx="765">
                  <c:v>1948</c:v>
                </c:pt>
                <c:pt idx="766">
                  <c:v>1948</c:v>
                </c:pt>
                <c:pt idx="767">
                  <c:v>1949</c:v>
                </c:pt>
                <c:pt idx="768">
                  <c:v>1949</c:v>
                </c:pt>
                <c:pt idx="769">
                  <c:v>1949</c:v>
                </c:pt>
                <c:pt idx="770">
                  <c:v>1949</c:v>
                </c:pt>
                <c:pt idx="771">
                  <c:v>1949</c:v>
                </c:pt>
                <c:pt idx="772">
                  <c:v>1949</c:v>
                </c:pt>
                <c:pt idx="773">
                  <c:v>1949</c:v>
                </c:pt>
                <c:pt idx="774">
                  <c:v>1949</c:v>
                </c:pt>
                <c:pt idx="775">
                  <c:v>1949</c:v>
                </c:pt>
                <c:pt idx="776">
                  <c:v>1949</c:v>
                </c:pt>
                <c:pt idx="777">
                  <c:v>1949</c:v>
                </c:pt>
                <c:pt idx="778">
                  <c:v>1949</c:v>
                </c:pt>
                <c:pt idx="779">
                  <c:v>1950</c:v>
                </c:pt>
                <c:pt idx="780">
                  <c:v>1950</c:v>
                </c:pt>
                <c:pt idx="781">
                  <c:v>1950</c:v>
                </c:pt>
                <c:pt idx="782">
                  <c:v>1950</c:v>
                </c:pt>
                <c:pt idx="783">
                  <c:v>1950</c:v>
                </c:pt>
                <c:pt idx="784">
                  <c:v>1950</c:v>
                </c:pt>
                <c:pt idx="785">
                  <c:v>1950</c:v>
                </c:pt>
                <c:pt idx="786">
                  <c:v>1950</c:v>
                </c:pt>
                <c:pt idx="787">
                  <c:v>1950</c:v>
                </c:pt>
                <c:pt idx="788">
                  <c:v>1950</c:v>
                </c:pt>
                <c:pt idx="789">
                  <c:v>1950</c:v>
                </c:pt>
                <c:pt idx="790">
                  <c:v>1950</c:v>
                </c:pt>
                <c:pt idx="791">
                  <c:v>1951</c:v>
                </c:pt>
                <c:pt idx="792">
                  <c:v>1951</c:v>
                </c:pt>
                <c:pt idx="793">
                  <c:v>1951</c:v>
                </c:pt>
                <c:pt idx="794">
                  <c:v>1951</c:v>
                </c:pt>
                <c:pt idx="795">
                  <c:v>1951</c:v>
                </c:pt>
                <c:pt idx="796">
                  <c:v>1951</c:v>
                </c:pt>
                <c:pt idx="797">
                  <c:v>1951</c:v>
                </c:pt>
                <c:pt idx="798">
                  <c:v>1951</c:v>
                </c:pt>
                <c:pt idx="799">
                  <c:v>1951</c:v>
                </c:pt>
                <c:pt idx="800">
                  <c:v>1951</c:v>
                </c:pt>
                <c:pt idx="801">
                  <c:v>1951</c:v>
                </c:pt>
                <c:pt idx="802">
                  <c:v>1951</c:v>
                </c:pt>
                <c:pt idx="803">
                  <c:v>1952</c:v>
                </c:pt>
                <c:pt idx="804">
                  <c:v>1952</c:v>
                </c:pt>
                <c:pt idx="805">
                  <c:v>1952</c:v>
                </c:pt>
                <c:pt idx="806">
                  <c:v>1952</c:v>
                </c:pt>
                <c:pt idx="807">
                  <c:v>1952</c:v>
                </c:pt>
                <c:pt idx="808">
                  <c:v>1952</c:v>
                </c:pt>
                <c:pt idx="809">
                  <c:v>1952</c:v>
                </c:pt>
                <c:pt idx="810">
                  <c:v>1952</c:v>
                </c:pt>
                <c:pt idx="811">
                  <c:v>1952</c:v>
                </c:pt>
                <c:pt idx="812">
                  <c:v>1952</c:v>
                </c:pt>
                <c:pt idx="813">
                  <c:v>1952</c:v>
                </c:pt>
                <c:pt idx="814">
                  <c:v>1952</c:v>
                </c:pt>
                <c:pt idx="815">
                  <c:v>1953</c:v>
                </c:pt>
                <c:pt idx="816">
                  <c:v>1953</c:v>
                </c:pt>
                <c:pt idx="817">
                  <c:v>1953</c:v>
                </c:pt>
                <c:pt idx="818">
                  <c:v>1953</c:v>
                </c:pt>
                <c:pt idx="819">
                  <c:v>1953</c:v>
                </c:pt>
                <c:pt idx="820">
                  <c:v>1953</c:v>
                </c:pt>
                <c:pt idx="821">
                  <c:v>1953</c:v>
                </c:pt>
                <c:pt idx="822">
                  <c:v>1953</c:v>
                </c:pt>
                <c:pt idx="823">
                  <c:v>1953</c:v>
                </c:pt>
                <c:pt idx="824">
                  <c:v>1953</c:v>
                </c:pt>
                <c:pt idx="825">
                  <c:v>1953</c:v>
                </c:pt>
                <c:pt idx="826">
                  <c:v>1953</c:v>
                </c:pt>
                <c:pt idx="827">
                  <c:v>1954</c:v>
                </c:pt>
                <c:pt idx="828">
                  <c:v>1954</c:v>
                </c:pt>
                <c:pt idx="829">
                  <c:v>1954</c:v>
                </c:pt>
                <c:pt idx="830">
                  <c:v>1954</c:v>
                </c:pt>
                <c:pt idx="831">
                  <c:v>1954</c:v>
                </c:pt>
                <c:pt idx="832">
                  <c:v>1954</c:v>
                </c:pt>
                <c:pt idx="833">
                  <c:v>1954</c:v>
                </c:pt>
                <c:pt idx="834">
                  <c:v>1954</c:v>
                </c:pt>
                <c:pt idx="835">
                  <c:v>1954</c:v>
                </c:pt>
                <c:pt idx="836">
                  <c:v>1954</c:v>
                </c:pt>
                <c:pt idx="837">
                  <c:v>1954</c:v>
                </c:pt>
                <c:pt idx="838">
                  <c:v>1954</c:v>
                </c:pt>
                <c:pt idx="839">
                  <c:v>1955</c:v>
                </c:pt>
                <c:pt idx="840">
                  <c:v>1955</c:v>
                </c:pt>
                <c:pt idx="841">
                  <c:v>1955</c:v>
                </c:pt>
                <c:pt idx="842">
                  <c:v>1955</c:v>
                </c:pt>
                <c:pt idx="843">
                  <c:v>1955</c:v>
                </c:pt>
                <c:pt idx="844">
                  <c:v>1955</c:v>
                </c:pt>
                <c:pt idx="845">
                  <c:v>1955</c:v>
                </c:pt>
                <c:pt idx="846">
                  <c:v>1955</c:v>
                </c:pt>
                <c:pt idx="847">
                  <c:v>1955</c:v>
                </c:pt>
                <c:pt idx="848">
                  <c:v>1955</c:v>
                </c:pt>
                <c:pt idx="849">
                  <c:v>1955</c:v>
                </c:pt>
                <c:pt idx="850">
                  <c:v>1955</c:v>
                </c:pt>
                <c:pt idx="851">
                  <c:v>1956</c:v>
                </c:pt>
                <c:pt idx="852">
                  <c:v>1956</c:v>
                </c:pt>
                <c:pt idx="853">
                  <c:v>1956</c:v>
                </c:pt>
                <c:pt idx="854">
                  <c:v>1956</c:v>
                </c:pt>
                <c:pt idx="855">
                  <c:v>1956</c:v>
                </c:pt>
                <c:pt idx="856">
                  <c:v>1956</c:v>
                </c:pt>
                <c:pt idx="857">
                  <c:v>1956</c:v>
                </c:pt>
                <c:pt idx="858">
                  <c:v>1956</c:v>
                </c:pt>
                <c:pt idx="859">
                  <c:v>1956</c:v>
                </c:pt>
                <c:pt idx="860">
                  <c:v>1956</c:v>
                </c:pt>
                <c:pt idx="861">
                  <c:v>1956</c:v>
                </c:pt>
                <c:pt idx="862">
                  <c:v>1956</c:v>
                </c:pt>
                <c:pt idx="863">
                  <c:v>1957</c:v>
                </c:pt>
                <c:pt idx="864">
                  <c:v>1957</c:v>
                </c:pt>
                <c:pt idx="865">
                  <c:v>1957</c:v>
                </c:pt>
                <c:pt idx="866">
                  <c:v>1957</c:v>
                </c:pt>
                <c:pt idx="867">
                  <c:v>1957</c:v>
                </c:pt>
                <c:pt idx="868">
                  <c:v>1957</c:v>
                </c:pt>
                <c:pt idx="869">
                  <c:v>1957</c:v>
                </c:pt>
                <c:pt idx="870">
                  <c:v>1957</c:v>
                </c:pt>
                <c:pt idx="871">
                  <c:v>1957</c:v>
                </c:pt>
                <c:pt idx="872">
                  <c:v>1957</c:v>
                </c:pt>
                <c:pt idx="873">
                  <c:v>1957</c:v>
                </c:pt>
                <c:pt idx="874">
                  <c:v>1957</c:v>
                </c:pt>
                <c:pt idx="875">
                  <c:v>1958</c:v>
                </c:pt>
                <c:pt idx="876">
                  <c:v>1958</c:v>
                </c:pt>
                <c:pt idx="877">
                  <c:v>1958</c:v>
                </c:pt>
                <c:pt idx="878">
                  <c:v>1958</c:v>
                </c:pt>
                <c:pt idx="879">
                  <c:v>1958</c:v>
                </c:pt>
                <c:pt idx="880">
                  <c:v>1958</c:v>
                </c:pt>
                <c:pt idx="881">
                  <c:v>1958</c:v>
                </c:pt>
                <c:pt idx="882">
                  <c:v>1958</c:v>
                </c:pt>
                <c:pt idx="883">
                  <c:v>1958</c:v>
                </c:pt>
                <c:pt idx="884">
                  <c:v>1958</c:v>
                </c:pt>
                <c:pt idx="885">
                  <c:v>1958</c:v>
                </c:pt>
                <c:pt idx="886">
                  <c:v>1958</c:v>
                </c:pt>
                <c:pt idx="887">
                  <c:v>1959</c:v>
                </c:pt>
                <c:pt idx="888">
                  <c:v>1959</c:v>
                </c:pt>
                <c:pt idx="889">
                  <c:v>1959</c:v>
                </c:pt>
                <c:pt idx="890">
                  <c:v>1959</c:v>
                </c:pt>
                <c:pt idx="891">
                  <c:v>1959</c:v>
                </c:pt>
                <c:pt idx="892">
                  <c:v>1959</c:v>
                </c:pt>
                <c:pt idx="893">
                  <c:v>1959</c:v>
                </c:pt>
                <c:pt idx="894">
                  <c:v>1959</c:v>
                </c:pt>
                <c:pt idx="895">
                  <c:v>1959</c:v>
                </c:pt>
                <c:pt idx="896">
                  <c:v>1959</c:v>
                </c:pt>
                <c:pt idx="897">
                  <c:v>1959</c:v>
                </c:pt>
                <c:pt idx="898">
                  <c:v>1959</c:v>
                </c:pt>
                <c:pt idx="899">
                  <c:v>1960</c:v>
                </c:pt>
                <c:pt idx="900">
                  <c:v>1960</c:v>
                </c:pt>
                <c:pt idx="901">
                  <c:v>1960</c:v>
                </c:pt>
                <c:pt idx="902">
                  <c:v>1960</c:v>
                </c:pt>
                <c:pt idx="903">
                  <c:v>1960</c:v>
                </c:pt>
                <c:pt idx="904">
                  <c:v>1960</c:v>
                </c:pt>
                <c:pt idx="905">
                  <c:v>1960</c:v>
                </c:pt>
                <c:pt idx="906">
                  <c:v>1960</c:v>
                </c:pt>
                <c:pt idx="907">
                  <c:v>1960</c:v>
                </c:pt>
                <c:pt idx="908">
                  <c:v>1960</c:v>
                </c:pt>
                <c:pt idx="909">
                  <c:v>1960</c:v>
                </c:pt>
                <c:pt idx="910">
                  <c:v>1960</c:v>
                </c:pt>
                <c:pt idx="911">
                  <c:v>1961</c:v>
                </c:pt>
                <c:pt idx="912">
                  <c:v>1961</c:v>
                </c:pt>
                <c:pt idx="913">
                  <c:v>1961</c:v>
                </c:pt>
                <c:pt idx="914">
                  <c:v>1961</c:v>
                </c:pt>
                <c:pt idx="915">
                  <c:v>1961</c:v>
                </c:pt>
                <c:pt idx="916">
                  <c:v>1961</c:v>
                </c:pt>
                <c:pt idx="917">
                  <c:v>1961</c:v>
                </c:pt>
                <c:pt idx="918">
                  <c:v>1961</c:v>
                </c:pt>
                <c:pt idx="919">
                  <c:v>1961</c:v>
                </c:pt>
                <c:pt idx="920">
                  <c:v>1961</c:v>
                </c:pt>
                <c:pt idx="921">
                  <c:v>1961</c:v>
                </c:pt>
                <c:pt idx="922">
                  <c:v>1961</c:v>
                </c:pt>
                <c:pt idx="923">
                  <c:v>1962</c:v>
                </c:pt>
                <c:pt idx="924">
                  <c:v>1962</c:v>
                </c:pt>
                <c:pt idx="925">
                  <c:v>1962</c:v>
                </c:pt>
                <c:pt idx="926">
                  <c:v>1962</c:v>
                </c:pt>
                <c:pt idx="927">
                  <c:v>1962</c:v>
                </c:pt>
                <c:pt idx="928">
                  <c:v>1962</c:v>
                </c:pt>
                <c:pt idx="929">
                  <c:v>1962</c:v>
                </c:pt>
                <c:pt idx="930">
                  <c:v>1962</c:v>
                </c:pt>
                <c:pt idx="931">
                  <c:v>1962</c:v>
                </c:pt>
                <c:pt idx="932">
                  <c:v>1962</c:v>
                </c:pt>
                <c:pt idx="933">
                  <c:v>1962</c:v>
                </c:pt>
                <c:pt idx="934">
                  <c:v>1962</c:v>
                </c:pt>
                <c:pt idx="935">
                  <c:v>1963</c:v>
                </c:pt>
                <c:pt idx="936">
                  <c:v>1963</c:v>
                </c:pt>
                <c:pt idx="937">
                  <c:v>1963</c:v>
                </c:pt>
                <c:pt idx="938">
                  <c:v>1963</c:v>
                </c:pt>
                <c:pt idx="939">
                  <c:v>1963</c:v>
                </c:pt>
                <c:pt idx="940">
                  <c:v>1963</c:v>
                </c:pt>
                <c:pt idx="941">
                  <c:v>1963</c:v>
                </c:pt>
                <c:pt idx="942">
                  <c:v>1963</c:v>
                </c:pt>
                <c:pt idx="943">
                  <c:v>1963</c:v>
                </c:pt>
                <c:pt idx="944">
                  <c:v>1963</c:v>
                </c:pt>
                <c:pt idx="945">
                  <c:v>1963</c:v>
                </c:pt>
                <c:pt idx="946">
                  <c:v>1963</c:v>
                </c:pt>
                <c:pt idx="947">
                  <c:v>1964</c:v>
                </c:pt>
                <c:pt idx="948">
                  <c:v>1964</c:v>
                </c:pt>
                <c:pt idx="949">
                  <c:v>1964</c:v>
                </c:pt>
                <c:pt idx="950">
                  <c:v>1964</c:v>
                </c:pt>
                <c:pt idx="951">
                  <c:v>1964</c:v>
                </c:pt>
                <c:pt idx="952">
                  <c:v>1964</c:v>
                </c:pt>
                <c:pt idx="953">
                  <c:v>1964</c:v>
                </c:pt>
                <c:pt idx="954">
                  <c:v>1964</c:v>
                </c:pt>
                <c:pt idx="955">
                  <c:v>1964</c:v>
                </c:pt>
                <c:pt idx="956">
                  <c:v>1964</c:v>
                </c:pt>
                <c:pt idx="957">
                  <c:v>1964</c:v>
                </c:pt>
                <c:pt idx="958">
                  <c:v>1964</c:v>
                </c:pt>
                <c:pt idx="959">
                  <c:v>1965</c:v>
                </c:pt>
                <c:pt idx="960">
                  <c:v>1965</c:v>
                </c:pt>
                <c:pt idx="961">
                  <c:v>1965</c:v>
                </c:pt>
                <c:pt idx="962">
                  <c:v>1965</c:v>
                </c:pt>
                <c:pt idx="963">
                  <c:v>1965</c:v>
                </c:pt>
                <c:pt idx="964">
                  <c:v>1965</c:v>
                </c:pt>
                <c:pt idx="965">
                  <c:v>1965</c:v>
                </c:pt>
                <c:pt idx="966">
                  <c:v>1965</c:v>
                </c:pt>
                <c:pt idx="967">
                  <c:v>1965</c:v>
                </c:pt>
                <c:pt idx="968">
                  <c:v>1965</c:v>
                </c:pt>
                <c:pt idx="969">
                  <c:v>1965</c:v>
                </c:pt>
                <c:pt idx="970">
                  <c:v>1965</c:v>
                </c:pt>
                <c:pt idx="971">
                  <c:v>1966</c:v>
                </c:pt>
                <c:pt idx="972">
                  <c:v>1966</c:v>
                </c:pt>
                <c:pt idx="973">
                  <c:v>1966</c:v>
                </c:pt>
                <c:pt idx="974">
                  <c:v>1966</c:v>
                </c:pt>
                <c:pt idx="975">
                  <c:v>1966</c:v>
                </c:pt>
                <c:pt idx="976">
                  <c:v>1966</c:v>
                </c:pt>
                <c:pt idx="977">
                  <c:v>1966</c:v>
                </c:pt>
                <c:pt idx="978">
                  <c:v>1966</c:v>
                </c:pt>
                <c:pt idx="979">
                  <c:v>1966</c:v>
                </c:pt>
                <c:pt idx="980">
                  <c:v>1966</c:v>
                </c:pt>
                <c:pt idx="981">
                  <c:v>1966</c:v>
                </c:pt>
                <c:pt idx="982">
                  <c:v>1966</c:v>
                </c:pt>
                <c:pt idx="983">
                  <c:v>1967</c:v>
                </c:pt>
                <c:pt idx="984">
                  <c:v>1967</c:v>
                </c:pt>
                <c:pt idx="985">
                  <c:v>1967</c:v>
                </c:pt>
                <c:pt idx="986">
                  <c:v>1967</c:v>
                </c:pt>
                <c:pt idx="987">
                  <c:v>1967</c:v>
                </c:pt>
                <c:pt idx="988">
                  <c:v>1967</c:v>
                </c:pt>
                <c:pt idx="989">
                  <c:v>1967</c:v>
                </c:pt>
                <c:pt idx="990">
                  <c:v>1967</c:v>
                </c:pt>
                <c:pt idx="991">
                  <c:v>1967</c:v>
                </c:pt>
                <c:pt idx="992">
                  <c:v>1967</c:v>
                </c:pt>
                <c:pt idx="993">
                  <c:v>1967</c:v>
                </c:pt>
                <c:pt idx="994">
                  <c:v>1967</c:v>
                </c:pt>
                <c:pt idx="995">
                  <c:v>1968</c:v>
                </c:pt>
                <c:pt idx="996">
                  <c:v>1968</c:v>
                </c:pt>
                <c:pt idx="997">
                  <c:v>1968</c:v>
                </c:pt>
                <c:pt idx="998">
                  <c:v>1968</c:v>
                </c:pt>
                <c:pt idx="999">
                  <c:v>1968</c:v>
                </c:pt>
                <c:pt idx="1000">
                  <c:v>1968</c:v>
                </c:pt>
                <c:pt idx="1001">
                  <c:v>1968</c:v>
                </c:pt>
                <c:pt idx="1002">
                  <c:v>1968</c:v>
                </c:pt>
                <c:pt idx="1003">
                  <c:v>1968</c:v>
                </c:pt>
                <c:pt idx="1004">
                  <c:v>1968</c:v>
                </c:pt>
                <c:pt idx="1005">
                  <c:v>1968</c:v>
                </c:pt>
                <c:pt idx="1006">
                  <c:v>1968</c:v>
                </c:pt>
                <c:pt idx="1007">
                  <c:v>1969</c:v>
                </c:pt>
                <c:pt idx="1008">
                  <c:v>1969</c:v>
                </c:pt>
                <c:pt idx="1009">
                  <c:v>1969</c:v>
                </c:pt>
                <c:pt idx="1010">
                  <c:v>1969</c:v>
                </c:pt>
                <c:pt idx="1011">
                  <c:v>1969</c:v>
                </c:pt>
                <c:pt idx="1012">
                  <c:v>1969</c:v>
                </c:pt>
                <c:pt idx="1013">
                  <c:v>1969</c:v>
                </c:pt>
                <c:pt idx="1014">
                  <c:v>1969</c:v>
                </c:pt>
                <c:pt idx="1015">
                  <c:v>1969</c:v>
                </c:pt>
                <c:pt idx="1016">
                  <c:v>1969</c:v>
                </c:pt>
                <c:pt idx="1017">
                  <c:v>1969</c:v>
                </c:pt>
                <c:pt idx="1018">
                  <c:v>1969</c:v>
                </c:pt>
                <c:pt idx="1019">
                  <c:v>1970</c:v>
                </c:pt>
                <c:pt idx="1020">
                  <c:v>1970</c:v>
                </c:pt>
                <c:pt idx="1021">
                  <c:v>1970</c:v>
                </c:pt>
                <c:pt idx="1022">
                  <c:v>1970</c:v>
                </c:pt>
                <c:pt idx="1023">
                  <c:v>1970</c:v>
                </c:pt>
                <c:pt idx="1024">
                  <c:v>1970</c:v>
                </c:pt>
                <c:pt idx="1025">
                  <c:v>1970</c:v>
                </c:pt>
                <c:pt idx="1026">
                  <c:v>1970</c:v>
                </c:pt>
                <c:pt idx="1027">
                  <c:v>1970</c:v>
                </c:pt>
                <c:pt idx="1028">
                  <c:v>1970</c:v>
                </c:pt>
                <c:pt idx="1029">
                  <c:v>1970</c:v>
                </c:pt>
                <c:pt idx="1030">
                  <c:v>1970</c:v>
                </c:pt>
                <c:pt idx="1031">
                  <c:v>1971</c:v>
                </c:pt>
                <c:pt idx="1032">
                  <c:v>1971</c:v>
                </c:pt>
                <c:pt idx="1033">
                  <c:v>1971</c:v>
                </c:pt>
                <c:pt idx="1034">
                  <c:v>1971</c:v>
                </c:pt>
                <c:pt idx="1035">
                  <c:v>1971</c:v>
                </c:pt>
                <c:pt idx="1036">
                  <c:v>1971</c:v>
                </c:pt>
                <c:pt idx="1037">
                  <c:v>1971</c:v>
                </c:pt>
                <c:pt idx="1038">
                  <c:v>1971</c:v>
                </c:pt>
                <c:pt idx="1039">
                  <c:v>1971</c:v>
                </c:pt>
                <c:pt idx="1040">
                  <c:v>1971</c:v>
                </c:pt>
                <c:pt idx="1041">
                  <c:v>1971</c:v>
                </c:pt>
                <c:pt idx="1042">
                  <c:v>1971</c:v>
                </c:pt>
                <c:pt idx="1043">
                  <c:v>1972</c:v>
                </c:pt>
                <c:pt idx="1044">
                  <c:v>1972</c:v>
                </c:pt>
                <c:pt idx="1045">
                  <c:v>1972</c:v>
                </c:pt>
                <c:pt idx="1046">
                  <c:v>1972</c:v>
                </c:pt>
                <c:pt idx="1047">
                  <c:v>1972</c:v>
                </c:pt>
                <c:pt idx="1048">
                  <c:v>1972</c:v>
                </c:pt>
                <c:pt idx="1049">
                  <c:v>1972</c:v>
                </c:pt>
                <c:pt idx="1050">
                  <c:v>1972</c:v>
                </c:pt>
                <c:pt idx="1051">
                  <c:v>1972</c:v>
                </c:pt>
                <c:pt idx="1052">
                  <c:v>1972</c:v>
                </c:pt>
                <c:pt idx="1053">
                  <c:v>1972</c:v>
                </c:pt>
                <c:pt idx="1054">
                  <c:v>1972</c:v>
                </c:pt>
                <c:pt idx="1055">
                  <c:v>1973</c:v>
                </c:pt>
                <c:pt idx="1056">
                  <c:v>1973</c:v>
                </c:pt>
                <c:pt idx="1057">
                  <c:v>1973</c:v>
                </c:pt>
                <c:pt idx="1058">
                  <c:v>1973</c:v>
                </c:pt>
                <c:pt idx="1059">
                  <c:v>1973</c:v>
                </c:pt>
                <c:pt idx="1060">
                  <c:v>1973</c:v>
                </c:pt>
                <c:pt idx="1061">
                  <c:v>1973</c:v>
                </c:pt>
                <c:pt idx="1062">
                  <c:v>1973</c:v>
                </c:pt>
                <c:pt idx="1063">
                  <c:v>1973</c:v>
                </c:pt>
                <c:pt idx="1064">
                  <c:v>1973</c:v>
                </c:pt>
                <c:pt idx="1065">
                  <c:v>1973</c:v>
                </c:pt>
                <c:pt idx="1066">
                  <c:v>1973</c:v>
                </c:pt>
                <c:pt idx="1067">
                  <c:v>1974</c:v>
                </c:pt>
                <c:pt idx="1068">
                  <c:v>1974</c:v>
                </c:pt>
                <c:pt idx="1069">
                  <c:v>1974</c:v>
                </c:pt>
                <c:pt idx="1070">
                  <c:v>1974</c:v>
                </c:pt>
                <c:pt idx="1071">
                  <c:v>1974</c:v>
                </c:pt>
                <c:pt idx="1072">
                  <c:v>1974</c:v>
                </c:pt>
                <c:pt idx="1073">
                  <c:v>1974</c:v>
                </c:pt>
                <c:pt idx="1074">
                  <c:v>1974</c:v>
                </c:pt>
                <c:pt idx="1075">
                  <c:v>1974</c:v>
                </c:pt>
                <c:pt idx="1076">
                  <c:v>1974</c:v>
                </c:pt>
                <c:pt idx="1077">
                  <c:v>1974</c:v>
                </c:pt>
                <c:pt idx="1078">
                  <c:v>1974</c:v>
                </c:pt>
                <c:pt idx="1079">
                  <c:v>1975</c:v>
                </c:pt>
                <c:pt idx="1080">
                  <c:v>1975</c:v>
                </c:pt>
                <c:pt idx="1081">
                  <c:v>1975</c:v>
                </c:pt>
                <c:pt idx="1082">
                  <c:v>1975</c:v>
                </c:pt>
                <c:pt idx="1083">
                  <c:v>1975</c:v>
                </c:pt>
                <c:pt idx="1084">
                  <c:v>1975</c:v>
                </c:pt>
                <c:pt idx="1085">
                  <c:v>1975</c:v>
                </c:pt>
                <c:pt idx="1086">
                  <c:v>1975</c:v>
                </c:pt>
                <c:pt idx="1087">
                  <c:v>1975</c:v>
                </c:pt>
                <c:pt idx="1088">
                  <c:v>1975</c:v>
                </c:pt>
                <c:pt idx="1089">
                  <c:v>1975</c:v>
                </c:pt>
                <c:pt idx="1090">
                  <c:v>1975</c:v>
                </c:pt>
                <c:pt idx="1091">
                  <c:v>1976</c:v>
                </c:pt>
                <c:pt idx="1092">
                  <c:v>1976</c:v>
                </c:pt>
                <c:pt idx="1093">
                  <c:v>1976</c:v>
                </c:pt>
                <c:pt idx="1094">
                  <c:v>1976</c:v>
                </c:pt>
                <c:pt idx="1095">
                  <c:v>1976</c:v>
                </c:pt>
                <c:pt idx="1096">
                  <c:v>1976</c:v>
                </c:pt>
                <c:pt idx="1097">
                  <c:v>1976</c:v>
                </c:pt>
                <c:pt idx="1098">
                  <c:v>1976</c:v>
                </c:pt>
                <c:pt idx="1099">
                  <c:v>1976</c:v>
                </c:pt>
                <c:pt idx="1100">
                  <c:v>1976</c:v>
                </c:pt>
                <c:pt idx="1101">
                  <c:v>1976</c:v>
                </c:pt>
                <c:pt idx="1102">
                  <c:v>1976</c:v>
                </c:pt>
                <c:pt idx="1103">
                  <c:v>1977</c:v>
                </c:pt>
                <c:pt idx="1104">
                  <c:v>1977</c:v>
                </c:pt>
                <c:pt idx="1105">
                  <c:v>1977</c:v>
                </c:pt>
                <c:pt idx="1106">
                  <c:v>1977</c:v>
                </c:pt>
                <c:pt idx="1107">
                  <c:v>1977</c:v>
                </c:pt>
                <c:pt idx="1108">
                  <c:v>1977</c:v>
                </c:pt>
                <c:pt idx="1109">
                  <c:v>1977</c:v>
                </c:pt>
                <c:pt idx="1110">
                  <c:v>1977</c:v>
                </c:pt>
                <c:pt idx="1111">
                  <c:v>1977</c:v>
                </c:pt>
                <c:pt idx="1112">
                  <c:v>1977</c:v>
                </c:pt>
                <c:pt idx="1113">
                  <c:v>1977</c:v>
                </c:pt>
                <c:pt idx="1114">
                  <c:v>1977</c:v>
                </c:pt>
                <c:pt idx="1115">
                  <c:v>1978</c:v>
                </c:pt>
                <c:pt idx="1116">
                  <c:v>1978</c:v>
                </c:pt>
                <c:pt idx="1117">
                  <c:v>1978</c:v>
                </c:pt>
                <c:pt idx="1118">
                  <c:v>1978</c:v>
                </c:pt>
                <c:pt idx="1119">
                  <c:v>1978</c:v>
                </c:pt>
                <c:pt idx="1120">
                  <c:v>1978</c:v>
                </c:pt>
                <c:pt idx="1121">
                  <c:v>1978</c:v>
                </c:pt>
                <c:pt idx="1122">
                  <c:v>1978</c:v>
                </c:pt>
                <c:pt idx="1123">
                  <c:v>1978</c:v>
                </c:pt>
                <c:pt idx="1124">
                  <c:v>1978</c:v>
                </c:pt>
                <c:pt idx="1125">
                  <c:v>1978</c:v>
                </c:pt>
                <c:pt idx="1126">
                  <c:v>1978</c:v>
                </c:pt>
                <c:pt idx="1127">
                  <c:v>1979</c:v>
                </c:pt>
                <c:pt idx="1128">
                  <c:v>1979</c:v>
                </c:pt>
                <c:pt idx="1129">
                  <c:v>1979</c:v>
                </c:pt>
                <c:pt idx="1130">
                  <c:v>1979</c:v>
                </c:pt>
                <c:pt idx="1131">
                  <c:v>1979</c:v>
                </c:pt>
                <c:pt idx="1132">
                  <c:v>1979</c:v>
                </c:pt>
                <c:pt idx="1133">
                  <c:v>1979</c:v>
                </c:pt>
                <c:pt idx="1134">
                  <c:v>1979</c:v>
                </c:pt>
                <c:pt idx="1135">
                  <c:v>1979</c:v>
                </c:pt>
                <c:pt idx="1136">
                  <c:v>1979</c:v>
                </c:pt>
                <c:pt idx="1137">
                  <c:v>1979</c:v>
                </c:pt>
                <c:pt idx="1138">
                  <c:v>1979</c:v>
                </c:pt>
                <c:pt idx="1139">
                  <c:v>1980</c:v>
                </c:pt>
                <c:pt idx="1140">
                  <c:v>1980</c:v>
                </c:pt>
                <c:pt idx="1141">
                  <c:v>1980</c:v>
                </c:pt>
                <c:pt idx="1142">
                  <c:v>1980</c:v>
                </c:pt>
                <c:pt idx="1143">
                  <c:v>1980</c:v>
                </c:pt>
                <c:pt idx="1144">
                  <c:v>1980</c:v>
                </c:pt>
                <c:pt idx="1145">
                  <c:v>1980</c:v>
                </c:pt>
                <c:pt idx="1146">
                  <c:v>1980</c:v>
                </c:pt>
                <c:pt idx="1147">
                  <c:v>1980</c:v>
                </c:pt>
                <c:pt idx="1148">
                  <c:v>1980</c:v>
                </c:pt>
                <c:pt idx="1149">
                  <c:v>1980</c:v>
                </c:pt>
                <c:pt idx="1150">
                  <c:v>1980</c:v>
                </c:pt>
                <c:pt idx="1151">
                  <c:v>1981</c:v>
                </c:pt>
                <c:pt idx="1152">
                  <c:v>1981</c:v>
                </c:pt>
                <c:pt idx="1153">
                  <c:v>1981</c:v>
                </c:pt>
                <c:pt idx="1154">
                  <c:v>1981</c:v>
                </c:pt>
                <c:pt idx="1155">
                  <c:v>1981</c:v>
                </c:pt>
                <c:pt idx="1156">
                  <c:v>1981</c:v>
                </c:pt>
                <c:pt idx="1157">
                  <c:v>1981</c:v>
                </c:pt>
                <c:pt idx="1158">
                  <c:v>1981</c:v>
                </c:pt>
                <c:pt idx="1159">
                  <c:v>1981</c:v>
                </c:pt>
                <c:pt idx="1160">
                  <c:v>1981</c:v>
                </c:pt>
                <c:pt idx="1161">
                  <c:v>1981</c:v>
                </c:pt>
                <c:pt idx="1162">
                  <c:v>1981</c:v>
                </c:pt>
                <c:pt idx="1163">
                  <c:v>1982</c:v>
                </c:pt>
                <c:pt idx="1164">
                  <c:v>1982</c:v>
                </c:pt>
                <c:pt idx="1165">
                  <c:v>1982</c:v>
                </c:pt>
                <c:pt idx="1166">
                  <c:v>1982</c:v>
                </c:pt>
                <c:pt idx="1167">
                  <c:v>1982</c:v>
                </c:pt>
                <c:pt idx="1168">
                  <c:v>1982</c:v>
                </c:pt>
                <c:pt idx="1169">
                  <c:v>1982</c:v>
                </c:pt>
                <c:pt idx="1170">
                  <c:v>1982</c:v>
                </c:pt>
                <c:pt idx="1171">
                  <c:v>1982</c:v>
                </c:pt>
                <c:pt idx="1172">
                  <c:v>1982</c:v>
                </c:pt>
                <c:pt idx="1173">
                  <c:v>1982</c:v>
                </c:pt>
                <c:pt idx="1174">
                  <c:v>1982</c:v>
                </c:pt>
                <c:pt idx="1175">
                  <c:v>1983</c:v>
                </c:pt>
                <c:pt idx="1176">
                  <c:v>1983</c:v>
                </c:pt>
                <c:pt idx="1177">
                  <c:v>1983</c:v>
                </c:pt>
                <c:pt idx="1178">
                  <c:v>1983</c:v>
                </c:pt>
                <c:pt idx="1179">
                  <c:v>1983</c:v>
                </c:pt>
                <c:pt idx="1180">
                  <c:v>1983</c:v>
                </c:pt>
                <c:pt idx="1181">
                  <c:v>1983</c:v>
                </c:pt>
                <c:pt idx="1182">
                  <c:v>1983</c:v>
                </c:pt>
                <c:pt idx="1183">
                  <c:v>1983</c:v>
                </c:pt>
                <c:pt idx="1184">
                  <c:v>1983</c:v>
                </c:pt>
                <c:pt idx="1185">
                  <c:v>1983</c:v>
                </c:pt>
                <c:pt idx="1186">
                  <c:v>1983</c:v>
                </c:pt>
                <c:pt idx="1187">
                  <c:v>1984</c:v>
                </c:pt>
                <c:pt idx="1188">
                  <c:v>1984</c:v>
                </c:pt>
                <c:pt idx="1189">
                  <c:v>1984</c:v>
                </c:pt>
                <c:pt idx="1190">
                  <c:v>1984</c:v>
                </c:pt>
                <c:pt idx="1191">
                  <c:v>1984</c:v>
                </c:pt>
                <c:pt idx="1192">
                  <c:v>1984</c:v>
                </c:pt>
                <c:pt idx="1193">
                  <c:v>1984</c:v>
                </c:pt>
                <c:pt idx="1194">
                  <c:v>1984</c:v>
                </c:pt>
                <c:pt idx="1195">
                  <c:v>1984</c:v>
                </c:pt>
                <c:pt idx="1196">
                  <c:v>1984</c:v>
                </c:pt>
                <c:pt idx="1197">
                  <c:v>1984</c:v>
                </c:pt>
                <c:pt idx="1198">
                  <c:v>1984</c:v>
                </c:pt>
                <c:pt idx="1199">
                  <c:v>1985</c:v>
                </c:pt>
                <c:pt idx="1200">
                  <c:v>1985</c:v>
                </c:pt>
                <c:pt idx="1201">
                  <c:v>1985</c:v>
                </c:pt>
                <c:pt idx="1202">
                  <c:v>1985</c:v>
                </c:pt>
                <c:pt idx="1203">
                  <c:v>1985</c:v>
                </c:pt>
                <c:pt idx="1204">
                  <c:v>1985</c:v>
                </c:pt>
                <c:pt idx="1205">
                  <c:v>1985</c:v>
                </c:pt>
                <c:pt idx="1206">
                  <c:v>1985</c:v>
                </c:pt>
                <c:pt idx="1207">
                  <c:v>1985</c:v>
                </c:pt>
                <c:pt idx="1208">
                  <c:v>1985</c:v>
                </c:pt>
                <c:pt idx="1209">
                  <c:v>1985</c:v>
                </c:pt>
                <c:pt idx="1210">
                  <c:v>1985</c:v>
                </c:pt>
                <c:pt idx="1211">
                  <c:v>1986</c:v>
                </c:pt>
                <c:pt idx="1212">
                  <c:v>1986</c:v>
                </c:pt>
                <c:pt idx="1213">
                  <c:v>1986</c:v>
                </c:pt>
                <c:pt idx="1214">
                  <c:v>1986</c:v>
                </c:pt>
                <c:pt idx="1215">
                  <c:v>1986</c:v>
                </c:pt>
                <c:pt idx="1216">
                  <c:v>1986</c:v>
                </c:pt>
                <c:pt idx="1217">
                  <c:v>1986</c:v>
                </c:pt>
                <c:pt idx="1218">
                  <c:v>1986</c:v>
                </c:pt>
                <c:pt idx="1219">
                  <c:v>1986</c:v>
                </c:pt>
                <c:pt idx="1220">
                  <c:v>1986</c:v>
                </c:pt>
                <c:pt idx="1221">
                  <c:v>1986</c:v>
                </c:pt>
                <c:pt idx="1222">
                  <c:v>1986</c:v>
                </c:pt>
                <c:pt idx="1223">
                  <c:v>1987</c:v>
                </c:pt>
                <c:pt idx="1224">
                  <c:v>1987</c:v>
                </c:pt>
                <c:pt idx="1225">
                  <c:v>1987</c:v>
                </c:pt>
                <c:pt idx="1226">
                  <c:v>1987</c:v>
                </c:pt>
                <c:pt idx="1227">
                  <c:v>1987</c:v>
                </c:pt>
                <c:pt idx="1228">
                  <c:v>1987</c:v>
                </c:pt>
                <c:pt idx="1229">
                  <c:v>1987</c:v>
                </c:pt>
                <c:pt idx="1230">
                  <c:v>1987</c:v>
                </c:pt>
                <c:pt idx="1231">
                  <c:v>1987</c:v>
                </c:pt>
                <c:pt idx="1232">
                  <c:v>1987</c:v>
                </c:pt>
                <c:pt idx="1233">
                  <c:v>1987</c:v>
                </c:pt>
                <c:pt idx="1234">
                  <c:v>1987</c:v>
                </c:pt>
                <c:pt idx="1235">
                  <c:v>1988</c:v>
                </c:pt>
                <c:pt idx="1236">
                  <c:v>1988</c:v>
                </c:pt>
                <c:pt idx="1237">
                  <c:v>1988</c:v>
                </c:pt>
                <c:pt idx="1238">
                  <c:v>1988</c:v>
                </c:pt>
                <c:pt idx="1239">
                  <c:v>1988</c:v>
                </c:pt>
                <c:pt idx="1240">
                  <c:v>1988</c:v>
                </c:pt>
                <c:pt idx="1241">
                  <c:v>1988</c:v>
                </c:pt>
                <c:pt idx="1242">
                  <c:v>1988</c:v>
                </c:pt>
                <c:pt idx="1243">
                  <c:v>1988</c:v>
                </c:pt>
                <c:pt idx="1244">
                  <c:v>1988</c:v>
                </c:pt>
                <c:pt idx="1245">
                  <c:v>1988</c:v>
                </c:pt>
                <c:pt idx="1246">
                  <c:v>1988</c:v>
                </c:pt>
                <c:pt idx="1247">
                  <c:v>1989</c:v>
                </c:pt>
                <c:pt idx="1248">
                  <c:v>1989</c:v>
                </c:pt>
                <c:pt idx="1249">
                  <c:v>1989</c:v>
                </c:pt>
                <c:pt idx="1250">
                  <c:v>1989</c:v>
                </c:pt>
                <c:pt idx="1251">
                  <c:v>1989</c:v>
                </c:pt>
                <c:pt idx="1252">
                  <c:v>1989</c:v>
                </c:pt>
                <c:pt idx="1253">
                  <c:v>1989</c:v>
                </c:pt>
                <c:pt idx="1254">
                  <c:v>1989</c:v>
                </c:pt>
                <c:pt idx="1255">
                  <c:v>1989</c:v>
                </c:pt>
                <c:pt idx="1256">
                  <c:v>1989</c:v>
                </c:pt>
                <c:pt idx="1257">
                  <c:v>1989</c:v>
                </c:pt>
                <c:pt idx="1258">
                  <c:v>1989</c:v>
                </c:pt>
                <c:pt idx="1259">
                  <c:v>1990</c:v>
                </c:pt>
                <c:pt idx="1260">
                  <c:v>1990</c:v>
                </c:pt>
                <c:pt idx="1261">
                  <c:v>1990</c:v>
                </c:pt>
                <c:pt idx="1262">
                  <c:v>1990</c:v>
                </c:pt>
                <c:pt idx="1263">
                  <c:v>1990</c:v>
                </c:pt>
                <c:pt idx="1264">
                  <c:v>1990</c:v>
                </c:pt>
                <c:pt idx="1265">
                  <c:v>1990</c:v>
                </c:pt>
                <c:pt idx="1266">
                  <c:v>1990</c:v>
                </c:pt>
                <c:pt idx="1267">
                  <c:v>1990</c:v>
                </c:pt>
                <c:pt idx="1268">
                  <c:v>1990</c:v>
                </c:pt>
                <c:pt idx="1269">
                  <c:v>1990</c:v>
                </c:pt>
                <c:pt idx="1270">
                  <c:v>1990</c:v>
                </c:pt>
                <c:pt idx="1271">
                  <c:v>1991</c:v>
                </c:pt>
                <c:pt idx="1272">
                  <c:v>1991</c:v>
                </c:pt>
                <c:pt idx="1273">
                  <c:v>1991</c:v>
                </c:pt>
                <c:pt idx="1274">
                  <c:v>1991</c:v>
                </c:pt>
                <c:pt idx="1275">
                  <c:v>1991</c:v>
                </c:pt>
                <c:pt idx="1276">
                  <c:v>1991</c:v>
                </c:pt>
                <c:pt idx="1277">
                  <c:v>1991</c:v>
                </c:pt>
                <c:pt idx="1278">
                  <c:v>1991</c:v>
                </c:pt>
                <c:pt idx="1279">
                  <c:v>1991</c:v>
                </c:pt>
                <c:pt idx="1280">
                  <c:v>1991</c:v>
                </c:pt>
                <c:pt idx="1281">
                  <c:v>1991</c:v>
                </c:pt>
                <c:pt idx="1282">
                  <c:v>1991</c:v>
                </c:pt>
                <c:pt idx="1283">
                  <c:v>1992</c:v>
                </c:pt>
                <c:pt idx="1284">
                  <c:v>1992</c:v>
                </c:pt>
                <c:pt idx="1285">
                  <c:v>1992</c:v>
                </c:pt>
                <c:pt idx="1286">
                  <c:v>1992</c:v>
                </c:pt>
                <c:pt idx="1287">
                  <c:v>1992</c:v>
                </c:pt>
                <c:pt idx="1288">
                  <c:v>1992</c:v>
                </c:pt>
                <c:pt idx="1289">
                  <c:v>1992</c:v>
                </c:pt>
                <c:pt idx="1290">
                  <c:v>1992</c:v>
                </c:pt>
                <c:pt idx="1291">
                  <c:v>1992</c:v>
                </c:pt>
                <c:pt idx="1292">
                  <c:v>1992</c:v>
                </c:pt>
                <c:pt idx="1293">
                  <c:v>1992</c:v>
                </c:pt>
                <c:pt idx="1294">
                  <c:v>1992</c:v>
                </c:pt>
                <c:pt idx="1295">
                  <c:v>1993</c:v>
                </c:pt>
                <c:pt idx="1296">
                  <c:v>1993</c:v>
                </c:pt>
                <c:pt idx="1297">
                  <c:v>1993</c:v>
                </c:pt>
                <c:pt idx="1298">
                  <c:v>1993</c:v>
                </c:pt>
                <c:pt idx="1299">
                  <c:v>1993</c:v>
                </c:pt>
                <c:pt idx="1300">
                  <c:v>1993</c:v>
                </c:pt>
                <c:pt idx="1301">
                  <c:v>1993</c:v>
                </c:pt>
                <c:pt idx="1302">
                  <c:v>1993</c:v>
                </c:pt>
                <c:pt idx="1303">
                  <c:v>1993</c:v>
                </c:pt>
                <c:pt idx="1304">
                  <c:v>1993</c:v>
                </c:pt>
                <c:pt idx="1305">
                  <c:v>1993</c:v>
                </c:pt>
                <c:pt idx="1306">
                  <c:v>1993</c:v>
                </c:pt>
                <c:pt idx="1307">
                  <c:v>1994</c:v>
                </c:pt>
                <c:pt idx="1308">
                  <c:v>1994</c:v>
                </c:pt>
                <c:pt idx="1309">
                  <c:v>1994</c:v>
                </c:pt>
                <c:pt idx="1310">
                  <c:v>1994</c:v>
                </c:pt>
                <c:pt idx="1311">
                  <c:v>1994</c:v>
                </c:pt>
                <c:pt idx="1312">
                  <c:v>1994</c:v>
                </c:pt>
                <c:pt idx="1313">
                  <c:v>1994</c:v>
                </c:pt>
                <c:pt idx="1314">
                  <c:v>1994</c:v>
                </c:pt>
                <c:pt idx="1315">
                  <c:v>1994</c:v>
                </c:pt>
                <c:pt idx="1316">
                  <c:v>1994</c:v>
                </c:pt>
                <c:pt idx="1317">
                  <c:v>1994</c:v>
                </c:pt>
                <c:pt idx="1318">
                  <c:v>1994</c:v>
                </c:pt>
                <c:pt idx="1319">
                  <c:v>1995</c:v>
                </c:pt>
                <c:pt idx="1320">
                  <c:v>1995</c:v>
                </c:pt>
                <c:pt idx="1321">
                  <c:v>1995</c:v>
                </c:pt>
                <c:pt idx="1322">
                  <c:v>1995</c:v>
                </c:pt>
                <c:pt idx="1323">
                  <c:v>1995</c:v>
                </c:pt>
                <c:pt idx="1324">
                  <c:v>1995</c:v>
                </c:pt>
                <c:pt idx="1325">
                  <c:v>1995</c:v>
                </c:pt>
                <c:pt idx="1326">
                  <c:v>1995</c:v>
                </c:pt>
                <c:pt idx="1327">
                  <c:v>1995</c:v>
                </c:pt>
                <c:pt idx="1328">
                  <c:v>1995</c:v>
                </c:pt>
                <c:pt idx="1329">
                  <c:v>1995</c:v>
                </c:pt>
                <c:pt idx="1330">
                  <c:v>1995</c:v>
                </c:pt>
                <c:pt idx="1331">
                  <c:v>1996</c:v>
                </c:pt>
                <c:pt idx="1332">
                  <c:v>1996</c:v>
                </c:pt>
                <c:pt idx="1333">
                  <c:v>1996</c:v>
                </c:pt>
                <c:pt idx="1334">
                  <c:v>1996</c:v>
                </c:pt>
                <c:pt idx="1335">
                  <c:v>1996</c:v>
                </c:pt>
                <c:pt idx="1336">
                  <c:v>1996</c:v>
                </c:pt>
                <c:pt idx="1337">
                  <c:v>1996</c:v>
                </c:pt>
                <c:pt idx="1338">
                  <c:v>1996</c:v>
                </c:pt>
                <c:pt idx="1339">
                  <c:v>1996</c:v>
                </c:pt>
                <c:pt idx="1340">
                  <c:v>1996</c:v>
                </c:pt>
                <c:pt idx="1341">
                  <c:v>1996</c:v>
                </c:pt>
                <c:pt idx="1342">
                  <c:v>1996</c:v>
                </c:pt>
                <c:pt idx="1343">
                  <c:v>1997</c:v>
                </c:pt>
                <c:pt idx="1344">
                  <c:v>1997</c:v>
                </c:pt>
                <c:pt idx="1345">
                  <c:v>1997</c:v>
                </c:pt>
                <c:pt idx="1346">
                  <c:v>1997</c:v>
                </c:pt>
                <c:pt idx="1347">
                  <c:v>1997</c:v>
                </c:pt>
                <c:pt idx="1348">
                  <c:v>1997</c:v>
                </c:pt>
                <c:pt idx="1349">
                  <c:v>1997</c:v>
                </c:pt>
                <c:pt idx="1350">
                  <c:v>1997</c:v>
                </c:pt>
                <c:pt idx="1351">
                  <c:v>1997</c:v>
                </c:pt>
                <c:pt idx="1352">
                  <c:v>1997</c:v>
                </c:pt>
                <c:pt idx="1353">
                  <c:v>1997</c:v>
                </c:pt>
                <c:pt idx="1354">
                  <c:v>1997</c:v>
                </c:pt>
                <c:pt idx="1355">
                  <c:v>1998</c:v>
                </c:pt>
                <c:pt idx="1356">
                  <c:v>1998</c:v>
                </c:pt>
                <c:pt idx="1357">
                  <c:v>1998</c:v>
                </c:pt>
                <c:pt idx="1358">
                  <c:v>1998</c:v>
                </c:pt>
                <c:pt idx="1359">
                  <c:v>1998</c:v>
                </c:pt>
                <c:pt idx="1360">
                  <c:v>1998</c:v>
                </c:pt>
                <c:pt idx="1361">
                  <c:v>1998</c:v>
                </c:pt>
                <c:pt idx="1362">
                  <c:v>1998</c:v>
                </c:pt>
                <c:pt idx="1363">
                  <c:v>1998</c:v>
                </c:pt>
                <c:pt idx="1364">
                  <c:v>1998</c:v>
                </c:pt>
                <c:pt idx="1365">
                  <c:v>1998</c:v>
                </c:pt>
                <c:pt idx="1366">
                  <c:v>1998</c:v>
                </c:pt>
                <c:pt idx="1367">
                  <c:v>1999</c:v>
                </c:pt>
                <c:pt idx="1368">
                  <c:v>1999</c:v>
                </c:pt>
                <c:pt idx="1369">
                  <c:v>1999</c:v>
                </c:pt>
                <c:pt idx="1370">
                  <c:v>1999</c:v>
                </c:pt>
                <c:pt idx="1371">
                  <c:v>1999</c:v>
                </c:pt>
                <c:pt idx="1372">
                  <c:v>1999</c:v>
                </c:pt>
                <c:pt idx="1373">
                  <c:v>1999</c:v>
                </c:pt>
                <c:pt idx="1374">
                  <c:v>1999</c:v>
                </c:pt>
                <c:pt idx="1375">
                  <c:v>1999</c:v>
                </c:pt>
                <c:pt idx="1376">
                  <c:v>1999</c:v>
                </c:pt>
                <c:pt idx="1377">
                  <c:v>1999</c:v>
                </c:pt>
                <c:pt idx="1378">
                  <c:v>1999</c:v>
                </c:pt>
                <c:pt idx="1379">
                  <c:v>2000</c:v>
                </c:pt>
                <c:pt idx="1380">
                  <c:v>2000</c:v>
                </c:pt>
                <c:pt idx="1381">
                  <c:v>2000</c:v>
                </c:pt>
                <c:pt idx="1382">
                  <c:v>2000</c:v>
                </c:pt>
                <c:pt idx="1383">
                  <c:v>2000</c:v>
                </c:pt>
                <c:pt idx="1384">
                  <c:v>2000</c:v>
                </c:pt>
                <c:pt idx="1385">
                  <c:v>2000</c:v>
                </c:pt>
                <c:pt idx="1386">
                  <c:v>2000</c:v>
                </c:pt>
                <c:pt idx="1387">
                  <c:v>2000</c:v>
                </c:pt>
                <c:pt idx="1388">
                  <c:v>2000</c:v>
                </c:pt>
                <c:pt idx="1389">
                  <c:v>2000</c:v>
                </c:pt>
                <c:pt idx="1390">
                  <c:v>2000</c:v>
                </c:pt>
                <c:pt idx="1391">
                  <c:v>2001</c:v>
                </c:pt>
                <c:pt idx="1392">
                  <c:v>2001</c:v>
                </c:pt>
                <c:pt idx="1393">
                  <c:v>2001</c:v>
                </c:pt>
                <c:pt idx="1394">
                  <c:v>2001</c:v>
                </c:pt>
                <c:pt idx="1395">
                  <c:v>2001</c:v>
                </c:pt>
                <c:pt idx="1396">
                  <c:v>2001</c:v>
                </c:pt>
                <c:pt idx="1397">
                  <c:v>2001</c:v>
                </c:pt>
                <c:pt idx="1398">
                  <c:v>2001</c:v>
                </c:pt>
                <c:pt idx="1399">
                  <c:v>2001</c:v>
                </c:pt>
                <c:pt idx="1400">
                  <c:v>2001</c:v>
                </c:pt>
                <c:pt idx="1401">
                  <c:v>2001</c:v>
                </c:pt>
                <c:pt idx="1402">
                  <c:v>2001</c:v>
                </c:pt>
                <c:pt idx="1403">
                  <c:v>2002</c:v>
                </c:pt>
                <c:pt idx="1404">
                  <c:v>2002</c:v>
                </c:pt>
                <c:pt idx="1405">
                  <c:v>2002</c:v>
                </c:pt>
                <c:pt idx="1406">
                  <c:v>2002</c:v>
                </c:pt>
                <c:pt idx="1407">
                  <c:v>2002</c:v>
                </c:pt>
                <c:pt idx="1408">
                  <c:v>2002</c:v>
                </c:pt>
                <c:pt idx="1409">
                  <c:v>2002</c:v>
                </c:pt>
                <c:pt idx="1410">
                  <c:v>2002</c:v>
                </c:pt>
                <c:pt idx="1411">
                  <c:v>2002</c:v>
                </c:pt>
                <c:pt idx="1412">
                  <c:v>2002</c:v>
                </c:pt>
                <c:pt idx="1413">
                  <c:v>2002</c:v>
                </c:pt>
                <c:pt idx="1414">
                  <c:v>2002</c:v>
                </c:pt>
                <c:pt idx="1415">
                  <c:v>2003</c:v>
                </c:pt>
                <c:pt idx="1416">
                  <c:v>2003</c:v>
                </c:pt>
                <c:pt idx="1417">
                  <c:v>2003</c:v>
                </c:pt>
                <c:pt idx="1418">
                  <c:v>2003</c:v>
                </c:pt>
                <c:pt idx="1419">
                  <c:v>2003</c:v>
                </c:pt>
                <c:pt idx="1420">
                  <c:v>2003</c:v>
                </c:pt>
                <c:pt idx="1421">
                  <c:v>2003</c:v>
                </c:pt>
                <c:pt idx="1422">
                  <c:v>2003</c:v>
                </c:pt>
                <c:pt idx="1423">
                  <c:v>2003</c:v>
                </c:pt>
                <c:pt idx="1424">
                  <c:v>2003</c:v>
                </c:pt>
                <c:pt idx="1425">
                  <c:v>2003</c:v>
                </c:pt>
                <c:pt idx="1426">
                  <c:v>2003</c:v>
                </c:pt>
                <c:pt idx="1427">
                  <c:v>2004</c:v>
                </c:pt>
                <c:pt idx="1428">
                  <c:v>2004</c:v>
                </c:pt>
                <c:pt idx="1429">
                  <c:v>2004</c:v>
                </c:pt>
                <c:pt idx="1430">
                  <c:v>2004</c:v>
                </c:pt>
                <c:pt idx="1431">
                  <c:v>2004</c:v>
                </c:pt>
                <c:pt idx="1432">
                  <c:v>2004</c:v>
                </c:pt>
                <c:pt idx="1433">
                  <c:v>2004</c:v>
                </c:pt>
                <c:pt idx="1434">
                  <c:v>2004</c:v>
                </c:pt>
                <c:pt idx="1435">
                  <c:v>2004</c:v>
                </c:pt>
                <c:pt idx="1436">
                  <c:v>2004</c:v>
                </c:pt>
                <c:pt idx="1437">
                  <c:v>2004</c:v>
                </c:pt>
                <c:pt idx="1438">
                  <c:v>2004</c:v>
                </c:pt>
                <c:pt idx="1439">
                  <c:v>2005</c:v>
                </c:pt>
                <c:pt idx="1440">
                  <c:v>2005</c:v>
                </c:pt>
                <c:pt idx="1441">
                  <c:v>2005</c:v>
                </c:pt>
                <c:pt idx="1442">
                  <c:v>2005</c:v>
                </c:pt>
                <c:pt idx="1443">
                  <c:v>2005</c:v>
                </c:pt>
                <c:pt idx="1444">
                  <c:v>2005</c:v>
                </c:pt>
                <c:pt idx="1445">
                  <c:v>2005</c:v>
                </c:pt>
                <c:pt idx="1446">
                  <c:v>2005</c:v>
                </c:pt>
                <c:pt idx="1447">
                  <c:v>2005</c:v>
                </c:pt>
                <c:pt idx="1448">
                  <c:v>2005</c:v>
                </c:pt>
                <c:pt idx="1449">
                  <c:v>2005</c:v>
                </c:pt>
                <c:pt idx="1450">
                  <c:v>2005</c:v>
                </c:pt>
                <c:pt idx="1451">
                  <c:v>2006</c:v>
                </c:pt>
                <c:pt idx="1452">
                  <c:v>2006</c:v>
                </c:pt>
                <c:pt idx="1453">
                  <c:v>2006</c:v>
                </c:pt>
                <c:pt idx="1454">
                  <c:v>2006</c:v>
                </c:pt>
                <c:pt idx="1455">
                  <c:v>2006</c:v>
                </c:pt>
                <c:pt idx="1456">
                  <c:v>2006</c:v>
                </c:pt>
                <c:pt idx="1457">
                  <c:v>2006</c:v>
                </c:pt>
                <c:pt idx="1458">
                  <c:v>2006</c:v>
                </c:pt>
                <c:pt idx="1459">
                  <c:v>2006</c:v>
                </c:pt>
                <c:pt idx="1460">
                  <c:v>2006</c:v>
                </c:pt>
                <c:pt idx="1461">
                  <c:v>2006</c:v>
                </c:pt>
                <c:pt idx="1462">
                  <c:v>2006</c:v>
                </c:pt>
                <c:pt idx="1463">
                  <c:v>2007</c:v>
                </c:pt>
                <c:pt idx="1464">
                  <c:v>2007</c:v>
                </c:pt>
                <c:pt idx="1465">
                  <c:v>2007</c:v>
                </c:pt>
                <c:pt idx="1466">
                  <c:v>2007</c:v>
                </c:pt>
                <c:pt idx="1467">
                  <c:v>2007</c:v>
                </c:pt>
                <c:pt idx="1468">
                  <c:v>2007</c:v>
                </c:pt>
                <c:pt idx="1469">
                  <c:v>2007</c:v>
                </c:pt>
                <c:pt idx="1470">
                  <c:v>2007</c:v>
                </c:pt>
                <c:pt idx="1471">
                  <c:v>2007</c:v>
                </c:pt>
                <c:pt idx="1472">
                  <c:v>2007</c:v>
                </c:pt>
                <c:pt idx="1473">
                  <c:v>2007</c:v>
                </c:pt>
                <c:pt idx="1474">
                  <c:v>2007</c:v>
                </c:pt>
                <c:pt idx="1475">
                  <c:v>2008</c:v>
                </c:pt>
                <c:pt idx="1476">
                  <c:v>2008</c:v>
                </c:pt>
                <c:pt idx="1477">
                  <c:v>2008</c:v>
                </c:pt>
                <c:pt idx="1478">
                  <c:v>2008</c:v>
                </c:pt>
                <c:pt idx="1479">
                  <c:v>2008</c:v>
                </c:pt>
                <c:pt idx="1480">
                  <c:v>2008</c:v>
                </c:pt>
                <c:pt idx="1481">
                  <c:v>2008</c:v>
                </c:pt>
                <c:pt idx="1482">
                  <c:v>2008</c:v>
                </c:pt>
                <c:pt idx="1483">
                  <c:v>2008</c:v>
                </c:pt>
                <c:pt idx="1484">
                  <c:v>2008</c:v>
                </c:pt>
                <c:pt idx="1485">
                  <c:v>2008</c:v>
                </c:pt>
                <c:pt idx="1486">
                  <c:v>2008</c:v>
                </c:pt>
                <c:pt idx="1487">
                  <c:v>2009</c:v>
                </c:pt>
                <c:pt idx="1488">
                  <c:v>2009</c:v>
                </c:pt>
                <c:pt idx="1489">
                  <c:v>2009</c:v>
                </c:pt>
                <c:pt idx="1490">
                  <c:v>2009</c:v>
                </c:pt>
                <c:pt idx="1491">
                  <c:v>2009</c:v>
                </c:pt>
                <c:pt idx="1492">
                  <c:v>2009</c:v>
                </c:pt>
                <c:pt idx="1493">
                  <c:v>2009</c:v>
                </c:pt>
                <c:pt idx="1494">
                  <c:v>2009</c:v>
                </c:pt>
                <c:pt idx="1495">
                  <c:v>2009</c:v>
                </c:pt>
                <c:pt idx="1496">
                  <c:v>2009</c:v>
                </c:pt>
                <c:pt idx="1497">
                  <c:v>2009</c:v>
                </c:pt>
                <c:pt idx="1498">
                  <c:v>2009</c:v>
                </c:pt>
                <c:pt idx="1499">
                  <c:v>2010</c:v>
                </c:pt>
                <c:pt idx="1500">
                  <c:v>2010</c:v>
                </c:pt>
                <c:pt idx="1501">
                  <c:v>2010</c:v>
                </c:pt>
                <c:pt idx="1502">
                  <c:v>2010</c:v>
                </c:pt>
                <c:pt idx="1503">
                  <c:v>2010</c:v>
                </c:pt>
                <c:pt idx="1504">
                  <c:v>2010</c:v>
                </c:pt>
                <c:pt idx="1505">
                  <c:v>2010</c:v>
                </c:pt>
                <c:pt idx="1506">
                  <c:v>2010</c:v>
                </c:pt>
                <c:pt idx="1507">
                  <c:v>2010</c:v>
                </c:pt>
                <c:pt idx="1508">
                  <c:v>2010</c:v>
                </c:pt>
                <c:pt idx="1509">
                  <c:v>2010</c:v>
                </c:pt>
                <c:pt idx="1510">
                  <c:v>2010</c:v>
                </c:pt>
                <c:pt idx="1511">
                  <c:v>2011</c:v>
                </c:pt>
                <c:pt idx="1512">
                  <c:v>2011</c:v>
                </c:pt>
                <c:pt idx="1513">
                  <c:v>2011</c:v>
                </c:pt>
                <c:pt idx="1514">
                  <c:v>2011</c:v>
                </c:pt>
                <c:pt idx="1515">
                  <c:v>2011</c:v>
                </c:pt>
                <c:pt idx="1516">
                  <c:v>2011</c:v>
                </c:pt>
                <c:pt idx="1517">
                  <c:v>2011</c:v>
                </c:pt>
                <c:pt idx="1518">
                  <c:v>2011</c:v>
                </c:pt>
                <c:pt idx="1519">
                  <c:v>2011</c:v>
                </c:pt>
                <c:pt idx="1520">
                  <c:v>2011</c:v>
                </c:pt>
                <c:pt idx="1521">
                  <c:v>2011</c:v>
                </c:pt>
                <c:pt idx="1522">
                  <c:v>2011</c:v>
                </c:pt>
                <c:pt idx="1523">
                  <c:v>2012</c:v>
                </c:pt>
                <c:pt idx="1524">
                  <c:v>2012</c:v>
                </c:pt>
                <c:pt idx="1525">
                  <c:v>2012</c:v>
                </c:pt>
                <c:pt idx="1526">
                  <c:v>2012</c:v>
                </c:pt>
                <c:pt idx="1527">
                  <c:v>2012</c:v>
                </c:pt>
                <c:pt idx="1528">
                  <c:v>2012</c:v>
                </c:pt>
                <c:pt idx="1529">
                  <c:v>2012</c:v>
                </c:pt>
                <c:pt idx="1530">
                  <c:v>2012</c:v>
                </c:pt>
                <c:pt idx="1531">
                  <c:v>2012</c:v>
                </c:pt>
                <c:pt idx="1532">
                  <c:v>2012</c:v>
                </c:pt>
                <c:pt idx="1533">
                  <c:v>2012</c:v>
                </c:pt>
                <c:pt idx="1534">
                  <c:v>2012</c:v>
                </c:pt>
                <c:pt idx="1535">
                  <c:v>2013</c:v>
                </c:pt>
                <c:pt idx="1536">
                  <c:v>2013</c:v>
                </c:pt>
                <c:pt idx="1537">
                  <c:v>2013</c:v>
                </c:pt>
                <c:pt idx="1538">
                  <c:v>2013</c:v>
                </c:pt>
                <c:pt idx="1539">
                  <c:v>2013</c:v>
                </c:pt>
                <c:pt idx="1540">
                  <c:v>2013</c:v>
                </c:pt>
                <c:pt idx="1541">
                  <c:v>2013</c:v>
                </c:pt>
                <c:pt idx="1542">
                  <c:v>2013</c:v>
                </c:pt>
                <c:pt idx="1543">
                  <c:v>2013</c:v>
                </c:pt>
                <c:pt idx="1544">
                  <c:v>2013</c:v>
                </c:pt>
                <c:pt idx="1545">
                  <c:v>2013</c:v>
                </c:pt>
                <c:pt idx="1546">
                  <c:v>2013</c:v>
                </c:pt>
                <c:pt idx="1547">
                  <c:v>2014</c:v>
                </c:pt>
                <c:pt idx="1548">
                  <c:v>2014</c:v>
                </c:pt>
                <c:pt idx="1549">
                  <c:v>2014</c:v>
                </c:pt>
                <c:pt idx="1550">
                  <c:v>2014</c:v>
                </c:pt>
                <c:pt idx="1551">
                  <c:v>2014</c:v>
                </c:pt>
                <c:pt idx="1552">
                  <c:v>2014</c:v>
                </c:pt>
                <c:pt idx="1553">
                  <c:v>2014</c:v>
                </c:pt>
                <c:pt idx="1554">
                  <c:v>2014</c:v>
                </c:pt>
                <c:pt idx="1555">
                  <c:v>2014</c:v>
                </c:pt>
                <c:pt idx="1556">
                  <c:v>2014</c:v>
                </c:pt>
                <c:pt idx="1557">
                  <c:v>2014</c:v>
                </c:pt>
                <c:pt idx="1558">
                  <c:v>2014</c:v>
                </c:pt>
                <c:pt idx="1559">
                  <c:v>2015</c:v>
                </c:pt>
                <c:pt idx="1560">
                  <c:v>2015</c:v>
                </c:pt>
                <c:pt idx="1561">
                  <c:v>2015</c:v>
                </c:pt>
                <c:pt idx="1562">
                  <c:v>2015</c:v>
                </c:pt>
                <c:pt idx="1563">
                  <c:v>2015</c:v>
                </c:pt>
                <c:pt idx="1564">
                  <c:v>2015</c:v>
                </c:pt>
                <c:pt idx="1565">
                  <c:v>2015</c:v>
                </c:pt>
                <c:pt idx="1566">
                  <c:v>2015</c:v>
                </c:pt>
                <c:pt idx="1567">
                  <c:v>2015</c:v>
                </c:pt>
                <c:pt idx="1568">
                  <c:v>2015</c:v>
                </c:pt>
                <c:pt idx="1569">
                  <c:v>2015</c:v>
                </c:pt>
                <c:pt idx="1570">
                  <c:v>2015</c:v>
                </c:pt>
                <c:pt idx="1571">
                  <c:v>2016</c:v>
                </c:pt>
                <c:pt idx="1572">
                  <c:v>2016</c:v>
                </c:pt>
                <c:pt idx="1573">
                  <c:v>2016</c:v>
                </c:pt>
                <c:pt idx="1574">
                  <c:v>2016</c:v>
                </c:pt>
                <c:pt idx="1575">
                  <c:v>2016</c:v>
                </c:pt>
                <c:pt idx="1576">
                  <c:v>2016</c:v>
                </c:pt>
                <c:pt idx="1577">
                  <c:v>2016</c:v>
                </c:pt>
                <c:pt idx="1578">
                  <c:v>2016</c:v>
                </c:pt>
                <c:pt idx="1579">
                  <c:v>2016</c:v>
                </c:pt>
                <c:pt idx="1580">
                  <c:v>2016</c:v>
                </c:pt>
                <c:pt idx="1581">
                  <c:v>2016</c:v>
                </c:pt>
                <c:pt idx="1582">
                  <c:v>2016</c:v>
                </c:pt>
                <c:pt idx="1583">
                  <c:v>2017</c:v>
                </c:pt>
                <c:pt idx="1584">
                  <c:v>2017</c:v>
                </c:pt>
                <c:pt idx="1585">
                  <c:v>2017</c:v>
                </c:pt>
                <c:pt idx="1586">
                  <c:v>2017</c:v>
                </c:pt>
                <c:pt idx="1587">
                  <c:v>2017</c:v>
                </c:pt>
                <c:pt idx="1588">
                  <c:v>2017</c:v>
                </c:pt>
                <c:pt idx="1589">
                  <c:v>2017</c:v>
                </c:pt>
                <c:pt idx="1590">
                  <c:v>2017</c:v>
                </c:pt>
                <c:pt idx="1591">
                  <c:v>2017</c:v>
                </c:pt>
                <c:pt idx="1592">
                  <c:v>2017</c:v>
                </c:pt>
                <c:pt idx="1593">
                  <c:v>2017</c:v>
                </c:pt>
                <c:pt idx="1594">
                  <c:v>2017</c:v>
                </c:pt>
                <c:pt idx="1595">
                  <c:v>2018</c:v>
                </c:pt>
                <c:pt idx="1596">
                  <c:v>2018</c:v>
                </c:pt>
                <c:pt idx="1597">
                  <c:v>2018</c:v>
                </c:pt>
                <c:pt idx="1598">
                  <c:v>2018</c:v>
                </c:pt>
                <c:pt idx="1599">
                  <c:v>2018</c:v>
                </c:pt>
                <c:pt idx="1600">
                  <c:v>2018</c:v>
                </c:pt>
                <c:pt idx="1601">
                  <c:v>2018</c:v>
                </c:pt>
                <c:pt idx="1602">
                  <c:v>2018</c:v>
                </c:pt>
                <c:pt idx="1603">
                  <c:v>2018</c:v>
                </c:pt>
                <c:pt idx="1604">
                  <c:v>2018</c:v>
                </c:pt>
                <c:pt idx="1605">
                  <c:v>2018</c:v>
                </c:pt>
                <c:pt idx="1606">
                  <c:v>2018</c:v>
                </c:pt>
                <c:pt idx="1607">
                  <c:v>2019</c:v>
                </c:pt>
                <c:pt idx="1608">
                  <c:v>2019</c:v>
                </c:pt>
                <c:pt idx="1609">
                  <c:v>2019</c:v>
                </c:pt>
                <c:pt idx="1610">
                  <c:v>2019</c:v>
                </c:pt>
                <c:pt idx="1611">
                  <c:v>2019</c:v>
                </c:pt>
                <c:pt idx="1612">
                  <c:v>2019</c:v>
                </c:pt>
                <c:pt idx="1613">
                  <c:v>2019</c:v>
                </c:pt>
                <c:pt idx="1614">
                  <c:v>2019</c:v>
                </c:pt>
                <c:pt idx="1615">
                  <c:v>2019</c:v>
                </c:pt>
                <c:pt idx="1616">
                  <c:v>2019</c:v>
                </c:pt>
                <c:pt idx="1617">
                  <c:v>2019</c:v>
                </c:pt>
                <c:pt idx="1618">
                  <c:v>2019</c:v>
                </c:pt>
                <c:pt idx="1619">
                  <c:v>2020</c:v>
                </c:pt>
                <c:pt idx="1620">
                  <c:v>2020</c:v>
                </c:pt>
                <c:pt idx="1621">
                  <c:v>2020</c:v>
                </c:pt>
                <c:pt idx="1622">
                  <c:v>2020</c:v>
                </c:pt>
                <c:pt idx="1623">
                  <c:v>2020</c:v>
                </c:pt>
                <c:pt idx="1624">
                  <c:v>2020</c:v>
                </c:pt>
              </c:numCache>
            </c:numRef>
          </c:cat>
          <c:val>
            <c:numRef>
              <c:f>auxiliary_calc_top1percent!$E$12:$E$1636</c:f>
              <c:numCache>
                <c:formatCode>General</c:formatCode>
                <c:ptCount val="1625"/>
                <c:pt idx="0">
                  <c:v>0.57545823739450908</c:v>
                </c:pt>
                <c:pt idx="1">
                  <c:v>0.57545823739450908</c:v>
                </c:pt>
                <c:pt idx="2">
                  <c:v>0.57545823739450908</c:v>
                </c:pt>
                <c:pt idx="3">
                  <c:v>0.57545823739450908</c:v>
                </c:pt>
                <c:pt idx="4">
                  <c:v>0.57545823739450908</c:v>
                </c:pt>
                <c:pt idx="5">
                  <c:v>0.57545823739450908</c:v>
                </c:pt>
                <c:pt idx="6">
                  <c:v>0.57545823739450908</c:v>
                </c:pt>
                <c:pt idx="7">
                  <c:v>0.57545823739450908</c:v>
                </c:pt>
                <c:pt idx="8">
                  <c:v>0.57545823739450908</c:v>
                </c:pt>
                <c:pt idx="9">
                  <c:v>0.57545823739450908</c:v>
                </c:pt>
                <c:pt idx="10">
                  <c:v>0.57545823739450908</c:v>
                </c:pt>
                <c:pt idx="11">
                  <c:v>0.57545823739450908</c:v>
                </c:pt>
                <c:pt idx="12">
                  <c:v>0.57545823739450908</c:v>
                </c:pt>
                <c:pt idx="13">
                  <c:v>0.57545823739450908</c:v>
                </c:pt>
                <c:pt idx="14">
                  <c:v>0.57545823739450908</c:v>
                </c:pt>
                <c:pt idx="15">
                  <c:v>0.57545823739450908</c:v>
                </c:pt>
                <c:pt idx="16">
                  <c:v>0.57545823739450908</c:v>
                </c:pt>
                <c:pt idx="17">
                  <c:v>0.57545823739450908</c:v>
                </c:pt>
                <c:pt idx="18">
                  <c:v>0.57545823739450908</c:v>
                </c:pt>
                <c:pt idx="19">
                  <c:v>0.57545823739450908</c:v>
                </c:pt>
                <c:pt idx="20">
                  <c:v>0.57545823739450908</c:v>
                </c:pt>
                <c:pt idx="21">
                  <c:v>0.57545823739450908</c:v>
                </c:pt>
                <c:pt idx="22">
                  <c:v>0.57545823739450908</c:v>
                </c:pt>
                <c:pt idx="23">
                  <c:v>0.57545823739450908</c:v>
                </c:pt>
                <c:pt idx="24">
                  <c:v>0.57545823739450908</c:v>
                </c:pt>
                <c:pt idx="25">
                  <c:v>0.57545823739450908</c:v>
                </c:pt>
                <c:pt idx="26">
                  <c:v>0.57545823739450908</c:v>
                </c:pt>
                <c:pt idx="27">
                  <c:v>0.57545823739450908</c:v>
                </c:pt>
                <c:pt idx="28">
                  <c:v>0.57545823739450908</c:v>
                </c:pt>
                <c:pt idx="29">
                  <c:v>0.57545823739450908</c:v>
                </c:pt>
                <c:pt idx="30">
                  <c:v>0.57545823739450908</c:v>
                </c:pt>
                <c:pt idx="31">
                  <c:v>0.57545823739450908</c:v>
                </c:pt>
                <c:pt idx="32">
                  <c:v>0.57545823739450908</c:v>
                </c:pt>
                <c:pt idx="33">
                  <c:v>0.57545823739450908</c:v>
                </c:pt>
                <c:pt idx="34">
                  <c:v>0.57545823739450908</c:v>
                </c:pt>
                <c:pt idx="35">
                  <c:v>0.57545823739450908</c:v>
                </c:pt>
                <c:pt idx="36">
                  <c:v>0.57545823739450908</c:v>
                </c:pt>
                <c:pt idx="37">
                  <c:v>0.57545823739450908</c:v>
                </c:pt>
                <c:pt idx="38">
                  <c:v>0.57545823739450908</c:v>
                </c:pt>
                <c:pt idx="39">
                  <c:v>0.57545823739450908</c:v>
                </c:pt>
                <c:pt idx="40">
                  <c:v>0.57545823739450908</c:v>
                </c:pt>
                <c:pt idx="41">
                  <c:v>0.57545823739450908</c:v>
                </c:pt>
                <c:pt idx="42">
                  <c:v>0.57545823739450908</c:v>
                </c:pt>
                <c:pt idx="43">
                  <c:v>0.57545823739450908</c:v>
                </c:pt>
                <c:pt idx="44">
                  <c:v>0.57545823739450908</c:v>
                </c:pt>
                <c:pt idx="45">
                  <c:v>0.57545823739450908</c:v>
                </c:pt>
                <c:pt idx="46">
                  <c:v>0.57545823739450908</c:v>
                </c:pt>
                <c:pt idx="47">
                  <c:v>0.57545823739450908</c:v>
                </c:pt>
                <c:pt idx="48">
                  <c:v>0.57545823739450908</c:v>
                </c:pt>
                <c:pt idx="49">
                  <c:v>0.57545823739450908</c:v>
                </c:pt>
                <c:pt idx="50">
                  <c:v>0.57545823739450908</c:v>
                </c:pt>
                <c:pt idx="51">
                  <c:v>0.57545823739450908</c:v>
                </c:pt>
                <c:pt idx="52">
                  <c:v>0.57545823739450908</c:v>
                </c:pt>
                <c:pt idx="53">
                  <c:v>0.57545823739450908</c:v>
                </c:pt>
                <c:pt idx="54">
                  <c:v>0.57545823739450908</c:v>
                </c:pt>
                <c:pt idx="55">
                  <c:v>0.57545823739450908</c:v>
                </c:pt>
                <c:pt idx="56">
                  <c:v>0.57545823739450908</c:v>
                </c:pt>
                <c:pt idx="57">
                  <c:v>0.57545823739450908</c:v>
                </c:pt>
                <c:pt idx="58">
                  <c:v>0.57545823739450908</c:v>
                </c:pt>
                <c:pt idx="59">
                  <c:v>0.57545823739450908</c:v>
                </c:pt>
                <c:pt idx="60">
                  <c:v>0.57545823739450908</c:v>
                </c:pt>
                <c:pt idx="61">
                  <c:v>0.57545823739450908</c:v>
                </c:pt>
                <c:pt idx="62">
                  <c:v>0.57545823739450908</c:v>
                </c:pt>
                <c:pt idx="63">
                  <c:v>0.57545823739450908</c:v>
                </c:pt>
                <c:pt idx="64">
                  <c:v>0.57545823739450908</c:v>
                </c:pt>
                <c:pt idx="65">
                  <c:v>0.57545823739450908</c:v>
                </c:pt>
                <c:pt idx="66">
                  <c:v>0.57545823739450908</c:v>
                </c:pt>
                <c:pt idx="67">
                  <c:v>0.57545823739450908</c:v>
                </c:pt>
                <c:pt idx="68">
                  <c:v>0.57545823739450908</c:v>
                </c:pt>
                <c:pt idx="69">
                  <c:v>0.57545823739450908</c:v>
                </c:pt>
                <c:pt idx="70">
                  <c:v>0.57545823739450908</c:v>
                </c:pt>
                <c:pt idx="71">
                  <c:v>0.57545823739450908</c:v>
                </c:pt>
                <c:pt idx="72">
                  <c:v>0.57545823739450908</c:v>
                </c:pt>
                <c:pt idx="73">
                  <c:v>0.57545823739450908</c:v>
                </c:pt>
                <c:pt idx="74">
                  <c:v>0.57545823739450908</c:v>
                </c:pt>
                <c:pt idx="75">
                  <c:v>0.57545823739450908</c:v>
                </c:pt>
                <c:pt idx="76">
                  <c:v>0.57545823739450908</c:v>
                </c:pt>
                <c:pt idx="77">
                  <c:v>0.57545823739450908</c:v>
                </c:pt>
                <c:pt idx="78">
                  <c:v>0.57545823739450908</c:v>
                </c:pt>
                <c:pt idx="79">
                  <c:v>0.57545823739450908</c:v>
                </c:pt>
                <c:pt idx="80">
                  <c:v>0.57545823739450908</c:v>
                </c:pt>
                <c:pt idx="81">
                  <c:v>0.57545823739450908</c:v>
                </c:pt>
                <c:pt idx="82">
                  <c:v>0.57545823739450908</c:v>
                </c:pt>
                <c:pt idx="83">
                  <c:v>0.57545823739450908</c:v>
                </c:pt>
                <c:pt idx="84">
                  <c:v>0.57545823739450908</c:v>
                </c:pt>
                <c:pt idx="85">
                  <c:v>0.57545823739450908</c:v>
                </c:pt>
                <c:pt idx="86">
                  <c:v>0.57545823739450908</c:v>
                </c:pt>
                <c:pt idx="87">
                  <c:v>0.57545823739450908</c:v>
                </c:pt>
                <c:pt idx="88">
                  <c:v>0.57545823739450908</c:v>
                </c:pt>
                <c:pt idx="89">
                  <c:v>0.57545823739450908</c:v>
                </c:pt>
                <c:pt idx="90">
                  <c:v>0.57545823739450908</c:v>
                </c:pt>
                <c:pt idx="91">
                  <c:v>0.57545823739450908</c:v>
                </c:pt>
                <c:pt idx="92">
                  <c:v>0.57545823739450908</c:v>
                </c:pt>
                <c:pt idx="93">
                  <c:v>0.57545823739450908</c:v>
                </c:pt>
                <c:pt idx="94">
                  <c:v>0.57545823739450908</c:v>
                </c:pt>
                <c:pt idx="95">
                  <c:v>0.57545823739450908</c:v>
                </c:pt>
                <c:pt idx="96">
                  <c:v>0.57545823739450908</c:v>
                </c:pt>
                <c:pt idx="97">
                  <c:v>0.57545823739450908</c:v>
                </c:pt>
                <c:pt idx="98">
                  <c:v>0.57545823739450908</c:v>
                </c:pt>
                <c:pt idx="99">
                  <c:v>0.57545823739450908</c:v>
                </c:pt>
                <c:pt idx="100">
                  <c:v>0.57545823739450908</c:v>
                </c:pt>
                <c:pt idx="101">
                  <c:v>0.57545823739450908</c:v>
                </c:pt>
                <c:pt idx="102">
                  <c:v>0.57545823739450908</c:v>
                </c:pt>
                <c:pt idx="103">
                  <c:v>0.57545823739450908</c:v>
                </c:pt>
                <c:pt idx="104">
                  <c:v>0.57545823739450908</c:v>
                </c:pt>
                <c:pt idx="105">
                  <c:v>0.57545823739450908</c:v>
                </c:pt>
                <c:pt idx="106">
                  <c:v>0.57545823739450908</c:v>
                </c:pt>
                <c:pt idx="107">
                  <c:v>0.57545823739450908</c:v>
                </c:pt>
                <c:pt idx="108">
                  <c:v>0.57545823739450908</c:v>
                </c:pt>
                <c:pt idx="109">
                  <c:v>0.57545823739450908</c:v>
                </c:pt>
                <c:pt idx="110">
                  <c:v>0.57545823739450908</c:v>
                </c:pt>
                <c:pt idx="111">
                  <c:v>0.57545823739450908</c:v>
                </c:pt>
                <c:pt idx="112">
                  <c:v>0.57545823739450908</c:v>
                </c:pt>
                <c:pt idx="113">
                  <c:v>0.57545823739450908</c:v>
                </c:pt>
                <c:pt idx="114">
                  <c:v>0.57545823739450908</c:v>
                </c:pt>
                <c:pt idx="115">
                  <c:v>0.57545823739450908</c:v>
                </c:pt>
                <c:pt idx="116">
                  <c:v>0.57545823739450908</c:v>
                </c:pt>
                <c:pt idx="117">
                  <c:v>0.57545823739450908</c:v>
                </c:pt>
                <c:pt idx="118">
                  <c:v>0.57545823739450908</c:v>
                </c:pt>
                <c:pt idx="119">
                  <c:v>0.57545823739450908</c:v>
                </c:pt>
                <c:pt idx="120">
                  <c:v>0.57545823739450908</c:v>
                </c:pt>
                <c:pt idx="121">
                  <c:v>0.57545823739450908</c:v>
                </c:pt>
                <c:pt idx="122">
                  <c:v>0.57545823739450908</c:v>
                </c:pt>
                <c:pt idx="123">
                  <c:v>0.57545823739450908</c:v>
                </c:pt>
                <c:pt idx="124">
                  <c:v>0.57545823739450908</c:v>
                </c:pt>
                <c:pt idx="125">
                  <c:v>0.57545823739450908</c:v>
                </c:pt>
                <c:pt idx="126">
                  <c:v>0.57545823739450908</c:v>
                </c:pt>
                <c:pt idx="127">
                  <c:v>0.57545823739450908</c:v>
                </c:pt>
                <c:pt idx="128">
                  <c:v>0.57545823739450908</c:v>
                </c:pt>
                <c:pt idx="129">
                  <c:v>0.57545823739450908</c:v>
                </c:pt>
                <c:pt idx="130">
                  <c:v>0.57545823739450908</c:v>
                </c:pt>
                <c:pt idx="131">
                  <c:v>0.57545823739450908</c:v>
                </c:pt>
                <c:pt idx="132">
                  <c:v>0.57545823739450908</c:v>
                </c:pt>
                <c:pt idx="133">
                  <c:v>0.57545823739450908</c:v>
                </c:pt>
                <c:pt idx="134">
                  <c:v>0.57545823739450908</c:v>
                </c:pt>
                <c:pt idx="135">
                  <c:v>0.57545823739450908</c:v>
                </c:pt>
                <c:pt idx="136">
                  <c:v>0.57545823739450908</c:v>
                </c:pt>
                <c:pt idx="137">
                  <c:v>0.57545823739450908</c:v>
                </c:pt>
                <c:pt idx="138">
                  <c:v>0.57545823739450908</c:v>
                </c:pt>
                <c:pt idx="139">
                  <c:v>0.57545823739450908</c:v>
                </c:pt>
                <c:pt idx="140">
                  <c:v>0.57545823739450908</c:v>
                </c:pt>
                <c:pt idx="141">
                  <c:v>0.57545823739450908</c:v>
                </c:pt>
                <c:pt idx="142">
                  <c:v>0.57545823739450908</c:v>
                </c:pt>
                <c:pt idx="143">
                  <c:v>0.57545823739450908</c:v>
                </c:pt>
                <c:pt idx="144">
                  <c:v>0.57545823739450908</c:v>
                </c:pt>
                <c:pt idx="145">
                  <c:v>0.57545823739450908</c:v>
                </c:pt>
                <c:pt idx="146">
                  <c:v>0.57545823739450908</c:v>
                </c:pt>
                <c:pt idx="147">
                  <c:v>0.57545823739450908</c:v>
                </c:pt>
                <c:pt idx="148">
                  <c:v>0.57545823739450908</c:v>
                </c:pt>
                <c:pt idx="149">
                  <c:v>0.57545823739450908</c:v>
                </c:pt>
                <c:pt idx="150">
                  <c:v>0.57545823739450908</c:v>
                </c:pt>
                <c:pt idx="151">
                  <c:v>0.57545823739450908</c:v>
                </c:pt>
                <c:pt idx="152">
                  <c:v>0.57545823739450908</c:v>
                </c:pt>
                <c:pt idx="153">
                  <c:v>0.57545823739450908</c:v>
                </c:pt>
                <c:pt idx="154">
                  <c:v>0.57545823739450908</c:v>
                </c:pt>
                <c:pt idx="155">
                  <c:v>0.57545823739450908</c:v>
                </c:pt>
                <c:pt idx="156">
                  <c:v>0.57545823739450908</c:v>
                </c:pt>
                <c:pt idx="157">
                  <c:v>0.57545823739450908</c:v>
                </c:pt>
                <c:pt idx="158">
                  <c:v>0.57545823739450908</c:v>
                </c:pt>
                <c:pt idx="159">
                  <c:v>0.57545823739450908</c:v>
                </c:pt>
                <c:pt idx="160">
                  <c:v>0.57545823739450908</c:v>
                </c:pt>
                <c:pt idx="161">
                  <c:v>0.57545823739450908</c:v>
                </c:pt>
                <c:pt idx="162">
                  <c:v>0.57545823739450908</c:v>
                </c:pt>
                <c:pt idx="163">
                  <c:v>0.57545823739450908</c:v>
                </c:pt>
                <c:pt idx="164">
                  <c:v>0.57545823739450908</c:v>
                </c:pt>
                <c:pt idx="165">
                  <c:v>0.57545823739450908</c:v>
                </c:pt>
                <c:pt idx="166">
                  <c:v>0.57545823739450908</c:v>
                </c:pt>
                <c:pt idx="167">
                  <c:v>0.57545823739450908</c:v>
                </c:pt>
                <c:pt idx="168">
                  <c:v>0.57545823739450908</c:v>
                </c:pt>
                <c:pt idx="169">
                  <c:v>0.57545823739450908</c:v>
                </c:pt>
                <c:pt idx="170">
                  <c:v>0.57545823739450908</c:v>
                </c:pt>
                <c:pt idx="171">
                  <c:v>0.57545823739450908</c:v>
                </c:pt>
                <c:pt idx="172">
                  <c:v>0.57545823739450908</c:v>
                </c:pt>
                <c:pt idx="173">
                  <c:v>0.57545823739450908</c:v>
                </c:pt>
                <c:pt idx="174">
                  <c:v>0.57545823739450908</c:v>
                </c:pt>
                <c:pt idx="175">
                  <c:v>0.57545823739450908</c:v>
                </c:pt>
                <c:pt idx="176">
                  <c:v>0.57545823739450908</c:v>
                </c:pt>
                <c:pt idx="177">
                  <c:v>0.57545823739450908</c:v>
                </c:pt>
                <c:pt idx="178">
                  <c:v>0.57545823739450908</c:v>
                </c:pt>
                <c:pt idx="179">
                  <c:v>0.57545823739450908</c:v>
                </c:pt>
                <c:pt idx="180">
                  <c:v>0.57545823739450908</c:v>
                </c:pt>
                <c:pt idx="181">
                  <c:v>0.57545823739450908</c:v>
                </c:pt>
                <c:pt idx="182">
                  <c:v>0.57545823739450908</c:v>
                </c:pt>
                <c:pt idx="183">
                  <c:v>0.57545823739450908</c:v>
                </c:pt>
                <c:pt idx="184">
                  <c:v>0.57545823739450908</c:v>
                </c:pt>
                <c:pt idx="185">
                  <c:v>0.57545823739450908</c:v>
                </c:pt>
                <c:pt idx="186">
                  <c:v>0.57545823739450908</c:v>
                </c:pt>
                <c:pt idx="187">
                  <c:v>0.57545823739450908</c:v>
                </c:pt>
                <c:pt idx="188">
                  <c:v>0.57545823739450908</c:v>
                </c:pt>
                <c:pt idx="189">
                  <c:v>0.57545823739450908</c:v>
                </c:pt>
                <c:pt idx="190">
                  <c:v>0.57545823739450908</c:v>
                </c:pt>
                <c:pt idx="191">
                  <c:v>0.57545823739450908</c:v>
                </c:pt>
                <c:pt idx="192">
                  <c:v>0.57545823739450908</c:v>
                </c:pt>
                <c:pt idx="193">
                  <c:v>0.57545823739450908</c:v>
                </c:pt>
                <c:pt idx="194">
                  <c:v>0.57545823739450908</c:v>
                </c:pt>
                <c:pt idx="195">
                  <c:v>0.57545823739450908</c:v>
                </c:pt>
                <c:pt idx="196">
                  <c:v>0.57545823739450908</c:v>
                </c:pt>
                <c:pt idx="197">
                  <c:v>0.57545823739450908</c:v>
                </c:pt>
                <c:pt idx="198">
                  <c:v>0.57545823739450908</c:v>
                </c:pt>
                <c:pt idx="199">
                  <c:v>0.57545823739450908</c:v>
                </c:pt>
                <c:pt idx="200">
                  <c:v>0.57545823739450908</c:v>
                </c:pt>
                <c:pt idx="201">
                  <c:v>0.57545823739450908</c:v>
                </c:pt>
                <c:pt idx="202">
                  <c:v>0.57545823739450908</c:v>
                </c:pt>
                <c:pt idx="203">
                  <c:v>0.57545823739450908</c:v>
                </c:pt>
                <c:pt idx="204">
                  <c:v>0.57545823739450908</c:v>
                </c:pt>
                <c:pt idx="205">
                  <c:v>0.57545823739450908</c:v>
                </c:pt>
                <c:pt idx="206">
                  <c:v>0.57545823739450908</c:v>
                </c:pt>
                <c:pt idx="207">
                  <c:v>0.57545823739450908</c:v>
                </c:pt>
                <c:pt idx="208">
                  <c:v>0.57545823739450908</c:v>
                </c:pt>
                <c:pt idx="209">
                  <c:v>0.57545823739450908</c:v>
                </c:pt>
                <c:pt idx="210">
                  <c:v>0.57545823739450908</c:v>
                </c:pt>
                <c:pt idx="211">
                  <c:v>0.57545823739450908</c:v>
                </c:pt>
                <c:pt idx="212">
                  <c:v>0.57545823739450908</c:v>
                </c:pt>
                <c:pt idx="213">
                  <c:v>0.57545823739450908</c:v>
                </c:pt>
                <c:pt idx="214">
                  <c:v>0.57545823739450908</c:v>
                </c:pt>
                <c:pt idx="215">
                  <c:v>0.57545823739450908</c:v>
                </c:pt>
                <c:pt idx="216">
                  <c:v>0.57545823739450908</c:v>
                </c:pt>
                <c:pt idx="217">
                  <c:v>0.57545823739450908</c:v>
                </c:pt>
                <c:pt idx="218">
                  <c:v>0.57545823739450908</c:v>
                </c:pt>
                <c:pt idx="219">
                  <c:v>0.57545823739450908</c:v>
                </c:pt>
                <c:pt idx="220">
                  <c:v>0.57545823739450908</c:v>
                </c:pt>
                <c:pt idx="221">
                  <c:v>0.57545823739450908</c:v>
                </c:pt>
                <c:pt idx="222">
                  <c:v>0.57545823739450908</c:v>
                </c:pt>
                <c:pt idx="223">
                  <c:v>0.57545823739450908</c:v>
                </c:pt>
                <c:pt idx="224">
                  <c:v>0.57545823739450908</c:v>
                </c:pt>
                <c:pt idx="225">
                  <c:v>0.57545823739450908</c:v>
                </c:pt>
                <c:pt idx="226">
                  <c:v>0.57545823739450908</c:v>
                </c:pt>
                <c:pt idx="227">
                  <c:v>0.57545823739450908</c:v>
                </c:pt>
                <c:pt idx="228">
                  <c:v>0.57545823739450908</c:v>
                </c:pt>
                <c:pt idx="229">
                  <c:v>0.57545823739450908</c:v>
                </c:pt>
                <c:pt idx="230">
                  <c:v>0.57545823739450908</c:v>
                </c:pt>
                <c:pt idx="231">
                  <c:v>0.57545823739450908</c:v>
                </c:pt>
                <c:pt idx="232">
                  <c:v>0.57545823739450908</c:v>
                </c:pt>
                <c:pt idx="233">
                  <c:v>0.57545823739450908</c:v>
                </c:pt>
                <c:pt idx="234">
                  <c:v>0.57545823739450908</c:v>
                </c:pt>
                <c:pt idx="235">
                  <c:v>0.57545823739450908</c:v>
                </c:pt>
                <c:pt idx="236">
                  <c:v>0.57545823739450908</c:v>
                </c:pt>
                <c:pt idx="237">
                  <c:v>0.57545823739450908</c:v>
                </c:pt>
                <c:pt idx="238">
                  <c:v>0.57545823739450908</c:v>
                </c:pt>
                <c:pt idx="239">
                  <c:v>0.57545823739450908</c:v>
                </c:pt>
                <c:pt idx="240">
                  <c:v>0.57545823739450908</c:v>
                </c:pt>
                <c:pt idx="241">
                  <c:v>0.57545823739450908</c:v>
                </c:pt>
                <c:pt idx="242">
                  <c:v>0.57545823739450908</c:v>
                </c:pt>
                <c:pt idx="243">
                  <c:v>0.57545823739450908</c:v>
                </c:pt>
                <c:pt idx="244">
                  <c:v>0.57545823739450908</c:v>
                </c:pt>
                <c:pt idx="245">
                  <c:v>0.57545823739450908</c:v>
                </c:pt>
                <c:pt idx="246">
                  <c:v>0.57545823739450908</c:v>
                </c:pt>
                <c:pt idx="247">
                  <c:v>0.57545823739450908</c:v>
                </c:pt>
                <c:pt idx="248">
                  <c:v>0.57545823739450908</c:v>
                </c:pt>
                <c:pt idx="249">
                  <c:v>0.57545823739450908</c:v>
                </c:pt>
                <c:pt idx="250">
                  <c:v>0.57545823739450908</c:v>
                </c:pt>
                <c:pt idx="251">
                  <c:v>0.57545823739450908</c:v>
                </c:pt>
                <c:pt idx="252">
                  <c:v>0.57545823739450908</c:v>
                </c:pt>
                <c:pt idx="253">
                  <c:v>0.57545823739450908</c:v>
                </c:pt>
                <c:pt idx="254">
                  <c:v>0.57545823739450908</c:v>
                </c:pt>
                <c:pt idx="255">
                  <c:v>0.57545823739450908</c:v>
                </c:pt>
                <c:pt idx="256">
                  <c:v>0.57545823739450908</c:v>
                </c:pt>
                <c:pt idx="257">
                  <c:v>0.57545823739450908</c:v>
                </c:pt>
                <c:pt idx="258">
                  <c:v>0.57545823739450908</c:v>
                </c:pt>
                <c:pt idx="259">
                  <c:v>0.57545823739450908</c:v>
                </c:pt>
                <c:pt idx="260">
                  <c:v>0.57545823739450908</c:v>
                </c:pt>
                <c:pt idx="261">
                  <c:v>0.57545823739450908</c:v>
                </c:pt>
                <c:pt idx="262">
                  <c:v>0.57545823739450908</c:v>
                </c:pt>
                <c:pt idx="263">
                  <c:v>0.57545823739450908</c:v>
                </c:pt>
                <c:pt idx="264">
                  <c:v>0.57545823739450908</c:v>
                </c:pt>
                <c:pt idx="265">
                  <c:v>0.57545823739450908</c:v>
                </c:pt>
                <c:pt idx="266">
                  <c:v>0.57545823739450908</c:v>
                </c:pt>
                <c:pt idx="267">
                  <c:v>0.57545823739450908</c:v>
                </c:pt>
                <c:pt idx="268">
                  <c:v>0.57545823739450908</c:v>
                </c:pt>
                <c:pt idx="269">
                  <c:v>0.57545823739450908</c:v>
                </c:pt>
                <c:pt idx="270">
                  <c:v>0.57545823739450908</c:v>
                </c:pt>
                <c:pt idx="271">
                  <c:v>0.57545823739450908</c:v>
                </c:pt>
                <c:pt idx="272">
                  <c:v>0.57545823739450908</c:v>
                </c:pt>
                <c:pt idx="273">
                  <c:v>0.57545823739450908</c:v>
                </c:pt>
                <c:pt idx="274">
                  <c:v>0.57545823739450908</c:v>
                </c:pt>
                <c:pt idx="275">
                  <c:v>0.57545823739450908</c:v>
                </c:pt>
                <c:pt idx="276">
                  <c:v>0.57545823739450908</c:v>
                </c:pt>
                <c:pt idx="277">
                  <c:v>0.57545823739450908</c:v>
                </c:pt>
                <c:pt idx="278">
                  <c:v>0.57545823739450908</c:v>
                </c:pt>
                <c:pt idx="279">
                  <c:v>0.57545823739450908</c:v>
                </c:pt>
                <c:pt idx="280">
                  <c:v>0.57545823739450908</c:v>
                </c:pt>
                <c:pt idx="281">
                  <c:v>0.57545823739450908</c:v>
                </c:pt>
                <c:pt idx="282">
                  <c:v>0.57545823739450908</c:v>
                </c:pt>
                <c:pt idx="283">
                  <c:v>0.57545823739450908</c:v>
                </c:pt>
                <c:pt idx="284">
                  <c:v>0.57545823739450908</c:v>
                </c:pt>
                <c:pt idx="285">
                  <c:v>0.57545823739450908</c:v>
                </c:pt>
                <c:pt idx="286">
                  <c:v>0.57545823739450908</c:v>
                </c:pt>
                <c:pt idx="287">
                  <c:v>0.57545823739450908</c:v>
                </c:pt>
                <c:pt idx="288">
                  <c:v>0.57545823739450908</c:v>
                </c:pt>
                <c:pt idx="289">
                  <c:v>0.57545823739450908</c:v>
                </c:pt>
                <c:pt idx="290">
                  <c:v>0.57545823739450908</c:v>
                </c:pt>
                <c:pt idx="291">
                  <c:v>0.57545823739450908</c:v>
                </c:pt>
                <c:pt idx="292">
                  <c:v>0.57545823739450908</c:v>
                </c:pt>
                <c:pt idx="293">
                  <c:v>0.57545823739450908</c:v>
                </c:pt>
                <c:pt idx="294">
                  <c:v>0.57545823739450908</c:v>
                </c:pt>
                <c:pt idx="295">
                  <c:v>0.57545823739450908</c:v>
                </c:pt>
                <c:pt idx="296">
                  <c:v>0.57545823739450908</c:v>
                </c:pt>
                <c:pt idx="297">
                  <c:v>0.57545823739450908</c:v>
                </c:pt>
                <c:pt idx="298">
                  <c:v>0.57545823739450908</c:v>
                </c:pt>
                <c:pt idx="299">
                  <c:v>0.57545823739450908</c:v>
                </c:pt>
                <c:pt idx="300">
                  <c:v>0.57545823739450908</c:v>
                </c:pt>
                <c:pt idx="301">
                  <c:v>0.57545823739450908</c:v>
                </c:pt>
                <c:pt idx="302">
                  <c:v>0.57545823739450908</c:v>
                </c:pt>
                <c:pt idx="303">
                  <c:v>0.57545823739450908</c:v>
                </c:pt>
                <c:pt idx="304">
                  <c:v>0.57545823739450908</c:v>
                </c:pt>
                <c:pt idx="305">
                  <c:v>0.57545823739450908</c:v>
                </c:pt>
                <c:pt idx="306">
                  <c:v>0.57545823739450908</c:v>
                </c:pt>
                <c:pt idx="307">
                  <c:v>0.57545823739450908</c:v>
                </c:pt>
                <c:pt idx="308">
                  <c:v>0.57545823739450908</c:v>
                </c:pt>
                <c:pt idx="309">
                  <c:v>0.57545823739450908</c:v>
                </c:pt>
                <c:pt idx="310">
                  <c:v>0.57545823739450908</c:v>
                </c:pt>
                <c:pt idx="311">
                  <c:v>0.57545823739450908</c:v>
                </c:pt>
                <c:pt idx="312">
                  <c:v>0.57545823739450908</c:v>
                </c:pt>
                <c:pt idx="313">
                  <c:v>0.57545823739450908</c:v>
                </c:pt>
                <c:pt idx="314">
                  <c:v>0.57545823739450908</c:v>
                </c:pt>
                <c:pt idx="315">
                  <c:v>0.57545823739450908</c:v>
                </c:pt>
                <c:pt idx="316">
                  <c:v>0.57545823739450908</c:v>
                </c:pt>
                <c:pt idx="317">
                  <c:v>0.57545823739450908</c:v>
                </c:pt>
                <c:pt idx="318">
                  <c:v>0.57545823739450908</c:v>
                </c:pt>
                <c:pt idx="319">
                  <c:v>0.57545823739450908</c:v>
                </c:pt>
                <c:pt idx="320">
                  <c:v>0.57545823739450908</c:v>
                </c:pt>
                <c:pt idx="321">
                  <c:v>0.57545823739450908</c:v>
                </c:pt>
                <c:pt idx="322">
                  <c:v>0.57545823739450908</c:v>
                </c:pt>
                <c:pt idx="323">
                  <c:v>0.57545823739450908</c:v>
                </c:pt>
                <c:pt idx="324">
                  <c:v>0.57545823739450908</c:v>
                </c:pt>
                <c:pt idx="325">
                  <c:v>0.57545823739450908</c:v>
                </c:pt>
                <c:pt idx="326">
                  <c:v>0.57545823739450908</c:v>
                </c:pt>
                <c:pt idx="327">
                  <c:v>0.57545823739450908</c:v>
                </c:pt>
                <c:pt idx="328">
                  <c:v>0.57545823739450908</c:v>
                </c:pt>
                <c:pt idx="329">
                  <c:v>0.57545823739450908</c:v>
                </c:pt>
                <c:pt idx="330">
                  <c:v>0.57545823739450908</c:v>
                </c:pt>
                <c:pt idx="331">
                  <c:v>0.57545823739450908</c:v>
                </c:pt>
                <c:pt idx="332">
                  <c:v>0.57545823739450908</c:v>
                </c:pt>
                <c:pt idx="333">
                  <c:v>0.57545823739450908</c:v>
                </c:pt>
                <c:pt idx="334">
                  <c:v>0.57545823739450908</c:v>
                </c:pt>
                <c:pt idx="335">
                  <c:v>0.57545823739450908</c:v>
                </c:pt>
                <c:pt idx="336">
                  <c:v>0.57545823739450908</c:v>
                </c:pt>
                <c:pt idx="337">
                  <c:v>0.57545823739450908</c:v>
                </c:pt>
                <c:pt idx="338">
                  <c:v>0.57545823739450908</c:v>
                </c:pt>
                <c:pt idx="339">
                  <c:v>0.57545823739450908</c:v>
                </c:pt>
                <c:pt idx="340">
                  <c:v>0.57545823739450908</c:v>
                </c:pt>
                <c:pt idx="341">
                  <c:v>0.57545823739450908</c:v>
                </c:pt>
                <c:pt idx="342">
                  <c:v>0.57545823739450908</c:v>
                </c:pt>
                <c:pt idx="343">
                  <c:v>0.57545823739450908</c:v>
                </c:pt>
                <c:pt idx="344">
                  <c:v>0.57545823739450908</c:v>
                </c:pt>
                <c:pt idx="345">
                  <c:v>0.57545823739450908</c:v>
                </c:pt>
                <c:pt idx="346">
                  <c:v>0.57545823739450908</c:v>
                </c:pt>
                <c:pt idx="347">
                  <c:v>0.57545823739450908</c:v>
                </c:pt>
                <c:pt idx="348">
                  <c:v>0.57545823739450908</c:v>
                </c:pt>
                <c:pt idx="349">
                  <c:v>0.57545823739450908</c:v>
                </c:pt>
                <c:pt idx="350">
                  <c:v>0.57545823739450908</c:v>
                </c:pt>
                <c:pt idx="351">
                  <c:v>0.57545823739450908</c:v>
                </c:pt>
                <c:pt idx="352">
                  <c:v>0.57545823739450908</c:v>
                </c:pt>
                <c:pt idx="353">
                  <c:v>0.57545823739450908</c:v>
                </c:pt>
                <c:pt idx="354">
                  <c:v>0.57545823739450908</c:v>
                </c:pt>
                <c:pt idx="355">
                  <c:v>0.57545823739450908</c:v>
                </c:pt>
                <c:pt idx="356">
                  <c:v>0.57545823739450908</c:v>
                </c:pt>
                <c:pt idx="357">
                  <c:v>0.57545823739450908</c:v>
                </c:pt>
                <c:pt idx="358">
                  <c:v>0.57545823739450908</c:v>
                </c:pt>
                <c:pt idx="359">
                  <c:v>0.57545823739450908</c:v>
                </c:pt>
                <c:pt idx="360">
                  <c:v>0.57545823739450908</c:v>
                </c:pt>
                <c:pt idx="361">
                  <c:v>0.57545823739450908</c:v>
                </c:pt>
                <c:pt idx="362">
                  <c:v>0.57545823739450908</c:v>
                </c:pt>
                <c:pt idx="363">
                  <c:v>0.57545823739450908</c:v>
                </c:pt>
                <c:pt idx="364">
                  <c:v>0.57545823739450908</c:v>
                </c:pt>
                <c:pt idx="365">
                  <c:v>0.57545823739450908</c:v>
                </c:pt>
                <c:pt idx="366">
                  <c:v>0.57545823739450908</c:v>
                </c:pt>
                <c:pt idx="367">
                  <c:v>0.57545823739450908</c:v>
                </c:pt>
                <c:pt idx="368">
                  <c:v>0.57545823739450908</c:v>
                </c:pt>
                <c:pt idx="369">
                  <c:v>0.57545823739450908</c:v>
                </c:pt>
                <c:pt idx="370">
                  <c:v>0.57545823739450908</c:v>
                </c:pt>
                <c:pt idx="371">
                  <c:v>0.57545823739450908</c:v>
                </c:pt>
                <c:pt idx="372">
                  <c:v>0.57545823739450908</c:v>
                </c:pt>
                <c:pt idx="373">
                  <c:v>0.57545823739450908</c:v>
                </c:pt>
                <c:pt idx="374">
                  <c:v>0.57545823739450908</c:v>
                </c:pt>
                <c:pt idx="375">
                  <c:v>0.57545823739450908</c:v>
                </c:pt>
                <c:pt idx="376">
                  <c:v>0.57545823739450908</c:v>
                </c:pt>
                <c:pt idx="377">
                  <c:v>0.57545823739450908</c:v>
                </c:pt>
                <c:pt idx="378">
                  <c:v>0.57545823739450908</c:v>
                </c:pt>
                <c:pt idx="379">
                  <c:v>0.57545823739450908</c:v>
                </c:pt>
                <c:pt idx="380">
                  <c:v>0.57545823739450908</c:v>
                </c:pt>
                <c:pt idx="381">
                  <c:v>0.57545823739450908</c:v>
                </c:pt>
                <c:pt idx="382">
                  <c:v>0.57545823739450908</c:v>
                </c:pt>
                <c:pt idx="383">
                  <c:v>0.57545823739450908</c:v>
                </c:pt>
                <c:pt idx="384">
                  <c:v>0.57545823739450908</c:v>
                </c:pt>
                <c:pt idx="385">
                  <c:v>0.57545823739450908</c:v>
                </c:pt>
                <c:pt idx="386">
                  <c:v>0.57545823739450908</c:v>
                </c:pt>
                <c:pt idx="387">
                  <c:v>0.57545823739450908</c:v>
                </c:pt>
                <c:pt idx="388">
                  <c:v>0.57545823739450908</c:v>
                </c:pt>
                <c:pt idx="389">
                  <c:v>0.57545823739450908</c:v>
                </c:pt>
                <c:pt idx="390">
                  <c:v>0.57545823739450908</c:v>
                </c:pt>
                <c:pt idx="391">
                  <c:v>0.57545823739450908</c:v>
                </c:pt>
                <c:pt idx="392">
                  <c:v>0.57545823739450908</c:v>
                </c:pt>
                <c:pt idx="393">
                  <c:v>0.57545823739450908</c:v>
                </c:pt>
                <c:pt idx="394">
                  <c:v>0.57545823739450908</c:v>
                </c:pt>
                <c:pt idx="395">
                  <c:v>0.57545823739450908</c:v>
                </c:pt>
                <c:pt idx="396">
                  <c:v>0.57545823739450908</c:v>
                </c:pt>
                <c:pt idx="397">
                  <c:v>0.57545823739450908</c:v>
                </c:pt>
                <c:pt idx="398">
                  <c:v>0.57545823739450908</c:v>
                </c:pt>
                <c:pt idx="399">
                  <c:v>0.57545823739450908</c:v>
                </c:pt>
                <c:pt idx="400">
                  <c:v>0.57545823739450908</c:v>
                </c:pt>
                <c:pt idx="401">
                  <c:v>0.57545823739450908</c:v>
                </c:pt>
                <c:pt idx="402">
                  <c:v>0.57545823739450908</c:v>
                </c:pt>
                <c:pt idx="403">
                  <c:v>0.57545823739450908</c:v>
                </c:pt>
                <c:pt idx="404">
                  <c:v>0.57545823739450908</c:v>
                </c:pt>
                <c:pt idx="405">
                  <c:v>0.57545823739450908</c:v>
                </c:pt>
                <c:pt idx="406">
                  <c:v>0.57545823739450908</c:v>
                </c:pt>
                <c:pt idx="407">
                  <c:v>0.57545823739450908</c:v>
                </c:pt>
                <c:pt idx="408">
                  <c:v>0.57545823739450908</c:v>
                </c:pt>
                <c:pt idx="409">
                  <c:v>0.57545823739450908</c:v>
                </c:pt>
                <c:pt idx="410">
                  <c:v>0.57545823739450908</c:v>
                </c:pt>
                <c:pt idx="411">
                  <c:v>0.57545823739450908</c:v>
                </c:pt>
                <c:pt idx="412">
                  <c:v>0.57545823739450908</c:v>
                </c:pt>
                <c:pt idx="413">
                  <c:v>0.57545823739450908</c:v>
                </c:pt>
                <c:pt idx="414">
                  <c:v>0.57545823739450908</c:v>
                </c:pt>
                <c:pt idx="415">
                  <c:v>0.57545823739450908</c:v>
                </c:pt>
                <c:pt idx="416">
                  <c:v>0.57545823739450908</c:v>
                </c:pt>
                <c:pt idx="417">
                  <c:v>0.57545823739450908</c:v>
                </c:pt>
                <c:pt idx="418">
                  <c:v>0.57545823739450908</c:v>
                </c:pt>
                <c:pt idx="419">
                  <c:v>0.57545823739450908</c:v>
                </c:pt>
                <c:pt idx="420">
                  <c:v>0.57545823739450908</c:v>
                </c:pt>
                <c:pt idx="421">
                  <c:v>0.57545823739450908</c:v>
                </c:pt>
                <c:pt idx="422">
                  <c:v>0.57545823739450908</c:v>
                </c:pt>
                <c:pt idx="423">
                  <c:v>0.57545823739450908</c:v>
                </c:pt>
                <c:pt idx="424">
                  <c:v>0.57545823739450908</c:v>
                </c:pt>
                <c:pt idx="425">
                  <c:v>0.57545823739450908</c:v>
                </c:pt>
                <c:pt idx="426">
                  <c:v>0.57545823739450908</c:v>
                </c:pt>
                <c:pt idx="427">
                  <c:v>0.57545823739450908</c:v>
                </c:pt>
                <c:pt idx="428">
                  <c:v>0.57545823739450908</c:v>
                </c:pt>
                <c:pt idx="429">
                  <c:v>0.57545823739450908</c:v>
                </c:pt>
                <c:pt idx="430">
                  <c:v>0.57545823739450908</c:v>
                </c:pt>
                <c:pt idx="431">
                  <c:v>0.57545823739450908</c:v>
                </c:pt>
                <c:pt idx="432">
                  <c:v>0.57545823739450908</c:v>
                </c:pt>
                <c:pt idx="433">
                  <c:v>0.57545823739450908</c:v>
                </c:pt>
                <c:pt idx="434">
                  <c:v>0.57545823739450908</c:v>
                </c:pt>
                <c:pt idx="435">
                  <c:v>0.57545823739450908</c:v>
                </c:pt>
                <c:pt idx="436">
                  <c:v>0.57545823739450908</c:v>
                </c:pt>
                <c:pt idx="437">
                  <c:v>0.57545823739450908</c:v>
                </c:pt>
                <c:pt idx="438">
                  <c:v>0.57545823739450908</c:v>
                </c:pt>
                <c:pt idx="439">
                  <c:v>0.57545823739450908</c:v>
                </c:pt>
                <c:pt idx="440">
                  <c:v>0.57545823739450908</c:v>
                </c:pt>
                <c:pt idx="441">
                  <c:v>0.57545823739450908</c:v>
                </c:pt>
                <c:pt idx="442">
                  <c:v>0.57545823739450908</c:v>
                </c:pt>
                <c:pt idx="443">
                  <c:v>0.57545823739450908</c:v>
                </c:pt>
                <c:pt idx="444">
                  <c:v>0.57545823739450908</c:v>
                </c:pt>
                <c:pt idx="445">
                  <c:v>0.57545823739450908</c:v>
                </c:pt>
                <c:pt idx="446">
                  <c:v>0.57545823739450908</c:v>
                </c:pt>
                <c:pt idx="447">
                  <c:v>0.57545823739450908</c:v>
                </c:pt>
                <c:pt idx="448">
                  <c:v>0.57545823739450908</c:v>
                </c:pt>
                <c:pt idx="449">
                  <c:v>0.57545823739450908</c:v>
                </c:pt>
                <c:pt idx="450">
                  <c:v>0.57545823739450908</c:v>
                </c:pt>
                <c:pt idx="451">
                  <c:v>0.57545823739450908</c:v>
                </c:pt>
                <c:pt idx="452">
                  <c:v>0.57545823739450908</c:v>
                </c:pt>
                <c:pt idx="453">
                  <c:v>0.57545823739450908</c:v>
                </c:pt>
                <c:pt idx="454">
                  <c:v>0.57545823739450908</c:v>
                </c:pt>
                <c:pt idx="455">
                  <c:v>0.57545823739450908</c:v>
                </c:pt>
                <c:pt idx="456">
                  <c:v>0.57545823739450908</c:v>
                </c:pt>
                <c:pt idx="457">
                  <c:v>0.57545823739450908</c:v>
                </c:pt>
                <c:pt idx="458">
                  <c:v>0.57545823739450908</c:v>
                </c:pt>
                <c:pt idx="459">
                  <c:v>0.57545823739450908</c:v>
                </c:pt>
                <c:pt idx="460">
                  <c:v>0.57545823739450908</c:v>
                </c:pt>
                <c:pt idx="461">
                  <c:v>0.57545823739450908</c:v>
                </c:pt>
                <c:pt idx="462">
                  <c:v>0.57545823739450908</c:v>
                </c:pt>
                <c:pt idx="463">
                  <c:v>0.57545823739450908</c:v>
                </c:pt>
                <c:pt idx="464">
                  <c:v>0.57545823739450908</c:v>
                </c:pt>
                <c:pt idx="465">
                  <c:v>0.57545823739450908</c:v>
                </c:pt>
                <c:pt idx="466">
                  <c:v>0.57545823739450908</c:v>
                </c:pt>
                <c:pt idx="467">
                  <c:v>0.57545823739450908</c:v>
                </c:pt>
                <c:pt idx="468">
                  <c:v>0.57545823739450908</c:v>
                </c:pt>
                <c:pt idx="469">
                  <c:v>0.57545823739450908</c:v>
                </c:pt>
                <c:pt idx="470">
                  <c:v>0.57545823739450908</c:v>
                </c:pt>
                <c:pt idx="471">
                  <c:v>0.57545823739450908</c:v>
                </c:pt>
                <c:pt idx="472">
                  <c:v>0.57545823739450908</c:v>
                </c:pt>
                <c:pt idx="473">
                  <c:v>0.57545823739450908</c:v>
                </c:pt>
                <c:pt idx="474">
                  <c:v>0.57545823739450908</c:v>
                </c:pt>
                <c:pt idx="475">
                  <c:v>0.57545823739450908</c:v>
                </c:pt>
                <c:pt idx="476">
                  <c:v>0.57545823739450908</c:v>
                </c:pt>
                <c:pt idx="477">
                  <c:v>0.57545823739450908</c:v>
                </c:pt>
                <c:pt idx="478">
                  <c:v>0.57545823739450908</c:v>
                </c:pt>
                <c:pt idx="479">
                  <c:v>0.57545823739450908</c:v>
                </c:pt>
                <c:pt idx="480">
                  <c:v>0.57545823739450908</c:v>
                </c:pt>
                <c:pt idx="481">
                  <c:v>0.57545823739450908</c:v>
                </c:pt>
                <c:pt idx="482">
                  <c:v>0.57545823739450908</c:v>
                </c:pt>
                <c:pt idx="483">
                  <c:v>0.57545823739450908</c:v>
                </c:pt>
                <c:pt idx="484">
                  <c:v>0.57545823739450908</c:v>
                </c:pt>
                <c:pt idx="485">
                  <c:v>0.57545823739450908</c:v>
                </c:pt>
                <c:pt idx="486">
                  <c:v>0.57545823739450908</c:v>
                </c:pt>
                <c:pt idx="487">
                  <c:v>0.57545823739450908</c:v>
                </c:pt>
                <c:pt idx="488">
                  <c:v>0.57545823739450908</c:v>
                </c:pt>
                <c:pt idx="489">
                  <c:v>0.57545823739450908</c:v>
                </c:pt>
                <c:pt idx="490">
                  <c:v>0.57545823739450908</c:v>
                </c:pt>
                <c:pt idx="491">
                  <c:v>0.57545823739450908</c:v>
                </c:pt>
                <c:pt idx="492">
                  <c:v>0.57545823739450908</c:v>
                </c:pt>
                <c:pt idx="493">
                  <c:v>0.57545823739450908</c:v>
                </c:pt>
                <c:pt idx="494">
                  <c:v>0.57545823739450908</c:v>
                </c:pt>
                <c:pt idx="495">
                  <c:v>0.57545823739450908</c:v>
                </c:pt>
                <c:pt idx="496">
                  <c:v>0.57545823739450908</c:v>
                </c:pt>
                <c:pt idx="497">
                  <c:v>0.57545823739450908</c:v>
                </c:pt>
                <c:pt idx="498">
                  <c:v>0.57545823739450908</c:v>
                </c:pt>
                <c:pt idx="499">
                  <c:v>0.57545823739450908</c:v>
                </c:pt>
                <c:pt idx="500">
                  <c:v>0.57545823739450908</c:v>
                </c:pt>
                <c:pt idx="501">
                  <c:v>0.57545823739450908</c:v>
                </c:pt>
                <c:pt idx="502">
                  <c:v>0.57545823739450908</c:v>
                </c:pt>
                <c:pt idx="503">
                  <c:v>0.57545823739450908</c:v>
                </c:pt>
                <c:pt idx="504">
                  <c:v>0.57545823739450908</c:v>
                </c:pt>
                <c:pt idx="505">
                  <c:v>0.57545823739450908</c:v>
                </c:pt>
                <c:pt idx="506">
                  <c:v>0.57545823739450908</c:v>
                </c:pt>
                <c:pt idx="507">
                  <c:v>0.57545823739450908</c:v>
                </c:pt>
                <c:pt idx="508">
                  <c:v>0.57545823739450908</c:v>
                </c:pt>
                <c:pt idx="509">
                  <c:v>0.57545823739450908</c:v>
                </c:pt>
                <c:pt idx="510">
                  <c:v>0.57545823739450908</c:v>
                </c:pt>
                <c:pt idx="511">
                  <c:v>0.57545823739450908</c:v>
                </c:pt>
                <c:pt idx="512">
                  <c:v>0.57545823739450908</c:v>
                </c:pt>
                <c:pt idx="513">
                  <c:v>0.57545823739450908</c:v>
                </c:pt>
                <c:pt idx="514">
                  <c:v>0.57545823739450908</c:v>
                </c:pt>
                <c:pt idx="515">
                  <c:v>0.57545823739450908</c:v>
                </c:pt>
                <c:pt idx="516">
                  <c:v>0.57545823739450908</c:v>
                </c:pt>
                <c:pt idx="517">
                  <c:v>0.57545823739450908</c:v>
                </c:pt>
                <c:pt idx="518">
                  <c:v>0.57545823739450908</c:v>
                </c:pt>
                <c:pt idx="519">
                  <c:v>0.57545823739450908</c:v>
                </c:pt>
                <c:pt idx="520">
                  <c:v>0.57545823739450908</c:v>
                </c:pt>
                <c:pt idx="521">
                  <c:v>0.57545823739450908</c:v>
                </c:pt>
                <c:pt idx="522">
                  <c:v>0.57545823739450908</c:v>
                </c:pt>
                <c:pt idx="523">
                  <c:v>0.57545823739450908</c:v>
                </c:pt>
                <c:pt idx="524">
                  <c:v>0.57545823739450908</c:v>
                </c:pt>
                <c:pt idx="525">
                  <c:v>0.57545823739450908</c:v>
                </c:pt>
                <c:pt idx="526">
                  <c:v>0.57545823739450908</c:v>
                </c:pt>
                <c:pt idx="527">
                  <c:v>0.57545823739450908</c:v>
                </c:pt>
                <c:pt idx="528">
                  <c:v>0.57545823739450908</c:v>
                </c:pt>
                <c:pt idx="529">
                  <c:v>0.57545823739450908</c:v>
                </c:pt>
                <c:pt idx="530">
                  <c:v>0.57545823739450908</c:v>
                </c:pt>
                <c:pt idx="531">
                  <c:v>0.57545823739450908</c:v>
                </c:pt>
                <c:pt idx="532">
                  <c:v>0.57545823739450908</c:v>
                </c:pt>
                <c:pt idx="533">
                  <c:v>0.57545823739450908</c:v>
                </c:pt>
                <c:pt idx="534">
                  <c:v>0.57545823739450908</c:v>
                </c:pt>
                <c:pt idx="535">
                  <c:v>0.57545823739450908</c:v>
                </c:pt>
                <c:pt idx="536">
                  <c:v>0.57545823739450908</c:v>
                </c:pt>
                <c:pt idx="537">
                  <c:v>0.57545823739450908</c:v>
                </c:pt>
                <c:pt idx="538">
                  <c:v>0.57545823739450908</c:v>
                </c:pt>
                <c:pt idx="539">
                  <c:v>0.57545823739450908</c:v>
                </c:pt>
                <c:pt idx="540">
                  <c:v>0.57545823739450908</c:v>
                </c:pt>
                <c:pt idx="541">
                  <c:v>0.57545823739450908</c:v>
                </c:pt>
                <c:pt idx="542">
                  <c:v>0.57545823739450908</c:v>
                </c:pt>
                <c:pt idx="543">
                  <c:v>0.57545823739450908</c:v>
                </c:pt>
                <c:pt idx="544">
                  <c:v>0.57545823739450908</c:v>
                </c:pt>
                <c:pt idx="545">
                  <c:v>0.57545823739450908</c:v>
                </c:pt>
                <c:pt idx="546">
                  <c:v>0.57545823739450908</c:v>
                </c:pt>
                <c:pt idx="547">
                  <c:v>0.57545823739450908</c:v>
                </c:pt>
                <c:pt idx="548">
                  <c:v>0.57545823739450908</c:v>
                </c:pt>
                <c:pt idx="549">
                  <c:v>0.57545823739450908</c:v>
                </c:pt>
                <c:pt idx="550">
                  <c:v>0.57545823739450908</c:v>
                </c:pt>
                <c:pt idx="551">
                  <c:v>0.57545823739450908</c:v>
                </c:pt>
                <c:pt idx="552">
                  <c:v>0.57545823739450908</c:v>
                </c:pt>
                <c:pt idx="553">
                  <c:v>0.57545823739450908</c:v>
                </c:pt>
                <c:pt idx="554">
                  <c:v>0.57545823739450908</c:v>
                </c:pt>
                <c:pt idx="555">
                  <c:v>0.57545823739450908</c:v>
                </c:pt>
                <c:pt idx="556">
                  <c:v>0.57545823739450908</c:v>
                </c:pt>
                <c:pt idx="557">
                  <c:v>0.57545823739450908</c:v>
                </c:pt>
                <c:pt idx="558">
                  <c:v>0.57545823739450908</c:v>
                </c:pt>
                <c:pt idx="559">
                  <c:v>0.57545823739450908</c:v>
                </c:pt>
                <c:pt idx="560">
                  <c:v>0.57545823739450908</c:v>
                </c:pt>
                <c:pt idx="561">
                  <c:v>0.57545823739450908</c:v>
                </c:pt>
                <c:pt idx="562">
                  <c:v>0.57545823739450908</c:v>
                </c:pt>
                <c:pt idx="563">
                  <c:v>0.57545823739450908</c:v>
                </c:pt>
                <c:pt idx="564">
                  <c:v>0.57545823739450908</c:v>
                </c:pt>
                <c:pt idx="565">
                  <c:v>0.57545823739450908</c:v>
                </c:pt>
                <c:pt idx="566">
                  <c:v>0.57545823739450908</c:v>
                </c:pt>
                <c:pt idx="567">
                  <c:v>0.57545823739450908</c:v>
                </c:pt>
                <c:pt idx="568">
                  <c:v>0.57545823739450908</c:v>
                </c:pt>
                <c:pt idx="569">
                  <c:v>0.57545823739450908</c:v>
                </c:pt>
                <c:pt idx="570">
                  <c:v>0.57545823739450908</c:v>
                </c:pt>
                <c:pt idx="571">
                  <c:v>0.57545823739450908</c:v>
                </c:pt>
                <c:pt idx="572">
                  <c:v>0.57545823739450908</c:v>
                </c:pt>
                <c:pt idx="573">
                  <c:v>0.57545823739450908</c:v>
                </c:pt>
                <c:pt idx="574">
                  <c:v>0.57545823739450908</c:v>
                </c:pt>
                <c:pt idx="575">
                  <c:v>0.57545823739450908</c:v>
                </c:pt>
                <c:pt idx="576">
                  <c:v>0.57545823739450908</c:v>
                </c:pt>
                <c:pt idx="577">
                  <c:v>0.57545823739450908</c:v>
                </c:pt>
                <c:pt idx="578">
                  <c:v>0.57545823739450908</c:v>
                </c:pt>
                <c:pt idx="579">
                  <c:v>0.57545823739450908</c:v>
                </c:pt>
                <c:pt idx="580">
                  <c:v>0.57545823739450908</c:v>
                </c:pt>
                <c:pt idx="581">
                  <c:v>0.57545823739450908</c:v>
                </c:pt>
                <c:pt idx="582">
                  <c:v>0.57545823739450908</c:v>
                </c:pt>
                <c:pt idx="583">
                  <c:v>0.57545823739450908</c:v>
                </c:pt>
                <c:pt idx="584">
                  <c:v>0.57545823739450908</c:v>
                </c:pt>
                <c:pt idx="585">
                  <c:v>0.57545823739450908</c:v>
                </c:pt>
                <c:pt idx="586">
                  <c:v>0.57545823739450908</c:v>
                </c:pt>
                <c:pt idx="587">
                  <c:v>0.57545823739450908</c:v>
                </c:pt>
                <c:pt idx="588">
                  <c:v>0.57545823739450908</c:v>
                </c:pt>
                <c:pt idx="589">
                  <c:v>0.57545823739450908</c:v>
                </c:pt>
                <c:pt idx="590">
                  <c:v>0.57545823739450908</c:v>
                </c:pt>
                <c:pt idx="591">
                  <c:v>0.57545823739450908</c:v>
                </c:pt>
                <c:pt idx="592">
                  <c:v>0.57545823739450908</c:v>
                </c:pt>
                <c:pt idx="593">
                  <c:v>0.57545823739450908</c:v>
                </c:pt>
                <c:pt idx="594">
                  <c:v>0.57545823739450908</c:v>
                </c:pt>
                <c:pt idx="595">
                  <c:v>0.57545823739450908</c:v>
                </c:pt>
                <c:pt idx="596">
                  <c:v>0.57545823739450908</c:v>
                </c:pt>
                <c:pt idx="597">
                  <c:v>0.57545823739450908</c:v>
                </c:pt>
                <c:pt idx="598">
                  <c:v>0.57545823739450908</c:v>
                </c:pt>
                <c:pt idx="599">
                  <c:v>0.57545823739450908</c:v>
                </c:pt>
                <c:pt idx="600">
                  <c:v>0.57545823739450908</c:v>
                </c:pt>
                <c:pt idx="601">
                  <c:v>0.57545823739450908</c:v>
                </c:pt>
                <c:pt idx="602">
                  <c:v>0.57545823739450908</c:v>
                </c:pt>
                <c:pt idx="603">
                  <c:v>0.57545823739450908</c:v>
                </c:pt>
                <c:pt idx="604">
                  <c:v>0.57545823739450908</c:v>
                </c:pt>
                <c:pt idx="605">
                  <c:v>0.57545823739450908</c:v>
                </c:pt>
                <c:pt idx="606">
                  <c:v>0.57545823739450908</c:v>
                </c:pt>
                <c:pt idx="607">
                  <c:v>0.57545823739450908</c:v>
                </c:pt>
                <c:pt idx="608">
                  <c:v>0.57545823739450908</c:v>
                </c:pt>
                <c:pt idx="609">
                  <c:v>0.57545823739450908</c:v>
                </c:pt>
                <c:pt idx="610">
                  <c:v>0.57545823739450908</c:v>
                </c:pt>
                <c:pt idx="611">
                  <c:v>0.57545823739450908</c:v>
                </c:pt>
                <c:pt idx="612">
                  <c:v>0.57545823739450908</c:v>
                </c:pt>
                <c:pt idx="613">
                  <c:v>0.57545823739450908</c:v>
                </c:pt>
                <c:pt idx="614">
                  <c:v>0.57545823739450908</c:v>
                </c:pt>
                <c:pt idx="615">
                  <c:v>0.57545823739450908</c:v>
                </c:pt>
                <c:pt idx="616">
                  <c:v>0.57545823739450908</c:v>
                </c:pt>
                <c:pt idx="617">
                  <c:v>0.57545823739450908</c:v>
                </c:pt>
                <c:pt idx="618">
                  <c:v>0.57545823739450908</c:v>
                </c:pt>
                <c:pt idx="619">
                  <c:v>0.57545823739450908</c:v>
                </c:pt>
                <c:pt idx="620">
                  <c:v>0.57545823739450908</c:v>
                </c:pt>
                <c:pt idx="621">
                  <c:v>0.57545823739450908</c:v>
                </c:pt>
                <c:pt idx="622">
                  <c:v>0.57545823739450908</c:v>
                </c:pt>
                <c:pt idx="623">
                  <c:v>0.57545823739450908</c:v>
                </c:pt>
                <c:pt idx="624">
                  <c:v>0.57545823739450908</c:v>
                </c:pt>
                <c:pt idx="625">
                  <c:v>0.57545823739450908</c:v>
                </c:pt>
                <c:pt idx="626">
                  <c:v>0.57545823739450908</c:v>
                </c:pt>
                <c:pt idx="627">
                  <c:v>0.57545823739450908</c:v>
                </c:pt>
                <c:pt idx="628">
                  <c:v>0.57545823739450908</c:v>
                </c:pt>
                <c:pt idx="629">
                  <c:v>0.57545823739450908</c:v>
                </c:pt>
                <c:pt idx="630">
                  <c:v>0.57545823739450908</c:v>
                </c:pt>
                <c:pt idx="631">
                  <c:v>0.57545823739450908</c:v>
                </c:pt>
                <c:pt idx="632">
                  <c:v>0.57545823739450908</c:v>
                </c:pt>
                <c:pt idx="633">
                  <c:v>0.57545823739450908</c:v>
                </c:pt>
                <c:pt idx="634">
                  <c:v>0.57545823739450908</c:v>
                </c:pt>
                <c:pt idx="635">
                  <c:v>0.57545823739450908</c:v>
                </c:pt>
                <c:pt idx="636">
                  <c:v>0.57545823739450908</c:v>
                </c:pt>
                <c:pt idx="637">
                  <c:v>0.57545823739450908</c:v>
                </c:pt>
                <c:pt idx="638">
                  <c:v>0.57545823739450908</c:v>
                </c:pt>
                <c:pt idx="639">
                  <c:v>0.57545823739450908</c:v>
                </c:pt>
                <c:pt idx="640">
                  <c:v>0.57545823739450908</c:v>
                </c:pt>
                <c:pt idx="641">
                  <c:v>0.57545823739450908</c:v>
                </c:pt>
                <c:pt idx="642">
                  <c:v>0.57545823739450908</c:v>
                </c:pt>
                <c:pt idx="643">
                  <c:v>0.57545823739450908</c:v>
                </c:pt>
                <c:pt idx="644">
                  <c:v>0.57545823739450908</c:v>
                </c:pt>
                <c:pt idx="645">
                  <c:v>0.57545823739450908</c:v>
                </c:pt>
                <c:pt idx="646">
                  <c:v>0.57545823739450908</c:v>
                </c:pt>
                <c:pt idx="647">
                  <c:v>0.57545823739450908</c:v>
                </c:pt>
                <c:pt idx="648">
                  <c:v>0.57545823739450908</c:v>
                </c:pt>
                <c:pt idx="649">
                  <c:v>0.57545823739450908</c:v>
                </c:pt>
                <c:pt idx="650">
                  <c:v>0.57545823739450908</c:v>
                </c:pt>
                <c:pt idx="651">
                  <c:v>0.57545823739450908</c:v>
                </c:pt>
                <c:pt idx="652">
                  <c:v>0.57545823739450908</c:v>
                </c:pt>
                <c:pt idx="653">
                  <c:v>0.57545823739450908</c:v>
                </c:pt>
                <c:pt idx="654">
                  <c:v>0.57545823739450908</c:v>
                </c:pt>
                <c:pt idx="655">
                  <c:v>0.57545823739450908</c:v>
                </c:pt>
                <c:pt idx="656">
                  <c:v>0.57545823739450908</c:v>
                </c:pt>
                <c:pt idx="657">
                  <c:v>0.57545823739450908</c:v>
                </c:pt>
                <c:pt idx="658">
                  <c:v>0.57545823739450908</c:v>
                </c:pt>
                <c:pt idx="659">
                  <c:v>0.57545823739450908</c:v>
                </c:pt>
                <c:pt idx="660">
                  <c:v>0.57545823739450908</c:v>
                </c:pt>
                <c:pt idx="661">
                  <c:v>0.57545823739450908</c:v>
                </c:pt>
                <c:pt idx="662">
                  <c:v>0.57545823739450908</c:v>
                </c:pt>
                <c:pt idx="663">
                  <c:v>0.57545823739450908</c:v>
                </c:pt>
                <c:pt idx="664">
                  <c:v>0.57545823739450908</c:v>
                </c:pt>
                <c:pt idx="665">
                  <c:v>0.57545823739450908</c:v>
                </c:pt>
                <c:pt idx="666">
                  <c:v>0.57545823739450908</c:v>
                </c:pt>
                <c:pt idx="667">
                  <c:v>0.57545823739450908</c:v>
                </c:pt>
                <c:pt idx="668">
                  <c:v>0.57545823739450908</c:v>
                </c:pt>
                <c:pt idx="669">
                  <c:v>0.57545823739450908</c:v>
                </c:pt>
                <c:pt idx="670">
                  <c:v>0.57545823739450908</c:v>
                </c:pt>
                <c:pt idx="671">
                  <c:v>0.57545823739450908</c:v>
                </c:pt>
                <c:pt idx="672">
                  <c:v>0.57545823739450908</c:v>
                </c:pt>
                <c:pt idx="673">
                  <c:v>0.57545823739450908</c:v>
                </c:pt>
                <c:pt idx="674">
                  <c:v>0.57545823739450908</c:v>
                </c:pt>
                <c:pt idx="675">
                  <c:v>0.57545823739450908</c:v>
                </c:pt>
                <c:pt idx="676">
                  <c:v>0.57545823739450908</c:v>
                </c:pt>
                <c:pt idx="677">
                  <c:v>0.57545823739450908</c:v>
                </c:pt>
                <c:pt idx="678">
                  <c:v>0.57545823739450908</c:v>
                </c:pt>
                <c:pt idx="679">
                  <c:v>0.57545823739450908</c:v>
                </c:pt>
                <c:pt idx="680">
                  <c:v>0.57545823739450908</c:v>
                </c:pt>
                <c:pt idx="681">
                  <c:v>0.57545823739450908</c:v>
                </c:pt>
                <c:pt idx="682">
                  <c:v>0.57545823739450908</c:v>
                </c:pt>
                <c:pt idx="683">
                  <c:v>0.57545823739450908</c:v>
                </c:pt>
                <c:pt idx="684">
                  <c:v>0.57545823739450908</c:v>
                </c:pt>
                <c:pt idx="685">
                  <c:v>0.57545823739450908</c:v>
                </c:pt>
                <c:pt idx="686">
                  <c:v>0.57545823739450908</c:v>
                </c:pt>
                <c:pt idx="687">
                  <c:v>0.57545823739450908</c:v>
                </c:pt>
                <c:pt idx="688">
                  <c:v>0.57545823739450908</c:v>
                </c:pt>
                <c:pt idx="689">
                  <c:v>0.57545823739450908</c:v>
                </c:pt>
                <c:pt idx="690">
                  <c:v>0.57545823739450908</c:v>
                </c:pt>
                <c:pt idx="691">
                  <c:v>0.57545823739450908</c:v>
                </c:pt>
                <c:pt idx="692">
                  <c:v>0.57545823739450908</c:v>
                </c:pt>
                <c:pt idx="693">
                  <c:v>0.57545823739450908</c:v>
                </c:pt>
                <c:pt idx="694">
                  <c:v>0.57545823739450908</c:v>
                </c:pt>
                <c:pt idx="695">
                  <c:v>0.57545823739450908</c:v>
                </c:pt>
                <c:pt idx="696">
                  <c:v>0.57545823739450908</c:v>
                </c:pt>
                <c:pt idx="697">
                  <c:v>0.57545823739450908</c:v>
                </c:pt>
                <c:pt idx="698">
                  <c:v>0.57545823739450908</c:v>
                </c:pt>
                <c:pt idx="699">
                  <c:v>0.57545823739450908</c:v>
                </c:pt>
                <c:pt idx="700">
                  <c:v>0.57545823739450908</c:v>
                </c:pt>
                <c:pt idx="701">
                  <c:v>0.57545823739450908</c:v>
                </c:pt>
                <c:pt idx="702">
                  <c:v>0.57545823739450908</c:v>
                </c:pt>
                <c:pt idx="703">
                  <c:v>0.57545823739450908</c:v>
                </c:pt>
                <c:pt idx="704">
                  <c:v>0.57545823739450908</c:v>
                </c:pt>
                <c:pt idx="705">
                  <c:v>0.57545823739450908</c:v>
                </c:pt>
                <c:pt idx="706">
                  <c:v>0.57545823739450908</c:v>
                </c:pt>
                <c:pt idx="707">
                  <c:v>0.57545823739450908</c:v>
                </c:pt>
                <c:pt idx="708">
                  <c:v>0.57545823739450908</c:v>
                </c:pt>
                <c:pt idx="709">
                  <c:v>0.57545823739450908</c:v>
                </c:pt>
                <c:pt idx="710">
                  <c:v>0.57545823739450908</c:v>
                </c:pt>
                <c:pt idx="711">
                  <c:v>0.57545823739450908</c:v>
                </c:pt>
                <c:pt idx="712">
                  <c:v>0.57545823739450908</c:v>
                </c:pt>
                <c:pt idx="713">
                  <c:v>0.57545823739450908</c:v>
                </c:pt>
                <c:pt idx="714">
                  <c:v>0.57545823739450908</c:v>
                </c:pt>
                <c:pt idx="715">
                  <c:v>0.57545823739450908</c:v>
                </c:pt>
                <c:pt idx="716">
                  <c:v>0.57545823739450908</c:v>
                </c:pt>
                <c:pt idx="717">
                  <c:v>0.57545823739450908</c:v>
                </c:pt>
                <c:pt idx="718">
                  <c:v>0.57545823739450908</c:v>
                </c:pt>
                <c:pt idx="719">
                  <c:v>0.57545823739450908</c:v>
                </c:pt>
                <c:pt idx="720">
                  <c:v>0.57545823739450908</c:v>
                </c:pt>
                <c:pt idx="721">
                  <c:v>0.57545823739450908</c:v>
                </c:pt>
                <c:pt idx="722">
                  <c:v>0.57545823739450908</c:v>
                </c:pt>
                <c:pt idx="723">
                  <c:v>0.57545823739450908</c:v>
                </c:pt>
                <c:pt idx="724">
                  <c:v>0.57545823739450908</c:v>
                </c:pt>
                <c:pt idx="725">
                  <c:v>0.57545823739450908</c:v>
                </c:pt>
                <c:pt idx="726">
                  <c:v>0.57545823739450908</c:v>
                </c:pt>
                <c:pt idx="727">
                  <c:v>0.57545823739450908</c:v>
                </c:pt>
                <c:pt idx="728">
                  <c:v>0.57545823739450908</c:v>
                </c:pt>
                <c:pt idx="729">
                  <c:v>0.57545823739450908</c:v>
                </c:pt>
                <c:pt idx="730">
                  <c:v>0.57545823739450908</c:v>
                </c:pt>
                <c:pt idx="731">
                  <c:v>0.57545823739450908</c:v>
                </c:pt>
                <c:pt idx="732">
                  <c:v>0.57545823739450908</c:v>
                </c:pt>
                <c:pt idx="733">
                  <c:v>0.57545823739450908</c:v>
                </c:pt>
                <c:pt idx="734">
                  <c:v>0.57545823739450908</c:v>
                </c:pt>
                <c:pt idx="735">
                  <c:v>0.57545823739450908</c:v>
                </c:pt>
                <c:pt idx="736">
                  <c:v>0.57545823739450908</c:v>
                </c:pt>
                <c:pt idx="737">
                  <c:v>0.57545823739450908</c:v>
                </c:pt>
                <c:pt idx="738">
                  <c:v>0.57545823739450908</c:v>
                </c:pt>
                <c:pt idx="739">
                  <c:v>0.57545823739450908</c:v>
                </c:pt>
                <c:pt idx="740">
                  <c:v>0.57545823739450908</c:v>
                </c:pt>
                <c:pt idx="741">
                  <c:v>0.57545823739450908</c:v>
                </c:pt>
                <c:pt idx="742">
                  <c:v>0.57545823739450908</c:v>
                </c:pt>
                <c:pt idx="743">
                  <c:v>0.57545823739450908</c:v>
                </c:pt>
                <c:pt idx="744">
                  <c:v>0.57545823739450908</c:v>
                </c:pt>
                <c:pt idx="745">
                  <c:v>0.57545823739450908</c:v>
                </c:pt>
                <c:pt idx="746">
                  <c:v>0.57545823739450908</c:v>
                </c:pt>
                <c:pt idx="747">
                  <c:v>0.57545823739450908</c:v>
                </c:pt>
                <c:pt idx="748">
                  <c:v>0.57545823739450908</c:v>
                </c:pt>
                <c:pt idx="749">
                  <c:v>0.57545823739450908</c:v>
                </c:pt>
                <c:pt idx="750">
                  <c:v>0.57545823739450908</c:v>
                </c:pt>
                <c:pt idx="751">
                  <c:v>0.57545823739450908</c:v>
                </c:pt>
                <c:pt idx="752">
                  <c:v>0.57545823739450908</c:v>
                </c:pt>
                <c:pt idx="753">
                  <c:v>0.57545823739450908</c:v>
                </c:pt>
                <c:pt idx="754">
                  <c:v>0.57545823739450908</c:v>
                </c:pt>
                <c:pt idx="755">
                  <c:v>0.57545823739450908</c:v>
                </c:pt>
                <c:pt idx="756">
                  <c:v>0.57545823739450908</c:v>
                </c:pt>
                <c:pt idx="757">
                  <c:v>0.57545823739450908</c:v>
                </c:pt>
                <c:pt idx="758">
                  <c:v>0.57545823739450908</c:v>
                </c:pt>
                <c:pt idx="759">
                  <c:v>0.57545823739450908</c:v>
                </c:pt>
                <c:pt idx="760">
                  <c:v>0.57545823739450908</c:v>
                </c:pt>
                <c:pt idx="761">
                  <c:v>0.57545823739450908</c:v>
                </c:pt>
                <c:pt idx="762">
                  <c:v>0.57545823739450908</c:v>
                </c:pt>
                <c:pt idx="763">
                  <c:v>0.57545823739450908</c:v>
                </c:pt>
                <c:pt idx="764">
                  <c:v>0.57545823739450908</c:v>
                </c:pt>
                <c:pt idx="765">
                  <c:v>0.57545823739450908</c:v>
                </c:pt>
                <c:pt idx="766">
                  <c:v>0.57545823739450908</c:v>
                </c:pt>
                <c:pt idx="767">
                  <c:v>0.57545823739450908</c:v>
                </c:pt>
                <c:pt idx="768">
                  <c:v>0.57545823739450908</c:v>
                </c:pt>
                <c:pt idx="769">
                  <c:v>0.57545823739450908</c:v>
                </c:pt>
                <c:pt idx="770">
                  <c:v>0.57545823739450908</c:v>
                </c:pt>
                <c:pt idx="771">
                  <c:v>0.57545823739450908</c:v>
                </c:pt>
                <c:pt idx="772">
                  <c:v>0.57545823739450908</c:v>
                </c:pt>
                <c:pt idx="773">
                  <c:v>0.57545823739450908</c:v>
                </c:pt>
                <c:pt idx="774">
                  <c:v>0.57545823739450908</c:v>
                </c:pt>
                <c:pt idx="775">
                  <c:v>0.57545823739450908</c:v>
                </c:pt>
                <c:pt idx="776">
                  <c:v>0.57545823739450908</c:v>
                </c:pt>
                <c:pt idx="777">
                  <c:v>0.57545823739450908</c:v>
                </c:pt>
                <c:pt idx="778">
                  <c:v>0.57545823739450908</c:v>
                </c:pt>
                <c:pt idx="779">
                  <c:v>0.57545823739450908</c:v>
                </c:pt>
                <c:pt idx="780">
                  <c:v>0.57545823739450908</c:v>
                </c:pt>
                <c:pt idx="781">
                  <c:v>0.57545823739450908</c:v>
                </c:pt>
                <c:pt idx="782">
                  <c:v>0.57545823739450908</c:v>
                </c:pt>
                <c:pt idx="783">
                  <c:v>0.57545823739450908</c:v>
                </c:pt>
                <c:pt idx="784">
                  <c:v>0.57545823739450908</c:v>
                </c:pt>
                <c:pt idx="785">
                  <c:v>0.57545823739450908</c:v>
                </c:pt>
                <c:pt idx="786">
                  <c:v>0.57545823739450908</c:v>
                </c:pt>
                <c:pt idx="787">
                  <c:v>0.57545823739450908</c:v>
                </c:pt>
                <c:pt idx="788">
                  <c:v>0.57545823739450908</c:v>
                </c:pt>
                <c:pt idx="789">
                  <c:v>0.57545823739450908</c:v>
                </c:pt>
                <c:pt idx="790">
                  <c:v>0.57545823739450908</c:v>
                </c:pt>
                <c:pt idx="791">
                  <c:v>0.57545823739450908</c:v>
                </c:pt>
                <c:pt idx="792">
                  <c:v>0.57545823739450908</c:v>
                </c:pt>
                <c:pt idx="793">
                  <c:v>0.57545823739450908</c:v>
                </c:pt>
                <c:pt idx="794">
                  <c:v>0.57545823739450908</c:v>
                </c:pt>
                <c:pt idx="795">
                  <c:v>0.57545823739450908</c:v>
                </c:pt>
                <c:pt idx="796">
                  <c:v>0.57545823739450908</c:v>
                </c:pt>
                <c:pt idx="797">
                  <c:v>0.57545823739450908</c:v>
                </c:pt>
                <c:pt idx="798">
                  <c:v>0.57545823739450908</c:v>
                </c:pt>
                <c:pt idx="799">
                  <c:v>0.57545823739450908</c:v>
                </c:pt>
                <c:pt idx="800">
                  <c:v>0.57545823739450908</c:v>
                </c:pt>
                <c:pt idx="801">
                  <c:v>0.57545823739450908</c:v>
                </c:pt>
                <c:pt idx="802">
                  <c:v>0.57545823739450908</c:v>
                </c:pt>
                <c:pt idx="803">
                  <c:v>0.57545823739450908</c:v>
                </c:pt>
                <c:pt idx="804">
                  <c:v>0.57545823739450908</c:v>
                </c:pt>
                <c:pt idx="805">
                  <c:v>0.57545823739450908</c:v>
                </c:pt>
                <c:pt idx="806">
                  <c:v>0.57545823739450908</c:v>
                </c:pt>
                <c:pt idx="807">
                  <c:v>0.57545823739450908</c:v>
                </c:pt>
                <c:pt idx="808">
                  <c:v>0.57545823739450908</c:v>
                </c:pt>
                <c:pt idx="809">
                  <c:v>0.57545823739450908</c:v>
                </c:pt>
                <c:pt idx="810">
                  <c:v>0.57545823739450908</c:v>
                </c:pt>
                <c:pt idx="811">
                  <c:v>0.57545823739450908</c:v>
                </c:pt>
                <c:pt idx="812">
                  <c:v>0.57545823739450908</c:v>
                </c:pt>
                <c:pt idx="813">
                  <c:v>0.57545823739450908</c:v>
                </c:pt>
                <c:pt idx="814">
                  <c:v>0.57545823739450908</c:v>
                </c:pt>
                <c:pt idx="815">
                  <c:v>0.57545823739450908</c:v>
                </c:pt>
                <c:pt idx="816">
                  <c:v>0.57545823739450908</c:v>
                </c:pt>
                <c:pt idx="817">
                  <c:v>0.57545823739450908</c:v>
                </c:pt>
                <c:pt idx="818">
                  <c:v>0.57545823739450908</c:v>
                </c:pt>
                <c:pt idx="819">
                  <c:v>0.57545823739450908</c:v>
                </c:pt>
                <c:pt idx="820">
                  <c:v>0.57545823739450908</c:v>
                </c:pt>
                <c:pt idx="821">
                  <c:v>0.57545823739450908</c:v>
                </c:pt>
                <c:pt idx="822">
                  <c:v>0.57545823739450908</c:v>
                </c:pt>
                <c:pt idx="823">
                  <c:v>0.57545823739450908</c:v>
                </c:pt>
                <c:pt idx="824">
                  <c:v>0.57545823739450908</c:v>
                </c:pt>
                <c:pt idx="825">
                  <c:v>0.57545823739450908</c:v>
                </c:pt>
                <c:pt idx="826">
                  <c:v>0.57545823739450908</c:v>
                </c:pt>
                <c:pt idx="827">
                  <c:v>0.57545823739450908</c:v>
                </c:pt>
                <c:pt idx="828">
                  <c:v>0.57545823739450908</c:v>
                </c:pt>
                <c:pt idx="829">
                  <c:v>0.57545823739450908</c:v>
                </c:pt>
                <c:pt idx="830">
                  <c:v>0.57545823739450908</c:v>
                </c:pt>
                <c:pt idx="831">
                  <c:v>0.57545823739450908</c:v>
                </c:pt>
                <c:pt idx="832">
                  <c:v>0.57545823739450908</c:v>
                </c:pt>
                <c:pt idx="833">
                  <c:v>0.57545823739450908</c:v>
                </c:pt>
                <c:pt idx="834">
                  <c:v>0.57545823739450908</c:v>
                </c:pt>
                <c:pt idx="835">
                  <c:v>0.57545823739450908</c:v>
                </c:pt>
                <c:pt idx="836">
                  <c:v>0.57545823739450908</c:v>
                </c:pt>
                <c:pt idx="837">
                  <c:v>0.57545823739450908</c:v>
                </c:pt>
                <c:pt idx="838">
                  <c:v>0.57545823739450908</c:v>
                </c:pt>
                <c:pt idx="839">
                  <c:v>0.57545823739450908</c:v>
                </c:pt>
                <c:pt idx="840">
                  <c:v>0.57545823739450908</c:v>
                </c:pt>
                <c:pt idx="841">
                  <c:v>0.57545823739450908</c:v>
                </c:pt>
                <c:pt idx="842">
                  <c:v>0.57545823739450908</c:v>
                </c:pt>
                <c:pt idx="843">
                  <c:v>0.57545823739450908</c:v>
                </c:pt>
                <c:pt idx="844">
                  <c:v>0.57545823739450908</c:v>
                </c:pt>
                <c:pt idx="845">
                  <c:v>0.57545823739450908</c:v>
                </c:pt>
                <c:pt idx="846">
                  <c:v>0.57545823739450908</c:v>
                </c:pt>
                <c:pt idx="847">
                  <c:v>0.57545823739450908</c:v>
                </c:pt>
                <c:pt idx="848">
                  <c:v>0.57545823739450908</c:v>
                </c:pt>
                <c:pt idx="849">
                  <c:v>0.57545823739450908</c:v>
                </c:pt>
                <c:pt idx="850">
                  <c:v>0.57545823739450908</c:v>
                </c:pt>
                <c:pt idx="851">
                  <c:v>0.57545823739450908</c:v>
                </c:pt>
                <c:pt idx="852">
                  <c:v>0.57545823739450908</c:v>
                </c:pt>
                <c:pt idx="853">
                  <c:v>0.57545823739450908</c:v>
                </c:pt>
                <c:pt idx="854">
                  <c:v>0.57545823739450908</c:v>
                </c:pt>
                <c:pt idx="855">
                  <c:v>0.57545823739450908</c:v>
                </c:pt>
                <c:pt idx="856">
                  <c:v>0.57545823739450908</c:v>
                </c:pt>
                <c:pt idx="857">
                  <c:v>0.57545823739450908</c:v>
                </c:pt>
                <c:pt idx="858">
                  <c:v>0.57545823739450908</c:v>
                </c:pt>
                <c:pt idx="859">
                  <c:v>0.57545823739450908</c:v>
                </c:pt>
                <c:pt idx="860">
                  <c:v>0.57545823739450908</c:v>
                </c:pt>
                <c:pt idx="861">
                  <c:v>0.57545823739450908</c:v>
                </c:pt>
                <c:pt idx="862">
                  <c:v>0.57545823739450908</c:v>
                </c:pt>
                <c:pt idx="863">
                  <c:v>0.57545823739450908</c:v>
                </c:pt>
                <c:pt idx="864">
                  <c:v>0.57545823739450908</c:v>
                </c:pt>
                <c:pt idx="865">
                  <c:v>0.57545823739450908</c:v>
                </c:pt>
                <c:pt idx="866">
                  <c:v>0.57545823739450908</c:v>
                </c:pt>
                <c:pt idx="867">
                  <c:v>0.57545823739450908</c:v>
                </c:pt>
                <c:pt idx="868">
                  <c:v>0.57545823739450908</c:v>
                </c:pt>
                <c:pt idx="869">
                  <c:v>0.57545823739450908</c:v>
                </c:pt>
                <c:pt idx="870">
                  <c:v>0.57545823739450908</c:v>
                </c:pt>
                <c:pt idx="871">
                  <c:v>0.57545823739450908</c:v>
                </c:pt>
                <c:pt idx="872">
                  <c:v>0.57545823739450908</c:v>
                </c:pt>
                <c:pt idx="873">
                  <c:v>0.57545823739450908</c:v>
                </c:pt>
                <c:pt idx="874">
                  <c:v>0.57545823739450908</c:v>
                </c:pt>
                <c:pt idx="875">
                  <c:v>0.57545823739450908</c:v>
                </c:pt>
                <c:pt idx="876">
                  <c:v>0.57545823739450908</c:v>
                </c:pt>
                <c:pt idx="877">
                  <c:v>0.57545823739450908</c:v>
                </c:pt>
                <c:pt idx="878">
                  <c:v>0.57545823739450908</c:v>
                </c:pt>
                <c:pt idx="879">
                  <c:v>0.57545823739450908</c:v>
                </c:pt>
                <c:pt idx="880">
                  <c:v>0.57545823739450908</c:v>
                </c:pt>
                <c:pt idx="881">
                  <c:v>0.57545823739450908</c:v>
                </c:pt>
                <c:pt idx="882">
                  <c:v>0.57545823739450908</c:v>
                </c:pt>
                <c:pt idx="883">
                  <c:v>0.57545823739450908</c:v>
                </c:pt>
                <c:pt idx="884">
                  <c:v>0.57545823739450908</c:v>
                </c:pt>
                <c:pt idx="885">
                  <c:v>0.57545823739450908</c:v>
                </c:pt>
                <c:pt idx="886">
                  <c:v>0.57545823739450908</c:v>
                </c:pt>
                <c:pt idx="887">
                  <c:v>0.57545823739450908</c:v>
                </c:pt>
                <c:pt idx="888">
                  <c:v>0.57545823739450908</c:v>
                </c:pt>
                <c:pt idx="889">
                  <c:v>0.57545823739450908</c:v>
                </c:pt>
                <c:pt idx="890">
                  <c:v>0.57545823739450908</c:v>
                </c:pt>
                <c:pt idx="891">
                  <c:v>0.57545823739450908</c:v>
                </c:pt>
                <c:pt idx="892">
                  <c:v>0.57545823739450908</c:v>
                </c:pt>
                <c:pt idx="893">
                  <c:v>0.57545823739450908</c:v>
                </c:pt>
                <c:pt idx="894">
                  <c:v>0.57545823739450908</c:v>
                </c:pt>
                <c:pt idx="895">
                  <c:v>0.57545823739450908</c:v>
                </c:pt>
                <c:pt idx="896">
                  <c:v>0.57545823739450908</c:v>
                </c:pt>
                <c:pt idx="897">
                  <c:v>0.57545823739450908</c:v>
                </c:pt>
                <c:pt idx="898">
                  <c:v>0.57545823739450908</c:v>
                </c:pt>
                <c:pt idx="899">
                  <c:v>0.57545823739450908</c:v>
                </c:pt>
                <c:pt idx="900">
                  <c:v>0.57545823739450908</c:v>
                </c:pt>
                <c:pt idx="901">
                  <c:v>0.57545823739450908</c:v>
                </c:pt>
                <c:pt idx="902">
                  <c:v>0.57545823739450908</c:v>
                </c:pt>
                <c:pt idx="903">
                  <c:v>0.57545823739450908</c:v>
                </c:pt>
                <c:pt idx="904">
                  <c:v>0.57545823739450908</c:v>
                </c:pt>
                <c:pt idx="905">
                  <c:v>0.57545823739450908</c:v>
                </c:pt>
                <c:pt idx="906">
                  <c:v>0.57545823739450908</c:v>
                </c:pt>
                <c:pt idx="907">
                  <c:v>0.57545823739450908</c:v>
                </c:pt>
                <c:pt idx="908">
                  <c:v>0.57545823739450908</c:v>
                </c:pt>
                <c:pt idx="909">
                  <c:v>0.57545823739450908</c:v>
                </c:pt>
                <c:pt idx="910">
                  <c:v>0.57545823739450908</c:v>
                </c:pt>
                <c:pt idx="911">
                  <c:v>0.57545823739450908</c:v>
                </c:pt>
                <c:pt idx="912">
                  <c:v>0.57545823739450908</c:v>
                </c:pt>
                <c:pt idx="913">
                  <c:v>0.57545823739450908</c:v>
                </c:pt>
                <c:pt idx="914">
                  <c:v>0.57545823739450908</c:v>
                </c:pt>
                <c:pt idx="915">
                  <c:v>0.57545823739450908</c:v>
                </c:pt>
                <c:pt idx="916">
                  <c:v>0.57545823739450908</c:v>
                </c:pt>
                <c:pt idx="917">
                  <c:v>0.57545823739450908</c:v>
                </c:pt>
                <c:pt idx="918">
                  <c:v>0.57545823739450908</c:v>
                </c:pt>
                <c:pt idx="919">
                  <c:v>0.57545823739450908</c:v>
                </c:pt>
                <c:pt idx="920">
                  <c:v>0.57545823739450908</c:v>
                </c:pt>
                <c:pt idx="921">
                  <c:v>0.57545823739450908</c:v>
                </c:pt>
                <c:pt idx="922">
                  <c:v>0.57545823739450908</c:v>
                </c:pt>
                <c:pt idx="923">
                  <c:v>0.57545823739450908</c:v>
                </c:pt>
                <c:pt idx="924">
                  <c:v>0.57545823739450908</c:v>
                </c:pt>
                <c:pt idx="925">
                  <c:v>0.57545823739450908</c:v>
                </c:pt>
                <c:pt idx="926">
                  <c:v>0.57545823739450908</c:v>
                </c:pt>
                <c:pt idx="927">
                  <c:v>0.57545823739450908</c:v>
                </c:pt>
                <c:pt idx="928">
                  <c:v>0.57545823739450908</c:v>
                </c:pt>
                <c:pt idx="929">
                  <c:v>0.57545823739450908</c:v>
                </c:pt>
                <c:pt idx="930">
                  <c:v>0.57545823739450908</c:v>
                </c:pt>
                <c:pt idx="931">
                  <c:v>0.57545823739450908</c:v>
                </c:pt>
                <c:pt idx="932">
                  <c:v>0.57545823739450908</c:v>
                </c:pt>
                <c:pt idx="933">
                  <c:v>0.57545823739450908</c:v>
                </c:pt>
                <c:pt idx="934">
                  <c:v>0.57545823739450908</c:v>
                </c:pt>
                <c:pt idx="935">
                  <c:v>0.57545823739450908</c:v>
                </c:pt>
                <c:pt idx="936">
                  <c:v>0.57545823739450908</c:v>
                </c:pt>
                <c:pt idx="937">
                  <c:v>0.57545823739450908</c:v>
                </c:pt>
                <c:pt idx="938">
                  <c:v>0.57545823739450908</c:v>
                </c:pt>
                <c:pt idx="939">
                  <c:v>0.57545823739450908</c:v>
                </c:pt>
                <c:pt idx="940">
                  <c:v>0.57545823739450908</c:v>
                </c:pt>
                <c:pt idx="941">
                  <c:v>0.57545823739450908</c:v>
                </c:pt>
                <c:pt idx="942">
                  <c:v>0.57545823739450908</c:v>
                </c:pt>
                <c:pt idx="943">
                  <c:v>0.57545823739450908</c:v>
                </c:pt>
                <c:pt idx="944">
                  <c:v>0.57545823739450908</c:v>
                </c:pt>
                <c:pt idx="945">
                  <c:v>0.57545823739450908</c:v>
                </c:pt>
                <c:pt idx="946">
                  <c:v>0.57545823739450908</c:v>
                </c:pt>
                <c:pt idx="947">
                  <c:v>0.57545823739450908</c:v>
                </c:pt>
                <c:pt idx="948">
                  <c:v>0.57545823739450908</c:v>
                </c:pt>
                <c:pt idx="949">
                  <c:v>0.57545823739450908</c:v>
                </c:pt>
                <c:pt idx="950">
                  <c:v>0.57545823739450908</c:v>
                </c:pt>
                <c:pt idx="951">
                  <c:v>0.57545823739450908</c:v>
                </c:pt>
                <c:pt idx="952">
                  <c:v>0.57545823739450908</c:v>
                </c:pt>
                <c:pt idx="953">
                  <c:v>0.57545823739450908</c:v>
                </c:pt>
                <c:pt idx="954">
                  <c:v>0.57545823739450908</c:v>
                </c:pt>
                <c:pt idx="955">
                  <c:v>0.57545823739450908</c:v>
                </c:pt>
                <c:pt idx="956">
                  <c:v>0.57545823739450908</c:v>
                </c:pt>
                <c:pt idx="957">
                  <c:v>0.57545823739450908</c:v>
                </c:pt>
                <c:pt idx="958">
                  <c:v>0.57545823739450908</c:v>
                </c:pt>
                <c:pt idx="959">
                  <c:v>0.57545823739450908</c:v>
                </c:pt>
                <c:pt idx="960">
                  <c:v>0.57545823739450908</c:v>
                </c:pt>
                <c:pt idx="961">
                  <c:v>0.57545823739450908</c:v>
                </c:pt>
                <c:pt idx="962">
                  <c:v>0.57545823739450908</c:v>
                </c:pt>
                <c:pt idx="963">
                  <c:v>0.57545823739450908</c:v>
                </c:pt>
                <c:pt idx="964">
                  <c:v>0.57545823739450908</c:v>
                </c:pt>
                <c:pt idx="965">
                  <c:v>0.57545823739450908</c:v>
                </c:pt>
                <c:pt idx="966">
                  <c:v>0.57545823739450908</c:v>
                </c:pt>
                <c:pt idx="967">
                  <c:v>0.57545823739450908</c:v>
                </c:pt>
                <c:pt idx="968">
                  <c:v>0.57545823739450908</c:v>
                </c:pt>
                <c:pt idx="969">
                  <c:v>0.57545823739450908</c:v>
                </c:pt>
                <c:pt idx="970">
                  <c:v>0.57545823739450908</c:v>
                </c:pt>
                <c:pt idx="971">
                  <c:v>0.57545823739450908</c:v>
                </c:pt>
                <c:pt idx="972">
                  <c:v>0.57545823739450908</c:v>
                </c:pt>
                <c:pt idx="973">
                  <c:v>0.57545823739450908</c:v>
                </c:pt>
                <c:pt idx="974">
                  <c:v>0.57545823739450908</c:v>
                </c:pt>
                <c:pt idx="975">
                  <c:v>0.57545823739450908</c:v>
                </c:pt>
                <c:pt idx="976">
                  <c:v>0.57545823739450908</c:v>
                </c:pt>
                <c:pt idx="977">
                  <c:v>0.57545823739450908</c:v>
                </c:pt>
                <c:pt idx="978">
                  <c:v>0.57545823739450908</c:v>
                </c:pt>
                <c:pt idx="979">
                  <c:v>0.57545823739450908</c:v>
                </c:pt>
                <c:pt idx="980">
                  <c:v>0.57545823739450908</c:v>
                </c:pt>
                <c:pt idx="981">
                  <c:v>0.57545823739450908</c:v>
                </c:pt>
                <c:pt idx="982">
                  <c:v>0.57545823739450908</c:v>
                </c:pt>
                <c:pt idx="983">
                  <c:v>0.57545823739450908</c:v>
                </c:pt>
                <c:pt idx="984">
                  <c:v>0.57545823739450908</c:v>
                </c:pt>
                <c:pt idx="985">
                  <c:v>0.57545823739450908</c:v>
                </c:pt>
                <c:pt idx="986">
                  <c:v>0.57545823739450908</c:v>
                </c:pt>
                <c:pt idx="987">
                  <c:v>0.57545823739450908</c:v>
                </c:pt>
                <c:pt idx="988">
                  <c:v>0.57545823739450908</c:v>
                </c:pt>
                <c:pt idx="989">
                  <c:v>0.57545823739450908</c:v>
                </c:pt>
                <c:pt idx="990">
                  <c:v>0.57545823739450908</c:v>
                </c:pt>
                <c:pt idx="991">
                  <c:v>0.57545823739450908</c:v>
                </c:pt>
                <c:pt idx="992">
                  <c:v>0.57545823739450908</c:v>
                </c:pt>
                <c:pt idx="993">
                  <c:v>0.57545823739450908</c:v>
                </c:pt>
                <c:pt idx="994">
                  <c:v>0.57545823739450908</c:v>
                </c:pt>
                <c:pt idx="995">
                  <c:v>0.57545823739450908</c:v>
                </c:pt>
                <c:pt idx="996">
                  <c:v>0.57545823739450908</c:v>
                </c:pt>
                <c:pt idx="997">
                  <c:v>0.57545823739450908</c:v>
                </c:pt>
                <c:pt idx="998">
                  <c:v>0.57545823739450908</c:v>
                </c:pt>
                <c:pt idx="999">
                  <c:v>0.57545823739450908</c:v>
                </c:pt>
                <c:pt idx="1000">
                  <c:v>0.57545823739450908</c:v>
                </c:pt>
                <c:pt idx="1001">
                  <c:v>0.57545823739450908</c:v>
                </c:pt>
                <c:pt idx="1002">
                  <c:v>0.57545823739450908</c:v>
                </c:pt>
                <c:pt idx="1003">
                  <c:v>0.57545823739450908</c:v>
                </c:pt>
                <c:pt idx="1004">
                  <c:v>0.57545823739450908</c:v>
                </c:pt>
                <c:pt idx="1005">
                  <c:v>0.57545823739450908</c:v>
                </c:pt>
                <c:pt idx="1006">
                  <c:v>0.57545823739450908</c:v>
                </c:pt>
                <c:pt idx="1007">
                  <c:v>0.57545823739450908</c:v>
                </c:pt>
                <c:pt idx="1008">
                  <c:v>0.57545823739450908</c:v>
                </c:pt>
                <c:pt idx="1009">
                  <c:v>0.57545823739450908</c:v>
                </c:pt>
                <c:pt idx="1010">
                  <c:v>0.57545823739450908</c:v>
                </c:pt>
                <c:pt idx="1011">
                  <c:v>0.57545823739450908</c:v>
                </c:pt>
                <c:pt idx="1012">
                  <c:v>0.57545823739450908</c:v>
                </c:pt>
                <c:pt idx="1013">
                  <c:v>0.57545823739450908</c:v>
                </c:pt>
                <c:pt idx="1014">
                  <c:v>0.57545823739450908</c:v>
                </c:pt>
                <c:pt idx="1015">
                  <c:v>0.57545823739450908</c:v>
                </c:pt>
                <c:pt idx="1016">
                  <c:v>0.57545823739450908</c:v>
                </c:pt>
                <c:pt idx="1017">
                  <c:v>0.57545823739450908</c:v>
                </c:pt>
                <c:pt idx="1018">
                  <c:v>0.57545823739450908</c:v>
                </c:pt>
                <c:pt idx="1019">
                  <c:v>0.57545823739450908</c:v>
                </c:pt>
                <c:pt idx="1020">
                  <c:v>0.57545823739450908</c:v>
                </c:pt>
                <c:pt idx="1021">
                  <c:v>0.57545823739450908</c:v>
                </c:pt>
                <c:pt idx="1022">
                  <c:v>0.57545823739450908</c:v>
                </c:pt>
                <c:pt idx="1023">
                  <c:v>0.57545823739450908</c:v>
                </c:pt>
                <c:pt idx="1024">
                  <c:v>0.57545823739450908</c:v>
                </c:pt>
                <c:pt idx="1025">
                  <c:v>0.57545823739450908</c:v>
                </c:pt>
                <c:pt idx="1026">
                  <c:v>0.57545823739450908</c:v>
                </c:pt>
                <c:pt idx="1027">
                  <c:v>0.57545823739450908</c:v>
                </c:pt>
                <c:pt idx="1028">
                  <c:v>0.57545823739450908</c:v>
                </c:pt>
                <c:pt idx="1029">
                  <c:v>0.57545823739450908</c:v>
                </c:pt>
                <c:pt idx="1030">
                  <c:v>0.57545823739450908</c:v>
                </c:pt>
                <c:pt idx="1031">
                  <c:v>0.57545823739450908</c:v>
                </c:pt>
                <c:pt idx="1032">
                  <c:v>0.57545823739450908</c:v>
                </c:pt>
                <c:pt idx="1033">
                  <c:v>0.57545823739450908</c:v>
                </c:pt>
                <c:pt idx="1034">
                  <c:v>0.57545823739450908</c:v>
                </c:pt>
                <c:pt idx="1035">
                  <c:v>0.57545823739450908</c:v>
                </c:pt>
                <c:pt idx="1036">
                  <c:v>0.57545823739450908</c:v>
                </c:pt>
                <c:pt idx="1037">
                  <c:v>0.57545823739450908</c:v>
                </c:pt>
                <c:pt idx="1038">
                  <c:v>0.57545823739450908</c:v>
                </c:pt>
                <c:pt idx="1039">
                  <c:v>0.57545823739450908</c:v>
                </c:pt>
                <c:pt idx="1040">
                  <c:v>0.57545823739450908</c:v>
                </c:pt>
                <c:pt idx="1041">
                  <c:v>0.57545823739450908</c:v>
                </c:pt>
                <c:pt idx="1042">
                  <c:v>0.57545823739450908</c:v>
                </c:pt>
                <c:pt idx="1043">
                  <c:v>0.57545823739450908</c:v>
                </c:pt>
                <c:pt idx="1044">
                  <c:v>0.57545823739450908</c:v>
                </c:pt>
                <c:pt idx="1045">
                  <c:v>0.57545823739450908</c:v>
                </c:pt>
                <c:pt idx="1046">
                  <c:v>0.57545823739450908</c:v>
                </c:pt>
                <c:pt idx="1047">
                  <c:v>0.57545823739450908</c:v>
                </c:pt>
                <c:pt idx="1048">
                  <c:v>0.57545823739450908</c:v>
                </c:pt>
                <c:pt idx="1049">
                  <c:v>0.57545823739450908</c:v>
                </c:pt>
                <c:pt idx="1050">
                  <c:v>0.57545823739450908</c:v>
                </c:pt>
                <c:pt idx="1051">
                  <c:v>0.57545823739450908</c:v>
                </c:pt>
                <c:pt idx="1052">
                  <c:v>0.57545823739450908</c:v>
                </c:pt>
                <c:pt idx="1053">
                  <c:v>0.57545823739450908</c:v>
                </c:pt>
                <c:pt idx="1054">
                  <c:v>0.57545823739450908</c:v>
                </c:pt>
                <c:pt idx="1055">
                  <c:v>0.57545823739450908</c:v>
                </c:pt>
                <c:pt idx="1056">
                  <c:v>0.57545823739450908</c:v>
                </c:pt>
                <c:pt idx="1057">
                  <c:v>0.57545823739450908</c:v>
                </c:pt>
                <c:pt idx="1058">
                  <c:v>0.57545823739450908</c:v>
                </c:pt>
                <c:pt idx="1059">
                  <c:v>0.57545823739450908</c:v>
                </c:pt>
                <c:pt idx="1060">
                  <c:v>0.57545823739450908</c:v>
                </c:pt>
                <c:pt idx="1061">
                  <c:v>0.57545823739450908</c:v>
                </c:pt>
                <c:pt idx="1062">
                  <c:v>0.57545823739450908</c:v>
                </c:pt>
                <c:pt idx="1063">
                  <c:v>0.57545823739450908</c:v>
                </c:pt>
                <c:pt idx="1064">
                  <c:v>0.57545823739450908</c:v>
                </c:pt>
                <c:pt idx="1065">
                  <c:v>0.57545823739450908</c:v>
                </c:pt>
                <c:pt idx="1066">
                  <c:v>0.57545823739450908</c:v>
                </c:pt>
                <c:pt idx="1067">
                  <c:v>0.57545823739450908</c:v>
                </c:pt>
                <c:pt idx="1068">
                  <c:v>0.57545823739450908</c:v>
                </c:pt>
                <c:pt idx="1069">
                  <c:v>0.57545823739450908</c:v>
                </c:pt>
                <c:pt idx="1070">
                  <c:v>0.57545823739450908</c:v>
                </c:pt>
                <c:pt idx="1071">
                  <c:v>0.57545823739450908</c:v>
                </c:pt>
                <c:pt idx="1072">
                  <c:v>0.57545823739450908</c:v>
                </c:pt>
                <c:pt idx="1073">
                  <c:v>0.57545823739450908</c:v>
                </c:pt>
                <c:pt idx="1074">
                  <c:v>0.57545823739450908</c:v>
                </c:pt>
                <c:pt idx="1075">
                  <c:v>0.57545823739450908</c:v>
                </c:pt>
                <c:pt idx="1076">
                  <c:v>0.57545823739450908</c:v>
                </c:pt>
                <c:pt idx="1077">
                  <c:v>0.57545823739450908</c:v>
                </c:pt>
                <c:pt idx="1078">
                  <c:v>0.57545823739450908</c:v>
                </c:pt>
                <c:pt idx="1079">
                  <c:v>0.57545823739450908</c:v>
                </c:pt>
                <c:pt idx="1080">
                  <c:v>0.57545823739450908</c:v>
                </c:pt>
                <c:pt idx="1081">
                  <c:v>0.57545823739450908</c:v>
                </c:pt>
                <c:pt idx="1082">
                  <c:v>0.57545823739450908</c:v>
                </c:pt>
                <c:pt idx="1083">
                  <c:v>0.57545823739450908</c:v>
                </c:pt>
                <c:pt idx="1084">
                  <c:v>0.57545823739450908</c:v>
                </c:pt>
                <c:pt idx="1085">
                  <c:v>0.57545823739450908</c:v>
                </c:pt>
                <c:pt idx="1086">
                  <c:v>0.57545823739450908</c:v>
                </c:pt>
                <c:pt idx="1087">
                  <c:v>0.57545823739450908</c:v>
                </c:pt>
                <c:pt idx="1088">
                  <c:v>0.57545823739450908</c:v>
                </c:pt>
                <c:pt idx="1089">
                  <c:v>0.57545823739450908</c:v>
                </c:pt>
                <c:pt idx="1090">
                  <c:v>0.57545823739450908</c:v>
                </c:pt>
                <c:pt idx="1091">
                  <c:v>0.57545823739450908</c:v>
                </c:pt>
                <c:pt idx="1092">
                  <c:v>0.57545823739450908</c:v>
                </c:pt>
                <c:pt idx="1093">
                  <c:v>0.57545823739450908</c:v>
                </c:pt>
                <c:pt idx="1094">
                  <c:v>0.57545823739450908</c:v>
                </c:pt>
                <c:pt idx="1095">
                  <c:v>0.57545823739450908</c:v>
                </c:pt>
                <c:pt idx="1096">
                  <c:v>0.57545823739450908</c:v>
                </c:pt>
                <c:pt idx="1097">
                  <c:v>0.57545823739450908</c:v>
                </c:pt>
                <c:pt idx="1098">
                  <c:v>0.57545823739450908</c:v>
                </c:pt>
                <c:pt idx="1099">
                  <c:v>0.57545823739450908</c:v>
                </c:pt>
                <c:pt idx="1100">
                  <c:v>0.57545823739450908</c:v>
                </c:pt>
                <c:pt idx="1101">
                  <c:v>0.57545823739450908</c:v>
                </c:pt>
                <c:pt idx="1102">
                  <c:v>0.57545823739450908</c:v>
                </c:pt>
                <c:pt idx="1103">
                  <c:v>0.57545823739450908</c:v>
                </c:pt>
                <c:pt idx="1104">
                  <c:v>0.57545823739450908</c:v>
                </c:pt>
                <c:pt idx="1105">
                  <c:v>0.57545823739450908</c:v>
                </c:pt>
                <c:pt idx="1106">
                  <c:v>0.57545823739450908</c:v>
                </c:pt>
                <c:pt idx="1107">
                  <c:v>0.57545823739450908</c:v>
                </c:pt>
                <c:pt idx="1108">
                  <c:v>0.57545823739450908</c:v>
                </c:pt>
                <c:pt idx="1109">
                  <c:v>0.57545823739450908</c:v>
                </c:pt>
                <c:pt idx="1110">
                  <c:v>0.57545823739450908</c:v>
                </c:pt>
                <c:pt idx="1111">
                  <c:v>0.57545823739450908</c:v>
                </c:pt>
                <c:pt idx="1112">
                  <c:v>0.57545823739450908</c:v>
                </c:pt>
                <c:pt idx="1113">
                  <c:v>0.57545823739450908</c:v>
                </c:pt>
                <c:pt idx="1114">
                  <c:v>0.57545823739450908</c:v>
                </c:pt>
                <c:pt idx="1115">
                  <c:v>0.57545823739450908</c:v>
                </c:pt>
                <c:pt idx="1116">
                  <c:v>0.57545823739450908</c:v>
                </c:pt>
                <c:pt idx="1117">
                  <c:v>0.57545823739450908</c:v>
                </c:pt>
                <c:pt idx="1118">
                  <c:v>0.57545823739450908</c:v>
                </c:pt>
                <c:pt idx="1119">
                  <c:v>0.57545823739450908</c:v>
                </c:pt>
                <c:pt idx="1120">
                  <c:v>0.57545823739450908</c:v>
                </c:pt>
                <c:pt idx="1121">
                  <c:v>0.57545823739450908</c:v>
                </c:pt>
                <c:pt idx="1122">
                  <c:v>0.57545823739450908</c:v>
                </c:pt>
                <c:pt idx="1123">
                  <c:v>0.57545823739450908</c:v>
                </c:pt>
                <c:pt idx="1124">
                  <c:v>0.57545823739450908</c:v>
                </c:pt>
                <c:pt idx="1125">
                  <c:v>0.57545823739450908</c:v>
                </c:pt>
                <c:pt idx="1126">
                  <c:v>0.57545823739450908</c:v>
                </c:pt>
                <c:pt idx="1127">
                  <c:v>0.57545823739450908</c:v>
                </c:pt>
                <c:pt idx="1128">
                  <c:v>0.57545823739450908</c:v>
                </c:pt>
                <c:pt idx="1129">
                  <c:v>0.57545823739450908</c:v>
                </c:pt>
                <c:pt idx="1130">
                  <c:v>0.57545823739450908</c:v>
                </c:pt>
                <c:pt idx="1131">
                  <c:v>0.57545823739450908</c:v>
                </c:pt>
                <c:pt idx="1132">
                  <c:v>0.57545823739450908</c:v>
                </c:pt>
                <c:pt idx="1133">
                  <c:v>0.57545823739450908</c:v>
                </c:pt>
                <c:pt idx="1134">
                  <c:v>0.57545823739450908</c:v>
                </c:pt>
                <c:pt idx="1135">
                  <c:v>0.57545823739450908</c:v>
                </c:pt>
                <c:pt idx="1136">
                  <c:v>0.57545823739450908</c:v>
                </c:pt>
                <c:pt idx="1137">
                  <c:v>0.57545823739450908</c:v>
                </c:pt>
                <c:pt idx="1138">
                  <c:v>0.57545823739450908</c:v>
                </c:pt>
                <c:pt idx="1139">
                  <c:v>0.57545823739450908</c:v>
                </c:pt>
                <c:pt idx="1140">
                  <c:v>0.57545823739450908</c:v>
                </c:pt>
                <c:pt idx="1141">
                  <c:v>0.57545823739450908</c:v>
                </c:pt>
                <c:pt idx="1142">
                  <c:v>0.57545823739450908</c:v>
                </c:pt>
                <c:pt idx="1143">
                  <c:v>0.57545823739450908</c:v>
                </c:pt>
                <c:pt idx="1144">
                  <c:v>0.57545823739450908</c:v>
                </c:pt>
                <c:pt idx="1145">
                  <c:v>0.57545823739450908</c:v>
                </c:pt>
                <c:pt idx="1146">
                  <c:v>0.57545823739450908</c:v>
                </c:pt>
                <c:pt idx="1147">
                  <c:v>0.57545823739450908</c:v>
                </c:pt>
                <c:pt idx="1148">
                  <c:v>0.57545823739450908</c:v>
                </c:pt>
                <c:pt idx="1149">
                  <c:v>0.57545823739450908</c:v>
                </c:pt>
                <c:pt idx="1150">
                  <c:v>0.57545823739450908</c:v>
                </c:pt>
                <c:pt idx="1151">
                  <c:v>0.57545823739450908</c:v>
                </c:pt>
                <c:pt idx="1152">
                  <c:v>0.57545823739450908</c:v>
                </c:pt>
                <c:pt idx="1153">
                  <c:v>0.57545823739450908</c:v>
                </c:pt>
                <c:pt idx="1154">
                  <c:v>0.57545823739450908</c:v>
                </c:pt>
                <c:pt idx="1155">
                  <c:v>0.57545823739450908</c:v>
                </c:pt>
                <c:pt idx="1156">
                  <c:v>0.57545823739450908</c:v>
                </c:pt>
                <c:pt idx="1157">
                  <c:v>0.57545823739450908</c:v>
                </c:pt>
                <c:pt idx="1158">
                  <c:v>0.57545823739450908</c:v>
                </c:pt>
                <c:pt idx="1159">
                  <c:v>0.57545823739450908</c:v>
                </c:pt>
                <c:pt idx="1160">
                  <c:v>0.57545823739450908</c:v>
                </c:pt>
                <c:pt idx="1161">
                  <c:v>0.57545823739450908</c:v>
                </c:pt>
                <c:pt idx="1162">
                  <c:v>0.57545823739450908</c:v>
                </c:pt>
                <c:pt idx="1163">
                  <c:v>0.57545823739450908</c:v>
                </c:pt>
                <c:pt idx="1164">
                  <c:v>0.57545823739450908</c:v>
                </c:pt>
                <c:pt idx="1165">
                  <c:v>0.57545823739450908</c:v>
                </c:pt>
                <c:pt idx="1166">
                  <c:v>0.57545823739450908</c:v>
                </c:pt>
                <c:pt idx="1167">
                  <c:v>0.57545823739450908</c:v>
                </c:pt>
                <c:pt idx="1168">
                  <c:v>0.57545823739450908</c:v>
                </c:pt>
                <c:pt idx="1169">
                  <c:v>0.57545823739450908</c:v>
                </c:pt>
                <c:pt idx="1170">
                  <c:v>0.57545823739450908</c:v>
                </c:pt>
                <c:pt idx="1171">
                  <c:v>0.57545823739450908</c:v>
                </c:pt>
                <c:pt idx="1172">
                  <c:v>0.57545823739450908</c:v>
                </c:pt>
                <c:pt idx="1173">
                  <c:v>0.57545823739450908</c:v>
                </c:pt>
                <c:pt idx="1174">
                  <c:v>0.57545823739450908</c:v>
                </c:pt>
                <c:pt idx="1175">
                  <c:v>0.57545823739450908</c:v>
                </c:pt>
                <c:pt idx="1176">
                  <c:v>0.57545823739450908</c:v>
                </c:pt>
                <c:pt idx="1177">
                  <c:v>0.57545823739450908</c:v>
                </c:pt>
                <c:pt idx="1178">
                  <c:v>0.57545823739450908</c:v>
                </c:pt>
                <c:pt idx="1179">
                  <c:v>0.57545823739450908</c:v>
                </c:pt>
                <c:pt idx="1180">
                  <c:v>0.57545823739450908</c:v>
                </c:pt>
                <c:pt idx="1181">
                  <c:v>0.57545823739450908</c:v>
                </c:pt>
                <c:pt idx="1182">
                  <c:v>0.57545823739450908</c:v>
                </c:pt>
                <c:pt idx="1183">
                  <c:v>0.57545823739450908</c:v>
                </c:pt>
                <c:pt idx="1184">
                  <c:v>0.57545823739450908</c:v>
                </c:pt>
                <c:pt idx="1185">
                  <c:v>0.57545823739450908</c:v>
                </c:pt>
                <c:pt idx="1186">
                  <c:v>0.57545823739450908</c:v>
                </c:pt>
                <c:pt idx="1187">
                  <c:v>0.57545823739450908</c:v>
                </c:pt>
                <c:pt idx="1188">
                  <c:v>0.57545823739450908</c:v>
                </c:pt>
                <c:pt idx="1189">
                  <c:v>0.57545823739450908</c:v>
                </c:pt>
                <c:pt idx="1190">
                  <c:v>0.57545823739450908</c:v>
                </c:pt>
                <c:pt idx="1191">
                  <c:v>0.57545823739450908</c:v>
                </c:pt>
                <c:pt idx="1192">
                  <c:v>0.57545823739450908</c:v>
                </c:pt>
                <c:pt idx="1193">
                  <c:v>0.57545823739450908</c:v>
                </c:pt>
                <c:pt idx="1194">
                  <c:v>0.57545823739450908</c:v>
                </c:pt>
                <c:pt idx="1195">
                  <c:v>0.57545823739450908</c:v>
                </c:pt>
                <c:pt idx="1196">
                  <c:v>0.57545823739450908</c:v>
                </c:pt>
                <c:pt idx="1197">
                  <c:v>0.57545823739450908</c:v>
                </c:pt>
                <c:pt idx="1198">
                  <c:v>0.57545823739450908</c:v>
                </c:pt>
                <c:pt idx="1199">
                  <c:v>0.57545823739450908</c:v>
                </c:pt>
                <c:pt idx="1200">
                  <c:v>0.57545823739450908</c:v>
                </c:pt>
                <c:pt idx="1201">
                  <c:v>0.57545823739450908</c:v>
                </c:pt>
                <c:pt idx="1202">
                  <c:v>0.57545823739450908</c:v>
                </c:pt>
                <c:pt idx="1203">
                  <c:v>0.57545823739450908</c:v>
                </c:pt>
                <c:pt idx="1204">
                  <c:v>0.57545823739450908</c:v>
                </c:pt>
                <c:pt idx="1205">
                  <c:v>0.57545823739450908</c:v>
                </c:pt>
                <c:pt idx="1206">
                  <c:v>0.57545823739450908</c:v>
                </c:pt>
                <c:pt idx="1207">
                  <c:v>0.57545823739450908</c:v>
                </c:pt>
                <c:pt idx="1208">
                  <c:v>0.57545823739450908</c:v>
                </c:pt>
                <c:pt idx="1209">
                  <c:v>0.57545823739450908</c:v>
                </c:pt>
                <c:pt idx="1210">
                  <c:v>0.57545823739450908</c:v>
                </c:pt>
                <c:pt idx="1211">
                  <c:v>0.57545823739450908</c:v>
                </c:pt>
                <c:pt idx="1212">
                  <c:v>0.57545823739450908</c:v>
                </c:pt>
                <c:pt idx="1213">
                  <c:v>0.57545823739450908</c:v>
                </c:pt>
                <c:pt idx="1214">
                  <c:v>0.57545823739450908</c:v>
                </c:pt>
                <c:pt idx="1215">
                  <c:v>0.57545823739450908</c:v>
                </c:pt>
                <c:pt idx="1216">
                  <c:v>0.57545823739450908</c:v>
                </c:pt>
                <c:pt idx="1217">
                  <c:v>0.57545823739450908</c:v>
                </c:pt>
                <c:pt idx="1218">
                  <c:v>0.57545823739450908</c:v>
                </c:pt>
                <c:pt idx="1219">
                  <c:v>0.57545823739450908</c:v>
                </c:pt>
                <c:pt idx="1220">
                  <c:v>0.57545823739450908</c:v>
                </c:pt>
                <c:pt idx="1221">
                  <c:v>0.57545823739450908</c:v>
                </c:pt>
                <c:pt idx="1222">
                  <c:v>0.57545823739450908</c:v>
                </c:pt>
                <c:pt idx="1223">
                  <c:v>0.57545823739450908</c:v>
                </c:pt>
                <c:pt idx="1224">
                  <c:v>0.57545823739450908</c:v>
                </c:pt>
                <c:pt idx="1225">
                  <c:v>0.57545823739450908</c:v>
                </c:pt>
                <c:pt idx="1226">
                  <c:v>0.57545823739450908</c:v>
                </c:pt>
                <c:pt idx="1227">
                  <c:v>0.57545823739450908</c:v>
                </c:pt>
                <c:pt idx="1228">
                  <c:v>0.57545823739450908</c:v>
                </c:pt>
                <c:pt idx="1229">
                  <c:v>0.57545823739450908</c:v>
                </c:pt>
                <c:pt idx="1230">
                  <c:v>0.57545823739450908</c:v>
                </c:pt>
                <c:pt idx="1231">
                  <c:v>0.57545823739450908</c:v>
                </c:pt>
                <c:pt idx="1232">
                  <c:v>0.57545823739450908</c:v>
                </c:pt>
                <c:pt idx="1233">
                  <c:v>0.57545823739450908</c:v>
                </c:pt>
                <c:pt idx="1234">
                  <c:v>0.57545823739450908</c:v>
                </c:pt>
                <c:pt idx="1235">
                  <c:v>0.57545823739450908</c:v>
                </c:pt>
                <c:pt idx="1236">
                  <c:v>0.57545823739450908</c:v>
                </c:pt>
                <c:pt idx="1237">
                  <c:v>0.57545823739450908</c:v>
                </c:pt>
                <c:pt idx="1238">
                  <c:v>0.57545823739450908</c:v>
                </c:pt>
                <c:pt idx="1239">
                  <c:v>0.57545823739450908</c:v>
                </c:pt>
                <c:pt idx="1240">
                  <c:v>0.57545823739450908</c:v>
                </c:pt>
                <c:pt idx="1241">
                  <c:v>0.57545823739450908</c:v>
                </c:pt>
                <c:pt idx="1242">
                  <c:v>0.57545823739450908</c:v>
                </c:pt>
                <c:pt idx="1243">
                  <c:v>0.57545823739450908</c:v>
                </c:pt>
                <c:pt idx="1244">
                  <c:v>0.57545823739450908</c:v>
                </c:pt>
                <c:pt idx="1245">
                  <c:v>0.57545823739450908</c:v>
                </c:pt>
                <c:pt idx="1246">
                  <c:v>0.57545823739450908</c:v>
                </c:pt>
                <c:pt idx="1247">
                  <c:v>0.57545823739450908</c:v>
                </c:pt>
                <c:pt idx="1248">
                  <c:v>0.57545823739450908</c:v>
                </c:pt>
                <c:pt idx="1249">
                  <c:v>0.57545823739450908</c:v>
                </c:pt>
                <c:pt idx="1250">
                  <c:v>0.57545823739450908</c:v>
                </c:pt>
                <c:pt idx="1251">
                  <c:v>0.57545823739450908</c:v>
                </c:pt>
                <c:pt idx="1252">
                  <c:v>0.57545823739450908</c:v>
                </c:pt>
                <c:pt idx="1253">
                  <c:v>0.57545823739450908</c:v>
                </c:pt>
                <c:pt idx="1254">
                  <c:v>0.57545823739450908</c:v>
                </c:pt>
                <c:pt idx="1255">
                  <c:v>0.57545823739450908</c:v>
                </c:pt>
                <c:pt idx="1256">
                  <c:v>0.57545823739450908</c:v>
                </c:pt>
                <c:pt idx="1257">
                  <c:v>0.57545823739450908</c:v>
                </c:pt>
                <c:pt idx="1258">
                  <c:v>0.57545823739450908</c:v>
                </c:pt>
                <c:pt idx="1259">
                  <c:v>0.57545823739450908</c:v>
                </c:pt>
                <c:pt idx="1260">
                  <c:v>0.57545823739450908</c:v>
                </c:pt>
                <c:pt idx="1261">
                  <c:v>0.57545823739450908</c:v>
                </c:pt>
                <c:pt idx="1262">
                  <c:v>0.57545823739450908</c:v>
                </c:pt>
                <c:pt idx="1263">
                  <c:v>0.57545823739450908</c:v>
                </c:pt>
                <c:pt idx="1264">
                  <c:v>0.57545823739450908</c:v>
                </c:pt>
                <c:pt idx="1265">
                  <c:v>0.57545823739450908</c:v>
                </c:pt>
                <c:pt idx="1266">
                  <c:v>0.57545823739450908</c:v>
                </c:pt>
                <c:pt idx="1267">
                  <c:v>0.57545823739450908</c:v>
                </c:pt>
                <c:pt idx="1268">
                  <c:v>0.57545823739450908</c:v>
                </c:pt>
                <c:pt idx="1269">
                  <c:v>0.57545823739450908</c:v>
                </c:pt>
                <c:pt idx="1270">
                  <c:v>0.57545823739450908</c:v>
                </c:pt>
                <c:pt idx="1271">
                  <c:v>0.57545823739450908</c:v>
                </c:pt>
                <c:pt idx="1272">
                  <c:v>0.57545823739450908</c:v>
                </c:pt>
                <c:pt idx="1273">
                  <c:v>0.57545823739450908</c:v>
                </c:pt>
                <c:pt idx="1274">
                  <c:v>0.57545823739450908</c:v>
                </c:pt>
                <c:pt idx="1275">
                  <c:v>0.57545823739450908</c:v>
                </c:pt>
                <c:pt idx="1276">
                  <c:v>0.57545823739450908</c:v>
                </c:pt>
                <c:pt idx="1277">
                  <c:v>0.57545823739450908</c:v>
                </c:pt>
                <c:pt idx="1278">
                  <c:v>0.57545823739450908</c:v>
                </c:pt>
                <c:pt idx="1279">
                  <c:v>0.57545823739450908</c:v>
                </c:pt>
                <c:pt idx="1280">
                  <c:v>0.57545823739450908</c:v>
                </c:pt>
                <c:pt idx="1281">
                  <c:v>0.57545823739450908</c:v>
                </c:pt>
                <c:pt idx="1282">
                  <c:v>0.57545823739450908</c:v>
                </c:pt>
                <c:pt idx="1283">
                  <c:v>0.57545823739450908</c:v>
                </c:pt>
                <c:pt idx="1284">
                  <c:v>0.57545823739450908</c:v>
                </c:pt>
                <c:pt idx="1285">
                  <c:v>0.57545823739450908</c:v>
                </c:pt>
                <c:pt idx="1286">
                  <c:v>0.57545823739450908</c:v>
                </c:pt>
                <c:pt idx="1287">
                  <c:v>0.57545823739450908</c:v>
                </c:pt>
                <c:pt idx="1288">
                  <c:v>0.57545823739450908</c:v>
                </c:pt>
                <c:pt idx="1289">
                  <c:v>0.57545823739450908</c:v>
                </c:pt>
                <c:pt idx="1290">
                  <c:v>0.57545823739450908</c:v>
                </c:pt>
                <c:pt idx="1291">
                  <c:v>0.57545823739450908</c:v>
                </c:pt>
                <c:pt idx="1292">
                  <c:v>0.57545823739450908</c:v>
                </c:pt>
                <c:pt idx="1293">
                  <c:v>0.57545823739450908</c:v>
                </c:pt>
                <c:pt idx="1294">
                  <c:v>0.57545823739450908</c:v>
                </c:pt>
                <c:pt idx="1295">
                  <c:v>0.57545823739450908</c:v>
                </c:pt>
                <c:pt idx="1296">
                  <c:v>0.57545823739450908</c:v>
                </c:pt>
                <c:pt idx="1297">
                  <c:v>0.57545823739450908</c:v>
                </c:pt>
                <c:pt idx="1298">
                  <c:v>0.57545823739450908</c:v>
                </c:pt>
                <c:pt idx="1299">
                  <c:v>0.57545823739450908</c:v>
                </c:pt>
                <c:pt idx="1300">
                  <c:v>0.57545823739450908</c:v>
                </c:pt>
                <c:pt idx="1301">
                  <c:v>0.57545823739450908</c:v>
                </c:pt>
                <c:pt idx="1302">
                  <c:v>0.57545823739450908</c:v>
                </c:pt>
                <c:pt idx="1303">
                  <c:v>0.57545823739450908</c:v>
                </c:pt>
                <c:pt idx="1304">
                  <c:v>0.57545823739450908</c:v>
                </c:pt>
                <c:pt idx="1305">
                  <c:v>0.57545823739450908</c:v>
                </c:pt>
                <c:pt idx="1306">
                  <c:v>0.57545823739450908</c:v>
                </c:pt>
                <c:pt idx="1307">
                  <c:v>0.57545823739450908</c:v>
                </c:pt>
                <c:pt idx="1308">
                  <c:v>0.57545823739450908</c:v>
                </c:pt>
                <c:pt idx="1309">
                  <c:v>0.57545823739450908</c:v>
                </c:pt>
                <c:pt idx="1310">
                  <c:v>0.57545823739450908</c:v>
                </c:pt>
                <c:pt idx="1311">
                  <c:v>0.57545823739450908</c:v>
                </c:pt>
                <c:pt idx="1312">
                  <c:v>0.57545823739450908</c:v>
                </c:pt>
                <c:pt idx="1313">
                  <c:v>0.57545823739450908</c:v>
                </c:pt>
                <c:pt idx="1314">
                  <c:v>0.57545823739450908</c:v>
                </c:pt>
                <c:pt idx="1315">
                  <c:v>0.57545823739450908</c:v>
                </c:pt>
                <c:pt idx="1316">
                  <c:v>0.57545823739450908</c:v>
                </c:pt>
                <c:pt idx="1317">
                  <c:v>0.57545823739450908</c:v>
                </c:pt>
                <c:pt idx="1318">
                  <c:v>0.57545823739450908</c:v>
                </c:pt>
                <c:pt idx="1319">
                  <c:v>0.57545823739450908</c:v>
                </c:pt>
                <c:pt idx="1320">
                  <c:v>0.57545823739450908</c:v>
                </c:pt>
                <c:pt idx="1321">
                  <c:v>0.57545823739450908</c:v>
                </c:pt>
                <c:pt idx="1322">
                  <c:v>0.57545823739450908</c:v>
                </c:pt>
                <c:pt idx="1323">
                  <c:v>0.57545823739450908</c:v>
                </c:pt>
                <c:pt idx="1324">
                  <c:v>0.57545823739450908</c:v>
                </c:pt>
                <c:pt idx="1325">
                  <c:v>0.57545823739450908</c:v>
                </c:pt>
                <c:pt idx="1326">
                  <c:v>0.57545823739450908</c:v>
                </c:pt>
                <c:pt idx="1327">
                  <c:v>0.57545823739450908</c:v>
                </c:pt>
                <c:pt idx="1328">
                  <c:v>0.57545823739450908</c:v>
                </c:pt>
                <c:pt idx="1329">
                  <c:v>0.57545823739450908</c:v>
                </c:pt>
                <c:pt idx="1330">
                  <c:v>0.57545823739450908</c:v>
                </c:pt>
                <c:pt idx="1331">
                  <c:v>0.57545823739450908</c:v>
                </c:pt>
                <c:pt idx="1332">
                  <c:v>0.57545823739450908</c:v>
                </c:pt>
                <c:pt idx="1333">
                  <c:v>0.57545823739450908</c:v>
                </c:pt>
                <c:pt idx="1334">
                  <c:v>0.57545823739450908</c:v>
                </c:pt>
                <c:pt idx="1335">
                  <c:v>0.57545823739450908</c:v>
                </c:pt>
                <c:pt idx="1336">
                  <c:v>0.57545823739450908</c:v>
                </c:pt>
                <c:pt idx="1337">
                  <c:v>0.57545823739450908</c:v>
                </c:pt>
                <c:pt idx="1338">
                  <c:v>0.57545823739450908</c:v>
                </c:pt>
                <c:pt idx="1339">
                  <c:v>0.57545823739450908</c:v>
                </c:pt>
                <c:pt idx="1340">
                  <c:v>0.57545823739450908</c:v>
                </c:pt>
                <c:pt idx="1341">
                  <c:v>0.57545823739450908</c:v>
                </c:pt>
                <c:pt idx="1342">
                  <c:v>0.57545823739450908</c:v>
                </c:pt>
                <c:pt idx="1343">
                  <c:v>0.57545823739450908</c:v>
                </c:pt>
                <c:pt idx="1344">
                  <c:v>0.57545823739450908</c:v>
                </c:pt>
                <c:pt idx="1345">
                  <c:v>0.57545823739450908</c:v>
                </c:pt>
                <c:pt idx="1346">
                  <c:v>0.57545823739450908</c:v>
                </c:pt>
                <c:pt idx="1347">
                  <c:v>0.57545823739450908</c:v>
                </c:pt>
                <c:pt idx="1348">
                  <c:v>0.57545823739450908</c:v>
                </c:pt>
                <c:pt idx="1349">
                  <c:v>0.57545823739450908</c:v>
                </c:pt>
                <c:pt idx="1350">
                  <c:v>0.57545823739450908</c:v>
                </c:pt>
                <c:pt idx="1351">
                  <c:v>0.57545823739450908</c:v>
                </c:pt>
                <c:pt idx="1352">
                  <c:v>0.57545823739450908</c:v>
                </c:pt>
                <c:pt idx="1353">
                  <c:v>0.57545823739450908</c:v>
                </c:pt>
                <c:pt idx="1354">
                  <c:v>0.57545823739450908</c:v>
                </c:pt>
                <c:pt idx="1355">
                  <c:v>0.57545823739450908</c:v>
                </c:pt>
                <c:pt idx="1356">
                  <c:v>0.57545823739450908</c:v>
                </c:pt>
                <c:pt idx="1357">
                  <c:v>0.57545823739450908</c:v>
                </c:pt>
                <c:pt idx="1358">
                  <c:v>0.57545823739450908</c:v>
                </c:pt>
                <c:pt idx="1359">
                  <c:v>0.57545823739450908</c:v>
                </c:pt>
                <c:pt idx="1360">
                  <c:v>0.57545823739450908</c:v>
                </c:pt>
                <c:pt idx="1361">
                  <c:v>0.57545823739450908</c:v>
                </c:pt>
                <c:pt idx="1362">
                  <c:v>0.57545823739450908</c:v>
                </c:pt>
                <c:pt idx="1363">
                  <c:v>0.57545823739450908</c:v>
                </c:pt>
                <c:pt idx="1364">
                  <c:v>0.57545823739450908</c:v>
                </c:pt>
                <c:pt idx="1365">
                  <c:v>0.57545823739450908</c:v>
                </c:pt>
                <c:pt idx="1366">
                  <c:v>0.57545823739450908</c:v>
                </c:pt>
                <c:pt idx="1367">
                  <c:v>0.57545823739450908</c:v>
                </c:pt>
                <c:pt idx="1368">
                  <c:v>0.57545823739450908</c:v>
                </c:pt>
                <c:pt idx="1369">
                  <c:v>0.57545823739450908</c:v>
                </c:pt>
                <c:pt idx="1370">
                  <c:v>0.57545823739450908</c:v>
                </c:pt>
                <c:pt idx="1371">
                  <c:v>0.57545823739450908</c:v>
                </c:pt>
                <c:pt idx="1372">
                  <c:v>0.57545823739450908</c:v>
                </c:pt>
                <c:pt idx="1373">
                  <c:v>0.57545823739450908</c:v>
                </c:pt>
                <c:pt idx="1374">
                  <c:v>0.57545823739450908</c:v>
                </c:pt>
                <c:pt idx="1375">
                  <c:v>0.57545823739450908</c:v>
                </c:pt>
                <c:pt idx="1376">
                  <c:v>0.57545823739450908</c:v>
                </c:pt>
                <c:pt idx="1377">
                  <c:v>0.57545823739450908</c:v>
                </c:pt>
                <c:pt idx="1378">
                  <c:v>0.57545823739450908</c:v>
                </c:pt>
                <c:pt idx="1379">
                  <c:v>0.57545823739450908</c:v>
                </c:pt>
                <c:pt idx="1380">
                  <c:v>0.57545823739450908</c:v>
                </c:pt>
                <c:pt idx="1381">
                  <c:v>0.57545823739450908</c:v>
                </c:pt>
                <c:pt idx="1382">
                  <c:v>0.57545823739450908</c:v>
                </c:pt>
                <c:pt idx="1383">
                  <c:v>0.57545823739450908</c:v>
                </c:pt>
                <c:pt idx="1384">
                  <c:v>0.57545823739450908</c:v>
                </c:pt>
                <c:pt idx="1385">
                  <c:v>0.57545823739450908</c:v>
                </c:pt>
                <c:pt idx="1386">
                  <c:v>0.57545823739450908</c:v>
                </c:pt>
                <c:pt idx="1387">
                  <c:v>0.57545823739450908</c:v>
                </c:pt>
                <c:pt idx="1388">
                  <c:v>0.57545823739450908</c:v>
                </c:pt>
                <c:pt idx="1389">
                  <c:v>0.57545823739450908</c:v>
                </c:pt>
                <c:pt idx="1390">
                  <c:v>0.57545823739450908</c:v>
                </c:pt>
                <c:pt idx="1391">
                  <c:v>0.57545823739450908</c:v>
                </c:pt>
                <c:pt idx="1392">
                  <c:v>0.57545823739450908</c:v>
                </c:pt>
                <c:pt idx="1393">
                  <c:v>0.57545823739450908</c:v>
                </c:pt>
                <c:pt idx="1394">
                  <c:v>0.57545823739450908</c:v>
                </c:pt>
                <c:pt idx="1395">
                  <c:v>0.57545823739450908</c:v>
                </c:pt>
                <c:pt idx="1396">
                  <c:v>0.57545823739450908</c:v>
                </c:pt>
                <c:pt idx="1397">
                  <c:v>0.57545823739450908</c:v>
                </c:pt>
                <c:pt idx="1398">
                  <c:v>0.57545823739450908</c:v>
                </c:pt>
                <c:pt idx="1399">
                  <c:v>0.57545823739450908</c:v>
                </c:pt>
                <c:pt idx="1400">
                  <c:v>0.57545823739450908</c:v>
                </c:pt>
                <c:pt idx="1401">
                  <c:v>0.57545823739450908</c:v>
                </c:pt>
                <c:pt idx="1402">
                  <c:v>0.57545823739450908</c:v>
                </c:pt>
                <c:pt idx="1403">
                  <c:v>0.57545823739450908</c:v>
                </c:pt>
                <c:pt idx="1404">
                  <c:v>0.57545823739450908</c:v>
                </c:pt>
                <c:pt idx="1405">
                  <c:v>0.57545823739450908</c:v>
                </c:pt>
                <c:pt idx="1406">
                  <c:v>0.57545823739450908</c:v>
                </c:pt>
                <c:pt idx="1407">
                  <c:v>0.57545823739450908</c:v>
                </c:pt>
                <c:pt idx="1408">
                  <c:v>0.57545823739450908</c:v>
                </c:pt>
                <c:pt idx="1409">
                  <c:v>0.57545823739450908</c:v>
                </c:pt>
                <c:pt idx="1410">
                  <c:v>0.57545823739450908</c:v>
                </c:pt>
                <c:pt idx="1411">
                  <c:v>0.57545823739450908</c:v>
                </c:pt>
                <c:pt idx="1412">
                  <c:v>0.57545823739450908</c:v>
                </c:pt>
                <c:pt idx="1413">
                  <c:v>0.57545823739450908</c:v>
                </c:pt>
                <c:pt idx="1414">
                  <c:v>0.57545823739450908</c:v>
                </c:pt>
                <c:pt idx="1415">
                  <c:v>0.57545823739450908</c:v>
                </c:pt>
                <c:pt idx="1416">
                  <c:v>0.57545823739450908</c:v>
                </c:pt>
                <c:pt idx="1417">
                  <c:v>0.57545823739450908</c:v>
                </c:pt>
                <c:pt idx="1418">
                  <c:v>0.57545823739450908</c:v>
                </c:pt>
                <c:pt idx="1419">
                  <c:v>0.57545823739450908</c:v>
                </c:pt>
                <c:pt idx="1420">
                  <c:v>0.57545823739450908</c:v>
                </c:pt>
                <c:pt idx="1421">
                  <c:v>0.57545823739450908</c:v>
                </c:pt>
                <c:pt idx="1422">
                  <c:v>0.57545823739450908</c:v>
                </c:pt>
                <c:pt idx="1423">
                  <c:v>0.57545823739450908</c:v>
                </c:pt>
                <c:pt idx="1424">
                  <c:v>0.57545823739450908</c:v>
                </c:pt>
                <c:pt idx="1425">
                  <c:v>0.57545823739450908</c:v>
                </c:pt>
                <c:pt idx="1426">
                  <c:v>0.57545823739450908</c:v>
                </c:pt>
                <c:pt idx="1427">
                  <c:v>0.57545823739450908</c:v>
                </c:pt>
                <c:pt idx="1428">
                  <c:v>0.57545823739450908</c:v>
                </c:pt>
                <c:pt idx="1429">
                  <c:v>0.57545823739450908</c:v>
                </c:pt>
                <c:pt idx="1430">
                  <c:v>0.57545823739450908</c:v>
                </c:pt>
                <c:pt idx="1431">
                  <c:v>0.57545823739450908</c:v>
                </c:pt>
                <c:pt idx="1432">
                  <c:v>0.57545823739450908</c:v>
                </c:pt>
                <c:pt idx="1433">
                  <c:v>0.57545823739450908</c:v>
                </c:pt>
                <c:pt idx="1434">
                  <c:v>0.57545823739450908</c:v>
                </c:pt>
                <c:pt idx="1435">
                  <c:v>0.57545823739450908</c:v>
                </c:pt>
                <c:pt idx="1436">
                  <c:v>0.57545823739450908</c:v>
                </c:pt>
                <c:pt idx="1437">
                  <c:v>0.57545823739450908</c:v>
                </c:pt>
                <c:pt idx="1438">
                  <c:v>0.57545823739450908</c:v>
                </c:pt>
                <c:pt idx="1439">
                  <c:v>0.57545823739450908</c:v>
                </c:pt>
                <c:pt idx="1440">
                  <c:v>0.57545823739450908</c:v>
                </c:pt>
                <c:pt idx="1441">
                  <c:v>0.57545823739450908</c:v>
                </c:pt>
                <c:pt idx="1442">
                  <c:v>0.57545823739450908</c:v>
                </c:pt>
                <c:pt idx="1443">
                  <c:v>0.57545823739450908</c:v>
                </c:pt>
                <c:pt idx="1444">
                  <c:v>0.57545823739450908</c:v>
                </c:pt>
                <c:pt idx="1445">
                  <c:v>0.57545823739450908</c:v>
                </c:pt>
                <c:pt idx="1446">
                  <c:v>0.57545823739450908</c:v>
                </c:pt>
                <c:pt idx="1447">
                  <c:v>0.57545823739450908</c:v>
                </c:pt>
                <c:pt idx="1448">
                  <c:v>0.57545823739450908</c:v>
                </c:pt>
                <c:pt idx="1449">
                  <c:v>0.57545823739450908</c:v>
                </c:pt>
                <c:pt idx="1450">
                  <c:v>0.57545823739450908</c:v>
                </c:pt>
                <c:pt idx="1451">
                  <c:v>0.57545823739450908</c:v>
                </c:pt>
                <c:pt idx="1452">
                  <c:v>0.57545823739450908</c:v>
                </c:pt>
                <c:pt idx="1453">
                  <c:v>0.57545823739450908</c:v>
                </c:pt>
                <c:pt idx="1454">
                  <c:v>0.57545823739450908</c:v>
                </c:pt>
                <c:pt idx="1455">
                  <c:v>0.57545823739450908</c:v>
                </c:pt>
                <c:pt idx="1456">
                  <c:v>0.57545823739450908</c:v>
                </c:pt>
                <c:pt idx="1457">
                  <c:v>0.57545823739450908</c:v>
                </c:pt>
                <c:pt idx="1458">
                  <c:v>0.57545823739450908</c:v>
                </c:pt>
                <c:pt idx="1459">
                  <c:v>0.57545823739450908</c:v>
                </c:pt>
                <c:pt idx="1460">
                  <c:v>0.57545823739450908</c:v>
                </c:pt>
                <c:pt idx="1461">
                  <c:v>0.57545823739450908</c:v>
                </c:pt>
                <c:pt idx="1462">
                  <c:v>0.57545823739450908</c:v>
                </c:pt>
                <c:pt idx="1463">
                  <c:v>0.57545823739450908</c:v>
                </c:pt>
                <c:pt idx="1464">
                  <c:v>0.57545823739450908</c:v>
                </c:pt>
                <c:pt idx="1465">
                  <c:v>0.57545823739450908</c:v>
                </c:pt>
                <c:pt idx="1466">
                  <c:v>0.57545823739450908</c:v>
                </c:pt>
                <c:pt idx="1467">
                  <c:v>0.57545823739450908</c:v>
                </c:pt>
                <c:pt idx="1468">
                  <c:v>0.57545823739450908</c:v>
                </c:pt>
                <c:pt idx="1469">
                  <c:v>0.57545823739450908</c:v>
                </c:pt>
                <c:pt idx="1470">
                  <c:v>0.57545823739450908</c:v>
                </c:pt>
                <c:pt idx="1471">
                  <c:v>0.57545823739450908</c:v>
                </c:pt>
                <c:pt idx="1472">
                  <c:v>0.57545823739450908</c:v>
                </c:pt>
                <c:pt idx="1473">
                  <c:v>0.57545823739450908</c:v>
                </c:pt>
                <c:pt idx="1474">
                  <c:v>0.57545823739450908</c:v>
                </c:pt>
                <c:pt idx="1475">
                  <c:v>0.57545823739450908</c:v>
                </c:pt>
                <c:pt idx="1476">
                  <c:v>0.57545823739450908</c:v>
                </c:pt>
                <c:pt idx="1477">
                  <c:v>0.57545823739450908</c:v>
                </c:pt>
                <c:pt idx="1478">
                  <c:v>0.57545823739450908</c:v>
                </c:pt>
                <c:pt idx="1479">
                  <c:v>0.57545823739450908</c:v>
                </c:pt>
                <c:pt idx="1480">
                  <c:v>0.57545823739450908</c:v>
                </c:pt>
                <c:pt idx="1481">
                  <c:v>0.57545823739450908</c:v>
                </c:pt>
                <c:pt idx="1482">
                  <c:v>0.57545823739450908</c:v>
                </c:pt>
                <c:pt idx="1483">
                  <c:v>0.57545823739450908</c:v>
                </c:pt>
                <c:pt idx="1484">
                  <c:v>0.57545823739450908</c:v>
                </c:pt>
                <c:pt idx="1485">
                  <c:v>0.57545823739450908</c:v>
                </c:pt>
                <c:pt idx="1486">
                  <c:v>0.57545823739450908</c:v>
                </c:pt>
                <c:pt idx="1487">
                  <c:v>0.57545823739450908</c:v>
                </c:pt>
                <c:pt idx="1488">
                  <c:v>0.57545823739450908</c:v>
                </c:pt>
                <c:pt idx="1489">
                  <c:v>0.57545823739450908</c:v>
                </c:pt>
                <c:pt idx="1490">
                  <c:v>0.57545823739450908</c:v>
                </c:pt>
                <c:pt idx="1491">
                  <c:v>0.57545823739450908</c:v>
                </c:pt>
                <c:pt idx="1492">
                  <c:v>0.57545823739450908</c:v>
                </c:pt>
                <c:pt idx="1493">
                  <c:v>0.57545823739450908</c:v>
                </c:pt>
                <c:pt idx="1494">
                  <c:v>0.57545823739450908</c:v>
                </c:pt>
                <c:pt idx="1495">
                  <c:v>0.57545823739450908</c:v>
                </c:pt>
                <c:pt idx="1496">
                  <c:v>0.57545823739450908</c:v>
                </c:pt>
                <c:pt idx="1497">
                  <c:v>0.57545823739450908</c:v>
                </c:pt>
                <c:pt idx="1498">
                  <c:v>0.57545823739450908</c:v>
                </c:pt>
                <c:pt idx="1499">
                  <c:v>0.57545823739450908</c:v>
                </c:pt>
                <c:pt idx="1500">
                  <c:v>0.57545823739450908</c:v>
                </c:pt>
                <c:pt idx="1501">
                  <c:v>0.57545823739450908</c:v>
                </c:pt>
                <c:pt idx="1502">
                  <c:v>0.57545823739450908</c:v>
                </c:pt>
                <c:pt idx="1503">
                  <c:v>0.57545823739450908</c:v>
                </c:pt>
                <c:pt idx="1504">
                  <c:v>0.57545823739450908</c:v>
                </c:pt>
                <c:pt idx="1505">
                  <c:v>0.57545823739450908</c:v>
                </c:pt>
                <c:pt idx="1506">
                  <c:v>0.57545823739450908</c:v>
                </c:pt>
                <c:pt idx="1507">
                  <c:v>0.57545823739450908</c:v>
                </c:pt>
                <c:pt idx="1508">
                  <c:v>0.57545823739450908</c:v>
                </c:pt>
                <c:pt idx="1509">
                  <c:v>0.57545823739450908</c:v>
                </c:pt>
                <c:pt idx="1510">
                  <c:v>0.57545823739450908</c:v>
                </c:pt>
                <c:pt idx="1511">
                  <c:v>0.57545823739450908</c:v>
                </c:pt>
                <c:pt idx="1512">
                  <c:v>0.57545823739450908</c:v>
                </c:pt>
                <c:pt idx="1513">
                  <c:v>0.57545823739450908</c:v>
                </c:pt>
                <c:pt idx="1514">
                  <c:v>0.57545823739450908</c:v>
                </c:pt>
                <c:pt idx="1515">
                  <c:v>0.57545823739450908</c:v>
                </c:pt>
                <c:pt idx="1516">
                  <c:v>0.57545823739450908</c:v>
                </c:pt>
                <c:pt idx="1517">
                  <c:v>0.57545823739450908</c:v>
                </c:pt>
                <c:pt idx="1518">
                  <c:v>0.57545823739450908</c:v>
                </c:pt>
                <c:pt idx="1519">
                  <c:v>0.57545823739450908</c:v>
                </c:pt>
                <c:pt idx="1520">
                  <c:v>0.57545823739450908</c:v>
                </c:pt>
                <c:pt idx="1521">
                  <c:v>0.57545823739450908</c:v>
                </c:pt>
                <c:pt idx="1522">
                  <c:v>0.57545823739450908</c:v>
                </c:pt>
                <c:pt idx="1523">
                  <c:v>0.57545823739450908</c:v>
                </c:pt>
                <c:pt idx="1524">
                  <c:v>0.57545823739450908</c:v>
                </c:pt>
                <c:pt idx="1525">
                  <c:v>0.57545823739450908</c:v>
                </c:pt>
                <c:pt idx="1526">
                  <c:v>0.57545823739450908</c:v>
                </c:pt>
                <c:pt idx="1527">
                  <c:v>0.57545823739450908</c:v>
                </c:pt>
                <c:pt idx="1528">
                  <c:v>0.57545823739450908</c:v>
                </c:pt>
                <c:pt idx="1529">
                  <c:v>0.57545823739450908</c:v>
                </c:pt>
                <c:pt idx="1530">
                  <c:v>0.57545823739450908</c:v>
                </c:pt>
                <c:pt idx="1531">
                  <c:v>0.57545823739450908</c:v>
                </c:pt>
                <c:pt idx="1532">
                  <c:v>0.57545823739450908</c:v>
                </c:pt>
                <c:pt idx="1533">
                  <c:v>0.57545823739450908</c:v>
                </c:pt>
                <c:pt idx="1534">
                  <c:v>0.57545823739450908</c:v>
                </c:pt>
                <c:pt idx="1535">
                  <c:v>0.57545823739450908</c:v>
                </c:pt>
                <c:pt idx="1536">
                  <c:v>0.57545823739450908</c:v>
                </c:pt>
                <c:pt idx="1537">
                  <c:v>0.57545823739450908</c:v>
                </c:pt>
                <c:pt idx="1538">
                  <c:v>0.57545823739450908</c:v>
                </c:pt>
                <c:pt idx="1539">
                  <c:v>0.57545823739450908</c:v>
                </c:pt>
                <c:pt idx="1540">
                  <c:v>0.57545823739450908</c:v>
                </c:pt>
                <c:pt idx="1541">
                  <c:v>0.57545823739450908</c:v>
                </c:pt>
                <c:pt idx="1542">
                  <c:v>0.57545823739450908</c:v>
                </c:pt>
                <c:pt idx="1543">
                  <c:v>0.57545823739450908</c:v>
                </c:pt>
                <c:pt idx="1544">
                  <c:v>0.57545823739450908</c:v>
                </c:pt>
                <c:pt idx="1545">
                  <c:v>0.57545823739450908</c:v>
                </c:pt>
                <c:pt idx="1546">
                  <c:v>0.57545823739450908</c:v>
                </c:pt>
                <c:pt idx="1547">
                  <c:v>0.57545823739450908</c:v>
                </c:pt>
                <c:pt idx="1548">
                  <c:v>0.57545823739450908</c:v>
                </c:pt>
                <c:pt idx="1549">
                  <c:v>0.57545823739450908</c:v>
                </c:pt>
                <c:pt idx="1550">
                  <c:v>0.57545823739450908</c:v>
                </c:pt>
                <c:pt idx="1551">
                  <c:v>0.57545823739450908</c:v>
                </c:pt>
                <c:pt idx="1552">
                  <c:v>0.57545823739450908</c:v>
                </c:pt>
                <c:pt idx="1553">
                  <c:v>0.57545823739450908</c:v>
                </c:pt>
                <c:pt idx="1554">
                  <c:v>0.57545823739450908</c:v>
                </c:pt>
                <c:pt idx="1555">
                  <c:v>0.57545823739450908</c:v>
                </c:pt>
                <c:pt idx="1556">
                  <c:v>0.57545823739450908</c:v>
                </c:pt>
                <c:pt idx="1557">
                  <c:v>0.57545823739450908</c:v>
                </c:pt>
                <c:pt idx="1558">
                  <c:v>0.57545823739450908</c:v>
                </c:pt>
                <c:pt idx="1559">
                  <c:v>0.57545823739450908</c:v>
                </c:pt>
                <c:pt idx="1560">
                  <c:v>0.57545823739450908</c:v>
                </c:pt>
                <c:pt idx="1561">
                  <c:v>0.57545823739450908</c:v>
                </c:pt>
                <c:pt idx="1562">
                  <c:v>0.57545823739450908</c:v>
                </c:pt>
                <c:pt idx="1563">
                  <c:v>0.57545823739450908</c:v>
                </c:pt>
                <c:pt idx="1564">
                  <c:v>0.57545823739450908</c:v>
                </c:pt>
                <c:pt idx="1565">
                  <c:v>0.57545823739450908</c:v>
                </c:pt>
                <c:pt idx="1566">
                  <c:v>0.57545823739450908</c:v>
                </c:pt>
                <c:pt idx="1567">
                  <c:v>0.57545823739450908</c:v>
                </c:pt>
                <c:pt idx="1568">
                  <c:v>0.57545823739450908</c:v>
                </c:pt>
                <c:pt idx="1569">
                  <c:v>0.57545823739450908</c:v>
                </c:pt>
                <c:pt idx="1570">
                  <c:v>0.57545823739450908</c:v>
                </c:pt>
                <c:pt idx="1571">
                  <c:v>0.57545823739450908</c:v>
                </c:pt>
                <c:pt idx="1572">
                  <c:v>0.57545823739450908</c:v>
                </c:pt>
                <c:pt idx="1573">
                  <c:v>0.57545823739450908</c:v>
                </c:pt>
                <c:pt idx="1574">
                  <c:v>0.57545823739450908</c:v>
                </c:pt>
                <c:pt idx="1575">
                  <c:v>0.57545823739450908</c:v>
                </c:pt>
                <c:pt idx="1576">
                  <c:v>0.57545823739450908</c:v>
                </c:pt>
                <c:pt idx="1577">
                  <c:v>0.57545823739450908</c:v>
                </c:pt>
                <c:pt idx="1578">
                  <c:v>0.57545823739450908</c:v>
                </c:pt>
                <c:pt idx="1579">
                  <c:v>0.57545823739450908</c:v>
                </c:pt>
                <c:pt idx="1580">
                  <c:v>0.57545823739450908</c:v>
                </c:pt>
                <c:pt idx="1581">
                  <c:v>0.57545823739450908</c:v>
                </c:pt>
                <c:pt idx="1582">
                  <c:v>0.57545823739450908</c:v>
                </c:pt>
                <c:pt idx="1583">
                  <c:v>0.57545823739450908</c:v>
                </c:pt>
                <c:pt idx="1584">
                  <c:v>0.57545823739450908</c:v>
                </c:pt>
                <c:pt idx="1585">
                  <c:v>0.57545823739450908</c:v>
                </c:pt>
                <c:pt idx="1586">
                  <c:v>0.57545823739450908</c:v>
                </c:pt>
                <c:pt idx="1587">
                  <c:v>0.57545823739450908</c:v>
                </c:pt>
                <c:pt idx="1588">
                  <c:v>0.57545823739450908</c:v>
                </c:pt>
                <c:pt idx="1589">
                  <c:v>0.57545823739450908</c:v>
                </c:pt>
                <c:pt idx="1590">
                  <c:v>0.57545823739450908</c:v>
                </c:pt>
                <c:pt idx="1591">
                  <c:v>0.57545823739450908</c:v>
                </c:pt>
                <c:pt idx="1592">
                  <c:v>0.57545823739450908</c:v>
                </c:pt>
                <c:pt idx="1593">
                  <c:v>0.57545823739450908</c:v>
                </c:pt>
                <c:pt idx="1594">
                  <c:v>0.57545823739450908</c:v>
                </c:pt>
                <c:pt idx="1595">
                  <c:v>0.57545823739450908</c:v>
                </c:pt>
                <c:pt idx="1596">
                  <c:v>0.57545823739450908</c:v>
                </c:pt>
                <c:pt idx="1597">
                  <c:v>0.57545823739450908</c:v>
                </c:pt>
                <c:pt idx="1598">
                  <c:v>0.57545823739450908</c:v>
                </c:pt>
                <c:pt idx="1599">
                  <c:v>0.57545823739450908</c:v>
                </c:pt>
                <c:pt idx="1600">
                  <c:v>0.57545823739450908</c:v>
                </c:pt>
                <c:pt idx="1601">
                  <c:v>0.57545823739450908</c:v>
                </c:pt>
                <c:pt idx="1602">
                  <c:v>0.57545823739450908</c:v>
                </c:pt>
                <c:pt idx="1603">
                  <c:v>0.57545823739450908</c:v>
                </c:pt>
                <c:pt idx="1604">
                  <c:v>0.57545823739450908</c:v>
                </c:pt>
                <c:pt idx="1605">
                  <c:v>0.57545823739450908</c:v>
                </c:pt>
                <c:pt idx="1606">
                  <c:v>0.57545823739450908</c:v>
                </c:pt>
                <c:pt idx="1607">
                  <c:v>0.57545823739450908</c:v>
                </c:pt>
                <c:pt idx="1608">
                  <c:v>0.57545823739450908</c:v>
                </c:pt>
                <c:pt idx="1609">
                  <c:v>0.57545823739450908</c:v>
                </c:pt>
                <c:pt idx="1610">
                  <c:v>0.57545823739450908</c:v>
                </c:pt>
                <c:pt idx="1611">
                  <c:v>0.57545823739450908</c:v>
                </c:pt>
                <c:pt idx="1612">
                  <c:v>0.57545823739450908</c:v>
                </c:pt>
                <c:pt idx="1613">
                  <c:v>0.57545823739450908</c:v>
                </c:pt>
                <c:pt idx="1614">
                  <c:v>0.57545823739450908</c:v>
                </c:pt>
                <c:pt idx="1615">
                  <c:v>0.57545823739450908</c:v>
                </c:pt>
                <c:pt idx="1616">
                  <c:v>0.57545823739450908</c:v>
                </c:pt>
                <c:pt idx="1617">
                  <c:v>0.57545823739450908</c:v>
                </c:pt>
                <c:pt idx="1618">
                  <c:v>0.57545823739450908</c:v>
                </c:pt>
                <c:pt idx="1619">
                  <c:v>0.57545823739450908</c:v>
                </c:pt>
                <c:pt idx="1620">
                  <c:v>0.57545823739450908</c:v>
                </c:pt>
                <c:pt idx="1621">
                  <c:v>0.57545823739450908</c:v>
                </c:pt>
                <c:pt idx="1622">
                  <c:v>0.57545823739450908</c:v>
                </c:pt>
                <c:pt idx="1623">
                  <c:v>0.57545823739450908</c:v>
                </c:pt>
                <c:pt idx="1624">
                  <c:v>0.57545823739450908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FA4-4994-86EA-CEDA82B82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4483832"/>
        <c:axId val="344483440"/>
      </c:lineChart>
      <c:catAx>
        <c:axId val="34448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4483440"/>
        <c:crosses val="autoZero"/>
        <c:auto val="1"/>
        <c:lblAlgn val="ctr"/>
        <c:lblOffset val="100"/>
        <c:tickLblSkip val="120"/>
        <c:noMultiLvlLbl val="0"/>
      </c:catAx>
      <c:valAx>
        <c:axId val="344483440"/>
        <c:scaling>
          <c:orientation val="minMax"/>
          <c:max val="1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344483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50884891870884E-2"/>
          <c:y val="6.9119159287924059E-2"/>
          <c:w val="0.87207205717302139"/>
          <c:h val="0.91288313181711322"/>
        </c:manualLayout>
      </c:layout>
      <c:scatterChart>
        <c:scatterStyle val="lineMarker"/>
        <c:varyColors val="0"/>
        <c:ser>
          <c:idx val="0"/>
          <c:order val="0"/>
          <c:tx>
            <c:strRef>
              <c:f>Mastersheet!$I$1</c:f>
              <c:strCache>
                <c:ptCount val="1"/>
                <c:pt idx="0">
                  <c:v>Public debt to GDP in 2018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0">
                <a:solidFill>
                  <a:schemeClr val="accent1"/>
                </a:solidFill>
              </a:ln>
              <a:effectLst/>
            </c:spPr>
          </c:marker>
          <c:trendline>
            <c:spPr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Mastersheet!$I$2:$I$25</c:f>
              <c:numCache>
                <c:formatCode>General</c:formatCode>
                <c:ptCount val="24"/>
                <c:pt idx="0">
                  <c:v>86.057699</c:v>
                </c:pt>
                <c:pt idx="1">
                  <c:v>31.745453999999999</c:v>
                </c:pt>
                <c:pt idx="2">
                  <c:v>82.472479000000007</c:v>
                </c:pt>
                <c:pt idx="3">
                  <c:v>27.950769000000001</c:v>
                </c:pt>
                <c:pt idx="4">
                  <c:v>25.560006000000001</c:v>
                </c:pt>
                <c:pt idx="5">
                  <c:v>50.640453000000001</c:v>
                </c:pt>
                <c:pt idx="6">
                  <c:v>41.755862</c:v>
                </c:pt>
                <c:pt idx="7">
                  <c:v>70.974180000000004</c:v>
                </c:pt>
                <c:pt idx="8">
                  <c:v>43.871417000000001</c:v>
                </c:pt>
                <c:pt idx="9">
                  <c:v>29.801138000000002</c:v>
                </c:pt>
                <c:pt idx="10">
                  <c:v>51.215809</c:v>
                </c:pt>
                <c:pt idx="11">
                  <c:v>35.36016</c:v>
                </c:pt>
                <c:pt idx="12">
                  <c:v>64.957211999999998</c:v>
                </c:pt>
                <c:pt idx="13">
                  <c:v>71.690274000000002</c:v>
                </c:pt>
                <c:pt idx="14">
                  <c:v>22.038698</c:v>
                </c:pt>
                <c:pt idx="15">
                  <c:v>38.921843000000003</c:v>
                </c:pt>
                <c:pt idx="16">
                  <c:v>45.104785</c:v>
                </c:pt>
                <c:pt idx="17">
                  <c:v>35.903193000000002</c:v>
                </c:pt>
                <c:pt idx="18">
                  <c:v>12.915969</c:v>
                </c:pt>
                <c:pt idx="19">
                  <c:v>56.709997000000001</c:v>
                </c:pt>
                <c:pt idx="20">
                  <c:v>34.019765</c:v>
                </c:pt>
                <c:pt idx="21">
                  <c:v>28.652085</c:v>
                </c:pt>
                <c:pt idx="22">
                  <c:v>60.930638999999999</c:v>
                </c:pt>
              </c:numCache>
            </c:numRef>
          </c:xVal>
          <c:yVal>
            <c:numRef>
              <c:f>Mastersheet!$D$2:$D$25</c:f>
              <c:numCache>
                <c:formatCode>0.00%</c:formatCode>
                <c:ptCount val="24"/>
                <c:pt idx="0">
                  <c:v>0.23716674486175188</c:v>
                </c:pt>
                <c:pt idx="1">
                  <c:v>1.8697508168406703E-2</c:v>
                </c:pt>
                <c:pt idx="2">
                  <c:v>0.24935174286365508</c:v>
                </c:pt>
                <c:pt idx="3">
                  <c:v>-5.9514328861236629E-2</c:v>
                </c:pt>
                <c:pt idx="4">
                  <c:v>-2.966862083878341E-2</c:v>
                </c:pt>
                <c:pt idx="5">
                  <c:v>-1.343774721026404E-2</c:v>
                </c:pt>
                <c:pt idx="6">
                  <c:v>8.8408368836098872E-2</c:v>
                </c:pt>
                <c:pt idx="7">
                  <c:v>-3.0453337915244167E-3</c:v>
                </c:pt>
                <c:pt idx="8">
                  <c:v>2.0972920574713554E-2</c:v>
                </c:pt>
                <c:pt idx="9">
                  <c:v>8.1124635675223572E-2</c:v>
                </c:pt>
                <c:pt idx="10">
                  <c:v>1.5548479519784412E-2</c:v>
                </c:pt>
                <c:pt idx="11">
                  <c:v>0.14768274872601053</c:v>
                </c:pt>
                <c:pt idx="12">
                  <c:v>-4.5625448598713099E-2</c:v>
                </c:pt>
                <c:pt idx="13">
                  <c:v>7.5584414582699447E-2</c:v>
                </c:pt>
                <c:pt idx="14">
                  <c:v>4.8603688335418511E-2</c:v>
                </c:pt>
                <c:pt idx="15">
                  <c:v>-4.374212045222501E-2</c:v>
                </c:pt>
                <c:pt idx="16">
                  <c:v>-3.2829021835327175E-2</c:v>
                </c:pt>
                <c:pt idx="17">
                  <c:v>-5.1953717316686916E-2</c:v>
                </c:pt>
                <c:pt idx="18">
                  <c:v>0.19354989767242253</c:v>
                </c:pt>
                <c:pt idx="19">
                  <c:v>0.12627375524863607</c:v>
                </c:pt>
                <c:pt idx="20">
                  <c:v>8.7403604984283394E-3</c:v>
                </c:pt>
                <c:pt idx="21">
                  <c:v>0.24508088272958947</c:v>
                </c:pt>
                <c:pt idx="22">
                  <c:v>0.12479758019372808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E65-4508-8F6E-1DB4D7635D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481872"/>
        <c:axId val="344481480"/>
      </c:scatterChart>
      <c:valAx>
        <c:axId val="344481872"/>
        <c:scaling>
          <c:orientation val="minMax"/>
          <c:max val="90"/>
          <c:min val="1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44481480"/>
        <c:crosses val="autoZero"/>
        <c:crossBetween val="midCat"/>
      </c:valAx>
      <c:valAx>
        <c:axId val="344481480"/>
        <c:scaling>
          <c:orientation val="minMax"/>
          <c:min val="-5.000000000000001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44481872"/>
        <c:crosses val="autoZero"/>
        <c:crossBetween val="midCat"/>
      </c:valAx>
    </c:plotArea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Georgia" panose="02040502050405020303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Mastersheet!$L$1</c:f>
              <c:strCache>
                <c:ptCount val="1"/>
                <c:pt idx="0">
                  <c:v>Fiscal Balance (% of GDP) in 2018  (WEO data)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0">
                <a:solidFill>
                  <a:schemeClr val="accent1"/>
                </a:solidFill>
              </a:ln>
              <a:effectLst/>
            </c:spPr>
          </c:marker>
          <c:trendline>
            <c:spPr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Mastersheet!$S$2:$S$25</c:f>
              <c:numCache>
                <c:formatCode>General</c:formatCode>
                <c:ptCount val="24"/>
                <c:pt idx="0">
                  <c:v>5.4929349677269004</c:v>
                </c:pt>
                <c:pt idx="1">
                  <c:v>4.6407447515735996</c:v>
                </c:pt>
                <c:pt idx="2">
                  <c:v>7.1662409234458</c:v>
                </c:pt>
                <c:pt idx="4">
                  <c:v>1.4646786503261</c:v>
                </c:pt>
                <c:pt idx="5">
                  <c:v>4.6548982746784002</c:v>
                </c:pt>
                <c:pt idx="6">
                  <c:v>4.6764712829380999</c:v>
                </c:pt>
                <c:pt idx="7">
                  <c:v>2.1485568785076001</c:v>
                </c:pt>
                <c:pt idx="8">
                  <c:v>6.2696638437971997</c:v>
                </c:pt>
                <c:pt idx="9">
                  <c:v>1.7501991382240001</c:v>
                </c:pt>
                <c:pt idx="10">
                  <c:v>3.3080373738315001</c:v>
                </c:pt>
                <c:pt idx="11">
                  <c:v>2.2009613993613999</c:v>
                </c:pt>
                <c:pt idx="12">
                  <c:v>3.7361258053677999</c:v>
                </c:pt>
                <c:pt idx="13">
                  <c:v>6.4224275666299997</c:v>
                </c:pt>
                <c:pt idx="14">
                  <c:v>2.0011175831291999</c:v>
                </c:pt>
                <c:pt idx="15">
                  <c:v>1.628610443341</c:v>
                </c:pt>
                <c:pt idx="16">
                  <c:v>0.23810046095915999</c:v>
                </c:pt>
                <c:pt idx="18">
                  <c:v>-2.9100620326447002</c:v>
                </c:pt>
                <c:pt idx="19">
                  <c:v>4.1443181372859996</c:v>
                </c:pt>
                <c:pt idx="20">
                  <c:v>-6.4084980854404006E-2</c:v>
                </c:pt>
                <c:pt idx="21">
                  <c:v>3.6660753706886999</c:v>
                </c:pt>
                <c:pt idx="22">
                  <c:v>2.1508864784828998</c:v>
                </c:pt>
              </c:numCache>
            </c:numRef>
          </c:xVal>
          <c:yVal>
            <c:numRef>
              <c:f>Mastersheet!$D$2:$D$25</c:f>
              <c:numCache>
                <c:formatCode>0.00%</c:formatCode>
                <c:ptCount val="24"/>
                <c:pt idx="0">
                  <c:v>0.23716674486175188</c:v>
                </c:pt>
                <c:pt idx="1">
                  <c:v>1.8697508168406703E-2</c:v>
                </c:pt>
                <c:pt idx="2">
                  <c:v>0.24935174286365508</c:v>
                </c:pt>
                <c:pt idx="3">
                  <c:v>-5.9514328861236629E-2</c:v>
                </c:pt>
                <c:pt idx="4">
                  <c:v>-2.966862083878341E-2</c:v>
                </c:pt>
                <c:pt idx="5">
                  <c:v>-1.343774721026404E-2</c:v>
                </c:pt>
                <c:pt idx="6">
                  <c:v>8.8408368836098872E-2</c:v>
                </c:pt>
                <c:pt idx="7">
                  <c:v>-3.0453337915244167E-3</c:v>
                </c:pt>
                <c:pt idx="8">
                  <c:v>2.0972920574713554E-2</c:v>
                </c:pt>
                <c:pt idx="9">
                  <c:v>8.1124635675223572E-2</c:v>
                </c:pt>
                <c:pt idx="10">
                  <c:v>1.5548479519784412E-2</c:v>
                </c:pt>
                <c:pt idx="11">
                  <c:v>0.14768274872601053</c:v>
                </c:pt>
                <c:pt idx="12">
                  <c:v>-4.5625448598713099E-2</c:v>
                </c:pt>
                <c:pt idx="13">
                  <c:v>7.5584414582699447E-2</c:v>
                </c:pt>
                <c:pt idx="14">
                  <c:v>4.8603688335418511E-2</c:v>
                </c:pt>
                <c:pt idx="15">
                  <c:v>-4.374212045222501E-2</c:v>
                </c:pt>
                <c:pt idx="16">
                  <c:v>-3.2829021835327175E-2</c:v>
                </c:pt>
                <c:pt idx="17">
                  <c:v>-5.1953717316686916E-2</c:v>
                </c:pt>
                <c:pt idx="18">
                  <c:v>0.19354989767242253</c:v>
                </c:pt>
                <c:pt idx="19">
                  <c:v>0.12627375524863607</c:v>
                </c:pt>
                <c:pt idx="20">
                  <c:v>8.7403604984283394E-3</c:v>
                </c:pt>
                <c:pt idx="21">
                  <c:v>0.24508088272958947</c:v>
                </c:pt>
                <c:pt idx="22">
                  <c:v>0.12479758019372808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C84-4CF6-B674-AFA0D32B8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848600"/>
        <c:axId val="344848992"/>
      </c:scatterChart>
      <c:valAx>
        <c:axId val="344848600"/>
        <c:scaling>
          <c:orientation val="minMax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44848992"/>
        <c:crosses val="autoZero"/>
        <c:crossBetween val="midCat"/>
      </c:valAx>
      <c:valAx>
        <c:axId val="344848992"/>
        <c:scaling>
          <c:orientation val="minMax"/>
          <c:min val="-5.000000000000001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44848600"/>
        <c:crosses val="autoZero"/>
        <c:crossBetween val="midCat"/>
      </c:valAx>
    </c:plotArea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Georgia" panose="02040502050405020303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Data!$BR$2</c:f>
              <c:strCache>
                <c:ptCount val="1"/>
                <c:pt idx="0">
                  <c:v>US Recession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val>
            <c:numRef>
              <c:f>Data!$BR$304:$BR$851</c:f>
              <c:numCache>
                <c:formatCode>0</c:formatCode>
                <c:ptCount val="5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4E-47F0-BE57-7E185D18E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268846112"/>
        <c:axId val="272243968"/>
      </c:barChart>
      <c:lineChart>
        <c:grouping val="standard"/>
        <c:varyColors val="0"/>
        <c:ser>
          <c:idx val="0"/>
          <c:order val="0"/>
          <c:spPr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Data!$BQ$304:$BQ$851</c:f>
              <c:numCache>
                <c:formatCode>General</c:formatCode>
                <c:ptCount val="548"/>
                <c:pt idx="0">
                  <c:v>1975</c:v>
                </c:pt>
                <c:pt idx="1">
                  <c:v>1975</c:v>
                </c:pt>
                <c:pt idx="2">
                  <c:v>1975</c:v>
                </c:pt>
                <c:pt idx="3">
                  <c:v>1975</c:v>
                </c:pt>
                <c:pt idx="4">
                  <c:v>1975</c:v>
                </c:pt>
                <c:pt idx="5">
                  <c:v>1975</c:v>
                </c:pt>
                <c:pt idx="6">
                  <c:v>1975</c:v>
                </c:pt>
                <c:pt idx="7">
                  <c:v>1975</c:v>
                </c:pt>
                <c:pt idx="8">
                  <c:v>1975</c:v>
                </c:pt>
                <c:pt idx="9">
                  <c:v>1975</c:v>
                </c:pt>
                <c:pt idx="10">
                  <c:v>1975</c:v>
                </c:pt>
                <c:pt idx="11">
                  <c:v>1975</c:v>
                </c:pt>
                <c:pt idx="12">
                  <c:v>1976</c:v>
                </c:pt>
                <c:pt idx="13">
                  <c:v>1976</c:v>
                </c:pt>
                <c:pt idx="14">
                  <c:v>1976</c:v>
                </c:pt>
                <c:pt idx="15">
                  <c:v>1976</c:v>
                </c:pt>
                <c:pt idx="16">
                  <c:v>1976</c:v>
                </c:pt>
                <c:pt idx="17">
                  <c:v>1976</c:v>
                </c:pt>
                <c:pt idx="18">
                  <c:v>1976</c:v>
                </c:pt>
                <c:pt idx="19">
                  <c:v>1976</c:v>
                </c:pt>
                <c:pt idx="20">
                  <c:v>1976</c:v>
                </c:pt>
                <c:pt idx="21">
                  <c:v>1976</c:v>
                </c:pt>
                <c:pt idx="22">
                  <c:v>1976</c:v>
                </c:pt>
                <c:pt idx="23">
                  <c:v>1976</c:v>
                </c:pt>
                <c:pt idx="24">
                  <c:v>1977</c:v>
                </c:pt>
                <c:pt idx="25">
                  <c:v>1977</c:v>
                </c:pt>
                <c:pt idx="26">
                  <c:v>1977</c:v>
                </c:pt>
                <c:pt idx="27">
                  <c:v>1977</c:v>
                </c:pt>
                <c:pt idx="28">
                  <c:v>1977</c:v>
                </c:pt>
                <c:pt idx="29">
                  <c:v>1977</c:v>
                </c:pt>
                <c:pt idx="30">
                  <c:v>1977</c:v>
                </c:pt>
                <c:pt idx="31">
                  <c:v>1977</c:v>
                </c:pt>
                <c:pt idx="32">
                  <c:v>1977</c:v>
                </c:pt>
                <c:pt idx="33">
                  <c:v>1977</c:v>
                </c:pt>
                <c:pt idx="34">
                  <c:v>1977</c:v>
                </c:pt>
                <c:pt idx="35">
                  <c:v>1977</c:v>
                </c:pt>
                <c:pt idx="36">
                  <c:v>1978</c:v>
                </c:pt>
                <c:pt idx="37">
                  <c:v>1978</c:v>
                </c:pt>
                <c:pt idx="38">
                  <c:v>1978</c:v>
                </c:pt>
                <c:pt idx="39">
                  <c:v>1978</c:v>
                </c:pt>
                <c:pt idx="40">
                  <c:v>1978</c:v>
                </c:pt>
                <c:pt idx="41">
                  <c:v>1978</c:v>
                </c:pt>
                <c:pt idx="42">
                  <c:v>1978</c:v>
                </c:pt>
                <c:pt idx="43">
                  <c:v>1978</c:v>
                </c:pt>
                <c:pt idx="44">
                  <c:v>1978</c:v>
                </c:pt>
                <c:pt idx="45">
                  <c:v>1978</c:v>
                </c:pt>
                <c:pt idx="46">
                  <c:v>1978</c:v>
                </c:pt>
                <c:pt idx="47">
                  <c:v>1978</c:v>
                </c:pt>
                <c:pt idx="48">
                  <c:v>1979</c:v>
                </c:pt>
                <c:pt idx="49">
                  <c:v>1979</c:v>
                </c:pt>
                <c:pt idx="50">
                  <c:v>1979</c:v>
                </c:pt>
                <c:pt idx="51">
                  <c:v>1979</c:v>
                </c:pt>
                <c:pt idx="52">
                  <c:v>1979</c:v>
                </c:pt>
                <c:pt idx="53">
                  <c:v>1979</c:v>
                </c:pt>
                <c:pt idx="54">
                  <c:v>1979</c:v>
                </c:pt>
                <c:pt idx="55">
                  <c:v>1979</c:v>
                </c:pt>
                <c:pt idx="56">
                  <c:v>1979</c:v>
                </c:pt>
                <c:pt idx="57">
                  <c:v>1979</c:v>
                </c:pt>
                <c:pt idx="58">
                  <c:v>1979</c:v>
                </c:pt>
                <c:pt idx="59">
                  <c:v>1979</c:v>
                </c:pt>
                <c:pt idx="60">
                  <c:v>1980</c:v>
                </c:pt>
                <c:pt idx="61">
                  <c:v>1980</c:v>
                </c:pt>
                <c:pt idx="62">
                  <c:v>1980</c:v>
                </c:pt>
                <c:pt idx="63">
                  <c:v>1980</c:v>
                </c:pt>
                <c:pt idx="64">
                  <c:v>1980</c:v>
                </c:pt>
                <c:pt idx="65">
                  <c:v>1980</c:v>
                </c:pt>
                <c:pt idx="66">
                  <c:v>1980</c:v>
                </c:pt>
                <c:pt idx="67">
                  <c:v>1980</c:v>
                </c:pt>
                <c:pt idx="68">
                  <c:v>1980</c:v>
                </c:pt>
                <c:pt idx="69">
                  <c:v>1980</c:v>
                </c:pt>
                <c:pt idx="70">
                  <c:v>1980</c:v>
                </c:pt>
                <c:pt idx="71">
                  <c:v>1980</c:v>
                </c:pt>
                <c:pt idx="72">
                  <c:v>1981</c:v>
                </c:pt>
                <c:pt idx="73">
                  <c:v>1981</c:v>
                </c:pt>
                <c:pt idx="74">
                  <c:v>1981</c:v>
                </c:pt>
                <c:pt idx="75">
                  <c:v>1981</c:v>
                </c:pt>
                <c:pt idx="76">
                  <c:v>1981</c:v>
                </c:pt>
                <c:pt idx="77">
                  <c:v>1981</c:v>
                </c:pt>
                <c:pt idx="78">
                  <c:v>1981</c:v>
                </c:pt>
                <c:pt idx="79">
                  <c:v>1981</c:v>
                </c:pt>
                <c:pt idx="80">
                  <c:v>1981</c:v>
                </c:pt>
                <c:pt idx="81">
                  <c:v>1981</c:v>
                </c:pt>
                <c:pt idx="82">
                  <c:v>1981</c:v>
                </c:pt>
                <c:pt idx="83">
                  <c:v>1981</c:v>
                </c:pt>
                <c:pt idx="84">
                  <c:v>1982</c:v>
                </c:pt>
                <c:pt idx="85">
                  <c:v>1982</c:v>
                </c:pt>
                <c:pt idx="86">
                  <c:v>1982</c:v>
                </c:pt>
                <c:pt idx="87">
                  <c:v>1982</c:v>
                </c:pt>
                <c:pt idx="88">
                  <c:v>1982</c:v>
                </c:pt>
                <c:pt idx="89">
                  <c:v>1982</c:v>
                </c:pt>
                <c:pt idx="90">
                  <c:v>1982</c:v>
                </c:pt>
                <c:pt idx="91">
                  <c:v>1982</c:v>
                </c:pt>
                <c:pt idx="92">
                  <c:v>1982</c:v>
                </c:pt>
                <c:pt idx="93">
                  <c:v>1982</c:v>
                </c:pt>
                <c:pt idx="94">
                  <c:v>1982</c:v>
                </c:pt>
                <c:pt idx="95">
                  <c:v>1982</c:v>
                </c:pt>
                <c:pt idx="96">
                  <c:v>1983</c:v>
                </c:pt>
                <c:pt idx="97">
                  <c:v>1983</c:v>
                </c:pt>
                <c:pt idx="98">
                  <c:v>1983</c:v>
                </c:pt>
                <c:pt idx="99">
                  <c:v>1983</c:v>
                </c:pt>
                <c:pt idx="100">
                  <c:v>1983</c:v>
                </c:pt>
                <c:pt idx="101">
                  <c:v>1983</c:v>
                </c:pt>
                <c:pt idx="102">
                  <c:v>1983</c:v>
                </c:pt>
                <c:pt idx="103">
                  <c:v>1983</c:v>
                </c:pt>
                <c:pt idx="104">
                  <c:v>1983</c:v>
                </c:pt>
                <c:pt idx="105">
                  <c:v>1983</c:v>
                </c:pt>
                <c:pt idx="106">
                  <c:v>1983</c:v>
                </c:pt>
                <c:pt idx="107">
                  <c:v>1983</c:v>
                </c:pt>
                <c:pt idx="108">
                  <c:v>1984</c:v>
                </c:pt>
                <c:pt idx="109">
                  <c:v>1984</c:v>
                </c:pt>
                <c:pt idx="110">
                  <c:v>1984</c:v>
                </c:pt>
                <c:pt idx="111">
                  <c:v>1984</c:v>
                </c:pt>
                <c:pt idx="112">
                  <c:v>1984</c:v>
                </c:pt>
                <c:pt idx="113">
                  <c:v>1984</c:v>
                </c:pt>
                <c:pt idx="114">
                  <c:v>1984</c:v>
                </c:pt>
                <c:pt idx="115">
                  <c:v>1984</c:v>
                </c:pt>
                <c:pt idx="116">
                  <c:v>1984</c:v>
                </c:pt>
                <c:pt idx="117">
                  <c:v>1984</c:v>
                </c:pt>
                <c:pt idx="118">
                  <c:v>1984</c:v>
                </c:pt>
                <c:pt idx="119">
                  <c:v>1984</c:v>
                </c:pt>
                <c:pt idx="120">
                  <c:v>1985</c:v>
                </c:pt>
                <c:pt idx="121">
                  <c:v>1985</c:v>
                </c:pt>
                <c:pt idx="122">
                  <c:v>1985</c:v>
                </c:pt>
                <c:pt idx="123">
                  <c:v>1985</c:v>
                </c:pt>
                <c:pt idx="124">
                  <c:v>1985</c:v>
                </c:pt>
                <c:pt idx="125">
                  <c:v>1985</c:v>
                </c:pt>
                <c:pt idx="126">
                  <c:v>1985</c:v>
                </c:pt>
                <c:pt idx="127">
                  <c:v>1985</c:v>
                </c:pt>
                <c:pt idx="128">
                  <c:v>1985</c:v>
                </c:pt>
                <c:pt idx="129">
                  <c:v>1985</c:v>
                </c:pt>
                <c:pt idx="130">
                  <c:v>1985</c:v>
                </c:pt>
                <c:pt idx="131">
                  <c:v>1985</c:v>
                </c:pt>
                <c:pt idx="132">
                  <c:v>1986</c:v>
                </c:pt>
                <c:pt idx="133">
                  <c:v>1986</c:v>
                </c:pt>
                <c:pt idx="134">
                  <c:v>1986</c:v>
                </c:pt>
                <c:pt idx="135">
                  <c:v>1986</c:v>
                </c:pt>
                <c:pt idx="136">
                  <c:v>1986</c:v>
                </c:pt>
                <c:pt idx="137">
                  <c:v>1986</c:v>
                </c:pt>
                <c:pt idx="138">
                  <c:v>1986</c:v>
                </c:pt>
                <c:pt idx="139">
                  <c:v>1986</c:v>
                </c:pt>
                <c:pt idx="140">
                  <c:v>1986</c:v>
                </c:pt>
                <c:pt idx="141">
                  <c:v>1986</c:v>
                </c:pt>
                <c:pt idx="142">
                  <c:v>1986</c:v>
                </c:pt>
                <c:pt idx="143">
                  <c:v>1986</c:v>
                </c:pt>
                <c:pt idx="144">
                  <c:v>1987</c:v>
                </c:pt>
                <c:pt idx="145">
                  <c:v>1987</c:v>
                </c:pt>
                <c:pt idx="146">
                  <c:v>1987</c:v>
                </c:pt>
                <c:pt idx="147">
                  <c:v>1987</c:v>
                </c:pt>
                <c:pt idx="148">
                  <c:v>1987</c:v>
                </c:pt>
                <c:pt idx="149">
                  <c:v>1987</c:v>
                </c:pt>
                <c:pt idx="150">
                  <c:v>1987</c:v>
                </c:pt>
                <c:pt idx="151">
                  <c:v>1987</c:v>
                </c:pt>
                <c:pt idx="152">
                  <c:v>1987</c:v>
                </c:pt>
                <c:pt idx="153">
                  <c:v>1987</c:v>
                </c:pt>
                <c:pt idx="154">
                  <c:v>1987</c:v>
                </c:pt>
                <c:pt idx="155">
                  <c:v>1987</c:v>
                </c:pt>
                <c:pt idx="156">
                  <c:v>1988</c:v>
                </c:pt>
                <c:pt idx="157">
                  <c:v>1988</c:v>
                </c:pt>
                <c:pt idx="158">
                  <c:v>1988</c:v>
                </c:pt>
                <c:pt idx="159">
                  <c:v>1988</c:v>
                </c:pt>
                <c:pt idx="160">
                  <c:v>1988</c:v>
                </c:pt>
                <c:pt idx="161">
                  <c:v>1988</c:v>
                </c:pt>
                <c:pt idx="162">
                  <c:v>1988</c:v>
                </c:pt>
                <c:pt idx="163">
                  <c:v>1988</c:v>
                </c:pt>
                <c:pt idx="164">
                  <c:v>1988</c:v>
                </c:pt>
                <c:pt idx="165">
                  <c:v>1988</c:v>
                </c:pt>
                <c:pt idx="166">
                  <c:v>1988</c:v>
                </c:pt>
                <c:pt idx="167">
                  <c:v>1988</c:v>
                </c:pt>
                <c:pt idx="168">
                  <c:v>1989</c:v>
                </c:pt>
                <c:pt idx="169">
                  <c:v>1989</c:v>
                </c:pt>
                <c:pt idx="170">
                  <c:v>1989</c:v>
                </c:pt>
                <c:pt idx="171">
                  <c:v>1989</c:v>
                </c:pt>
                <c:pt idx="172">
                  <c:v>1989</c:v>
                </c:pt>
                <c:pt idx="173">
                  <c:v>1989</c:v>
                </c:pt>
                <c:pt idx="174">
                  <c:v>1989</c:v>
                </c:pt>
                <c:pt idx="175">
                  <c:v>1989</c:v>
                </c:pt>
                <c:pt idx="176">
                  <c:v>1989</c:v>
                </c:pt>
                <c:pt idx="177">
                  <c:v>1989</c:v>
                </c:pt>
                <c:pt idx="178">
                  <c:v>1989</c:v>
                </c:pt>
                <c:pt idx="179">
                  <c:v>1989</c:v>
                </c:pt>
                <c:pt idx="180">
                  <c:v>1990</c:v>
                </c:pt>
                <c:pt idx="181">
                  <c:v>1990</c:v>
                </c:pt>
                <c:pt idx="182">
                  <c:v>1990</c:v>
                </c:pt>
                <c:pt idx="183">
                  <c:v>1990</c:v>
                </c:pt>
                <c:pt idx="184">
                  <c:v>1990</c:v>
                </c:pt>
                <c:pt idx="185">
                  <c:v>1990</c:v>
                </c:pt>
                <c:pt idx="186">
                  <c:v>1990</c:v>
                </c:pt>
                <c:pt idx="187">
                  <c:v>1990</c:v>
                </c:pt>
                <c:pt idx="188">
                  <c:v>1990</c:v>
                </c:pt>
                <c:pt idx="189">
                  <c:v>1990</c:v>
                </c:pt>
                <c:pt idx="190">
                  <c:v>1990</c:v>
                </c:pt>
                <c:pt idx="191">
                  <c:v>1990</c:v>
                </c:pt>
                <c:pt idx="192">
                  <c:v>1991</c:v>
                </c:pt>
                <c:pt idx="193">
                  <c:v>1991</c:v>
                </c:pt>
                <c:pt idx="194">
                  <c:v>1991</c:v>
                </c:pt>
                <c:pt idx="195">
                  <c:v>1991</c:v>
                </c:pt>
                <c:pt idx="196">
                  <c:v>1991</c:v>
                </c:pt>
                <c:pt idx="197">
                  <c:v>1991</c:v>
                </c:pt>
                <c:pt idx="198">
                  <c:v>1991</c:v>
                </c:pt>
                <c:pt idx="199">
                  <c:v>1991</c:v>
                </c:pt>
                <c:pt idx="200">
                  <c:v>1991</c:v>
                </c:pt>
                <c:pt idx="201">
                  <c:v>1991</c:v>
                </c:pt>
                <c:pt idx="202">
                  <c:v>1991</c:v>
                </c:pt>
                <c:pt idx="203">
                  <c:v>1991</c:v>
                </c:pt>
                <c:pt idx="204">
                  <c:v>1992</c:v>
                </c:pt>
                <c:pt idx="205">
                  <c:v>1992</c:v>
                </c:pt>
                <c:pt idx="206">
                  <c:v>1992</c:v>
                </c:pt>
                <c:pt idx="207">
                  <c:v>1992</c:v>
                </c:pt>
                <c:pt idx="208">
                  <c:v>1992</c:v>
                </c:pt>
                <c:pt idx="209">
                  <c:v>1992</c:v>
                </c:pt>
                <c:pt idx="210">
                  <c:v>1992</c:v>
                </c:pt>
                <c:pt idx="211">
                  <c:v>1992</c:v>
                </c:pt>
                <c:pt idx="212">
                  <c:v>1992</c:v>
                </c:pt>
                <c:pt idx="213">
                  <c:v>1992</c:v>
                </c:pt>
                <c:pt idx="214">
                  <c:v>1992</c:v>
                </c:pt>
                <c:pt idx="215">
                  <c:v>1992</c:v>
                </c:pt>
                <c:pt idx="216">
                  <c:v>1993</c:v>
                </c:pt>
                <c:pt idx="217">
                  <c:v>1993</c:v>
                </c:pt>
                <c:pt idx="218">
                  <c:v>1993</c:v>
                </c:pt>
                <c:pt idx="219">
                  <c:v>1993</c:v>
                </c:pt>
                <c:pt idx="220">
                  <c:v>1993</c:v>
                </c:pt>
                <c:pt idx="221">
                  <c:v>1993</c:v>
                </c:pt>
                <c:pt idx="222">
                  <c:v>1993</c:v>
                </c:pt>
                <c:pt idx="223">
                  <c:v>1993</c:v>
                </c:pt>
                <c:pt idx="224">
                  <c:v>1993</c:v>
                </c:pt>
                <c:pt idx="225">
                  <c:v>1993</c:v>
                </c:pt>
                <c:pt idx="226">
                  <c:v>1993</c:v>
                </c:pt>
                <c:pt idx="227">
                  <c:v>1993</c:v>
                </c:pt>
                <c:pt idx="228">
                  <c:v>1994</c:v>
                </c:pt>
                <c:pt idx="229">
                  <c:v>1994</c:v>
                </c:pt>
                <c:pt idx="230">
                  <c:v>1994</c:v>
                </c:pt>
                <c:pt idx="231">
                  <c:v>1994</c:v>
                </c:pt>
                <c:pt idx="232">
                  <c:v>1994</c:v>
                </c:pt>
                <c:pt idx="233">
                  <c:v>1994</c:v>
                </c:pt>
                <c:pt idx="234">
                  <c:v>1994</c:v>
                </c:pt>
                <c:pt idx="235">
                  <c:v>1994</c:v>
                </c:pt>
                <c:pt idx="236">
                  <c:v>1994</c:v>
                </c:pt>
                <c:pt idx="237">
                  <c:v>1994</c:v>
                </c:pt>
                <c:pt idx="238">
                  <c:v>1994</c:v>
                </c:pt>
                <c:pt idx="239">
                  <c:v>1994</c:v>
                </c:pt>
                <c:pt idx="240">
                  <c:v>1995</c:v>
                </c:pt>
                <c:pt idx="241">
                  <c:v>1995</c:v>
                </c:pt>
                <c:pt idx="242">
                  <c:v>1995</c:v>
                </c:pt>
                <c:pt idx="243">
                  <c:v>1995</c:v>
                </c:pt>
                <c:pt idx="244">
                  <c:v>1995</c:v>
                </c:pt>
                <c:pt idx="245">
                  <c:v>1995</c:v>
                </c:pt>
                <c:pt idx="246">
                  <c:v>1995</c:v>
                </c:pt>
                <c:pt idx="247">
                  <c:v>1995</c:v>
                </c:pt>
                <c:pt idx="248">
                  <c:v>1995</c:v>
                </c:pt>
                <c:pt idx="249">
                  <c:v>1995</c:v>
                </c:pt>
                <c:pt idx="250">
                  <c:v>1995</c:v>
                </c:pt>
                <c:pt idx="251">
                  <c:v>1995</c:v>
                </c:pt>
                <c:pt idx="252">
                  <c:v>1996</c:v>
                </c:pt>
                <c:pt idx="253">
                  <c:v>1996</c:v>
                </c:pt>
                <c:pt idx="254">
                  <c:v>1996</c:v>
                </c:pt>
                <c:pt idx="255">
                  <c:v>1996</c:v>
                </c:pt>
                <c:pt idx="256">
                  <c:v>1996</c:v>
                </c:pt>
                <c:pt idx="257">
                  <c:v>1996</c:v>
                </c:pt>
                <c:pt idx="258">
                  <c:v>1996</c:v>
                </c:pt>
                <c:pt idx="259">
                  <c:v>1996</c:v>
                </c:pt>
                <c:pt idx="260">
                  <c:v>1996</c:v>
                </c:pt>
                <c:pt idx="261">
                  <c:v>1996</c:v>
                </c:pt>
                <c:pt idx="262">
                  <c:v>1996</c:v>
                </c:pt>
                <c:pt idx="263">
                  <c:v>1996</c:v>
                </c:pt>
                <c:pt idx="264">
                  <c:v>1997</c:v>
                </c:pt>
                <c:pt idx="265">
                  <c:v>1997</c:v>
                </c:pt>
                <c:pt idx="266">
                  <c:v>1997</c:v>
                </c:pt>
                <c:pt idx="267">
                  <c:v>1997</c:v>
                </c:pt>
                <c:pt idx="268">
                  <c:v>1997</c:v>
                </c:pt>
                <c:pt idx="269">
                  <c:v>1997</c:v>
                </c:pt>
                <c:pt idx="270">
                  <c:v>1997</c:v>
                </c:pt>
                <c:pt idx="271">
                  <c:v>1997</c:v>
                </c:pt>
                <c:pt idx="272">
                  <c:v>1997</c:v>
                </c:pt>
                <c:pt idx="273">
                  <c:v>1997</c:v>
                </c:pt>
                <c:pt idx="274">
                  <c:v>1997</c:v>
                </c:pt>
                <c:pt idx="275">
                  <c:v>1997</c:v>
                </c:pt>
                <c:pt idx="276">
                  <c:v>1998</c:v>
                </c:pt>
                <c:pt idx="277">
                  <c:v>1998</c:v>
                </c:pt>
                <c:pt idx="278">
                  <c:v>1998</c:v>
                </c:pt>
                <c:pt idx="279">
                  <c:v>1998</c:v>
                </c:pt>
                <c:pt idx="280">
                  <c:v>1998</c:v>
                </c:pt>
                <c:pt idx="281">
                  <c:v>1998</c:v>
                </c:pt>
                <c:pt idx="282">
                  <c:v>1998</c:v>
                </c:pt>
                <c:pt idx="283">
                  <c:v>1998</c:v>
                </c:pt>
                <c:pt idx="284">
                  <c:v>1998</c:v>
                </c:pt>
                <c:pt idx="285">
                  <c:v>1998</c:v>
                </c:pt>
                <c:pt idx="286">
                  <c:v>1998</c:v>
                </c:pt>
                <c:pt idx="287">
                  <c:v>1998</c:v>
                </c:pt>
                <c:pt idx="288">
                  <c:v>1999</c:v>
                </c:pt>
                <c:pt idx="289">
                  <c:v>1999</c:v>
                </c:pt>
                <c:pt idx="290">
                  <c:v>1999</c:v>
                </c:pt>
                <c:pt idx="291">
                  <c:v>1999</c:v>
                </c:pt>
                <c:pt idx="292">
                  <c:v>1999</c:v>
                </c:pt>
                <c:pt idx="293">
                  <c:v>1999</c:v>
                </c:pt>
                <c:pt idx="294">
                  <c:v>1999</c:v>
                </c:pt>
                <c:pt idx="295">
                  <c:v>1999</c:v>
                </c:pt>
                <c:pt idx="296">
                  <c:v>1999</c:v>
                </c:pt>
                <c:pt idx="297">
                  <c:v>1999</c:v>
                </c:pt>
                <c:pt idx="298">
                  <c:v>1999</c:v>
                </c:pt>
                <c:pt idx="299">
                  <c:v>1999</c:v>
                </c:pt>
                <c:pt idx="300">
                  <c:v>2000</c:v>
                </c:pt>
                <c:pt idx="301">
                  <c:v>2000</c:v>
                </c:pt>
                <c:pt idx="302">
                  <c:v>2000</c:v>
                </c:pt>
                <c:pt idx="303">
                  <c:v>2000</c:v>
                </c:pt>
                <c:pt idx="304">
                  <c:v>2000</c:v>
                </c:pt>
                <c:pt idx="305">
                  <c:v>2000</c:v>
                </c:pt>
                <c:pt idx="306">
                  <c:v>2000</c:v>
                </c:pt>
                <c:pt idx="307">
                  <c:v>2000</c:v>
                </c:pt>
                <c:pt idx="308">
                  <c:v>2000</c:v>
                </c:pt>
                <c:pt idx="309">
                  <c:v>2000</c:v>
                </c:pt>
                <c:pt idx="310">
                  <c:v>2000</c:v>
                </c:pt>
                <c:pt idx="311">
                  <c:v>2000</c:v>
                </c:pt>
                <c:pt idx="312">
                  <c:v>2001</c:v>
                </c:pt>
                <c:pt idx="313">
                  <c:v>2001</c:v>
                </c:pt>
                <c:pt idx="314">
                  <c:v>2001</c:v>
                </c:pt>
                <c:pt idx="315">
                  <c:v>2001</c:v>
                </c:pt>
                <c:pt idx="316">
                  <c:v>2001</c:v>
                </c:pt>
                <c:pt idx="317">
                  <c:v>2001</c:v>
                </c:pt>
                <c:pt idx="318">
                  <c:v>2001</c:v>
                </c:pt>
                <c:pt idx="319">
                  <c:v>2001</c:v>
                </c:pt>
                <c:pt idx="320">
                  <c:v>2001</c:v>
                </c:pt>
                <c:pt idx="321">
                  <c:v>2001</c:v>
                </c:pt>
                <c:pt idx="322">
                  <c:v>2001</c:v>
                </c:pt>
                <c:pt idx="323">
                  <c:v>2001</c:v>
                </c:pt>
                <c:pt idx="324">
                  <c:v>2002</c:v>
                </c:pt>
                <c:pt idx="325">
                  <c:v>2002</c:v>
                </c:pt>
                <c:pt idx="326">
                  <c:v>2002</c:v>
                </c:pt>
                <c:pt idx="327">
                  <c:v>2002</c:v>
                </c:pt>
                <c:pt idx="328">
                  <c:v>2002</c:v>
                </c:pt>
                <c:pt idx="329">
                  <c:v>2002</c:v>
                </c:pt>
                <c:pt idx="330">
                  <c:v>2002</c:v>
                </c:pt>
                <c:pt idx="331">
                  <c:v>2002</c:v>
                </c:pt>
                <c:pt idx="332">
                  <c:v>2002</c:v>
                </c:pt>
                <c:pt idx="333">
                  <c:v>2002</c:v>
                </c:pt>
                <c:pt idx="334">
                  <c:v>2002</c:v>
                </c:pt>
                <c:pt idx="335">
                  <c:v>2002</c:v>
                </c:pt>
                <c:pt idx="336">
                  <c:v>2003</c:v>
                </c:pt>
                <c:pt idx="337">
                  <c:v>2003</c:v>
                </c:pt>
                <c:pt idx="338">
                  <c:v>2003</c:v>
                </c:pt>
                <c:pt idx="339">
                  <c:v>2003</c:v>
                </c:pt>
                <c:pt idx="340">
                  <c:v>2003</c:v>
                </c:pt>
                <c:pt idx="341">
                  <c:v>2003</c:v>
                </c:pt>
                <c:pt idx="342">
                  <c:v>2003</c:v>
                </c:pt>
                <c:pt idx="343">
                  <c:v>2003</c:v>
                </c:pt>
                <c:pt idx="344">
                  <c:v>2003</c:v>
                </c:pt>
                <c:pt idx="345">
                  <c:v>2003</c:v>
                </c:pt>
                <c:pt idx="346">
                  <c:v>2003</c:v>
                </c:pt>
                <c:pt idx="347">
                  <c:v>2003</c:v>
                </c:pt>
                <c:pt idx="348">
                  <c:v>2004</c:v>
                </c:pt>
                <c:pt idx="349">
                  <c:v>2004</c:v>
                </c:pt>
                <c:pt idx="350">
                  <c:v>2004</c:v>
                </c:pt>
                <c:pt idx="351">
                  <c:v>2004</c:v>
                </c:pt>
                <c:pt idx="352">
                  <c:v>2004</c:v>
                </c:pt>
                <c:pt idx="353">
                  <c:v>2004</c:v>
                </c:pt>
                <c:pt idx="354">
                  <c:v>2004</c:v>
                </c:pt>
                <c:pt idx="355">
                  <c:v>2004</c:v>
                </c:pt>
                <c:pt idx="356">
                  <c:v>2004</c:v>
                </c:pt>
                <c:pt idx="357">
                  <c:v>2004</c:v>
                </c:pt>
                <c:pt idx="358">
                  <c:v>2004</c:v>
                </c:pt>
                <c:pt idx="359">
                  <c:v>2004</c:v>
                </c:pt>
                <c:pt idx="360">
                  <c:v>2005</c:v>
                </c:pt>
                <c:pt idx="361">
                  <c:v>2005</c:v>
                </c:pt>
                <c:pt idx="362">
                  <c:v>2005</c:v>
                </c:pt>
                <c:pt idx="363">
                  <c:v>2005</c:v>
                </c:pt>
                <c:pt idx="364">
                  <c:v>2005</c:v>
                </c:pt>
                <c:pt idx="365">
                  <c:v>2005</c:v>
                </c:pt>
                <c:pt idx="366">
                  <c:v>2005</c:v>
                </c:pt>
                <c:pt idx="367">
                  <c:v>2005</c:v>
                </c:pt>
                <c:pt idx="368">
                  <c:v>2005</c:v>
                </c:pt>
                <c:pt idx="369">
                  <c:v>2005</c:v>
                </c:pt>
                <c:pt idx="370">
                  <c:v>2005</c:v>
                </c:pt>
                <c:pt idx="371">
                  <c:v>2005</c:v>
                </c:pt>
                <c:pt idx="372">
                  <c:v>2006</c:v>
                </c:pt>
                <c:pt idx="373">
                  <c:v>2006</c:v>
                </c:pt>
                <c:pt idx="374">
                  <c:v>2006</c:v>
                </c:pt>
                <c:pt idx="375">
                  <c:v>2006</c:v>
                </c:pt>
                <c:pt idx="376">
                  <c:v>2006</c:v>
                </c:pt>
                <c:pt idx="377">
                  <c:v>2006</c:v>
                </c:pt>
                <c:pt idx="378">
                  <c:v>2006</c:v>
                </c:pt>
                <c:pt idx="379">
                  <c:v>2006</c:v>
                </c:pt>
                <c:pt idx="380">
                  <c:v>2006</c:v>
                </c:pt>
                <c:pt idx="381">
                  <c:v>2006</c:v>
                </c:pt>
                <c:pt idx="382">
                  <c:v>2006</c:v>
                </c:pt>
                <c:pt idx="383">
                  <c:v>2006</c:v>
                </c:pt>
                <c:pt idx="384">
                  <c:v>2007</c:v>
                </c:pt>
                <c:pt idx="385">
                  <c:v>2007</c:v>
                </c:pt>
                <c:pt idx="386">
                  <c:v>2007</c:v>
                </c:pt>
                <c:pt idx="387">
                  <c:v>2007</c:v>
                </c:pt>
                <c:pt idx="388">
                  <c:v>2007</c:v>
                </c:pt>
                <c:pt idx="389">
                  <c:v>2007</c:v>
                </c:pt>
                <c:pt idx="390">
                  <c:v>2007</c:v>
                </c:pt>
                <c:pt idx="391">
                  <c:v>2007</c:v>
                </c:pt>
                <c:pt idx="392">
                  <c:v>2007</c:v>
                </c:pt>
                <c:pt idx="393">
                  <c:v>2007</c:v>
                </c:pt>
                <c:pt idx="394">
                  <c:v>2007</c:v>
                </c:pt>
                <c:pt idx="395">
                  <c:v>2007</c:v>
                </c:pt>
                <c:pt idx="396">
                  <c:v>2008</c:v>
                </c:pt>
                <c:pt idx="397">
                  <c:v>2008</c:v>
                </c:pt>
                <c:pt idx="398">
                  <c:v>2008</c:v>
                </c:pt>
                <c:pt idx="399">
                  <c:v>2008</c:v>
                </c:pt>
                <c:pt idx="400">
                  <c:v>2008</c:v>
                </c:pt>
                <c:pt idx="401">
                  <c:v>2008</c:v>
                </c:pt>
                <c:pt idx="402">
                  <c:v>2008</c:v>
                </c:pt>
                <c:pt idx="403">
                  <c:v>2008</c:v>
                </c:pt>
                <c:pt idx="404">
                  <c:v>2008</c:v>
                </c:pt>
                <c:pt idx="405">
                  <c:v>2008</c:v>
                </c:pt>
                <c:pt idx="406">
                  <c:v>2008</c:v>
                </c:pt>
                <c:pt idx="407">
                  <c:v>2008</c:v>
                </c:pt>
                <c:pt idx="408">
                  <c:v>2009</c:v>
                </c:pt>
                <c:pt idx="409">
                  <c:v>2009</c:v>
                </c:pt>
                <c:pt idx="410">
                  <c:v>2009</c:v>
                </c:pt>
                <c:pt idx="411">
                  <c:v>2009</c:v>
                </c:pt>
                <c:pt idx="412">
                  <c:v>2009</c:v>
                </c:pt>
                <c:pt idx="413">
                  <c:v>2009</c:v>
                </c:pt>
                <c:pt idx="414">
                  <c:v>2009</c:v>
                </c:pt>
                <c:pt idx="415">
                  <c:v>2009</c:v>
                </c:pt>
                <c:pt idx="416">
                  <c:v>2009</c:v>
                </c:pt>
                <c:pt idx="417">
                  <c:v>2009</c:v>
                </c:pt>
                <c:pt idx="418">
                  <c:v>2009</c:v>
                </c:pt>
                <c:pt idx="419">
                  <c:v>2009</c:v>
                </c:pt>
                <c:pt idx="420">
                  <c:v>2010</c:v>
                </c:pt>
                <c:pt idx="421">
                  <c:v>2010</c:v>
                </c:pt>
                <c:pt idx="422">
                  <c:v>2010</c:v>
                </c:pt>
                <c:pt idx="423">
                  <c:v>2010</c:v>
                </c:pt>
                <c:pt idx="424">
                  <c:v>2010</c:v>
                </c:pt>
                <c:pt idx="425">
                  <c:v>2010</c:v>
                </c:pt>
                <c:pt idx="426">
                  <c:v>2010</c:v>
                </c:pt>
                <c:pt idx="427">
                  <c:v>2010</c:v>
                </c:pt>
                <c:pt idx="428">
                  <c:v>2010</c:v>
                </c:pt>
                <c:pt idx="429">
                  <c:v>2010</c:v>
                </c:pt>
                <c:pt idx="430">
                  <c:v>2010</c:v>
                </c:pt>
                <c:pt idx="431">
                  <c:v>2010</c:v>
                </c:pt>
                <c:pt idx="432">
                  <c:v>2011</c:v>
                </c:pt>
                <c:pt idx="433">
                  <c:v>2011</c:v>
                </c:pt>
                <c:pt idx="434">
                  <c:v>2011</c:v>
                </c:pt>
                <c:pt idx="435">
                  <c:v>2011</c:v>
                </c:pt>
                <c:pt idx="436">
                  <c:v>2011</c:v>
                </c:pt>
                <c:pt idx="437">
                  <c:v>2011</c:v>
                </c:pt>
                <c:pt idx="438">
                  <c:v>2011</c:v>
                </c:pt>
                <c:pt idx="439">
                  <c:v>2011</c:v>
                </c:pt>
                <c:pt idx="440">
                  <c:v>2011</c:v>
                </c:pt>
                <c:pt idx="441">
                  <c:v>2011</c:v>
                </c:pt>
                <c:pt idx="442">
                  <c:v>2011</c:v>
                </c:pt>
                <c:pt idx="443">
                  <c:v>2011</c:v>
                </c:pt>
                <c:pt idx="444">
                  <c:v>2012</c:v>
                </c:pt>
                <c:pt idx="445">
                  <c:v>2012</c:v>
                </c:pt>
                <c:pt idx="446">
                  <c:v>2012</c:v>
                </c:pt>
                <c:pt idx="447">
                  <c:v>2012</c:v>
                </c:pt>
                <c:pt idx="448">
                  <c:v>2012</c:v>
                </c:pt>
                <c:pt idx="449">
                  <c:v>2012</c:v>
                </c:pt>
                <c:pt idx="450">
                  <c:v>2012</c:v>
                </c:pt>
                <c:pt idx="451">
                  <c:v>2012</c:v>
                </c:pt>
                <c:pt idx="452">
                  <c:v>2012</c:v>
                </c:pt>
                <c:pt idx="453">
                  <c:v>2012</c:v>
                </c:pt>
                <c:pt idx="454">
                  <c:v>2012</c:v>
                </c:pt>
                <c:pt idx="455">
                  <c:v>2012</c:v>
                </c:pt>
                <c:pt idx="456">
                  <c:v>2013</c:v>
                </c:pt>
                <c:pt idx="457">
                  <c:v>2013</c:v>
                </c:pt>
                <c:pt idx="458">
                  <c:v>2013</c:v>
                </c:pt>
                <c:pt idx="459">
                  <c:v>2013</c:v>
                </c:pt>
                <c:pt idx="460">
                  <c:v>2013</c:v>
                </c:pt>
                <c:pt idx="461">
                  <c:v>2013</c:v>
                </c:pt>
                <c:pt idx="462">
                  <c:v>2013</c:v>
                </c:pt>
                <c:pt idx="463">
                  <c:v>2013</c:v>
                </c:pt>
                <c:pt idx="464">
                  <c:v>2013</c:v>
                </c:pt>
                <c:pt idx="465">
                  <c:v>2013</c:v>
                </c:pt>
                <c:pt idx="466">
                  <c:v>2013</c:v>
                </c:pt>
                <c:pt idx="467">
                  <c:v>2013</c:v>
                </c:pt>
                <c:pt idx="468">
                  <c:v>2014</c:v>
                </c:pt>
                <c:pt idx="469">
                  <c:v>2014</c:v>
                </c:pt>
                <c:pt idx="470">
                  <c:v>2014</c:v>
                </c:pt>
                <c:pt idx="471">
                  <c:v>2014</c:v>
                </c:pt>
                <c:pt idx="472">
                  <c:v>2014</c:v>
                </c:pt>
                <c:pt idx="473">
                  <c:v>2014</c:v>
                </c:pt>
                <c:pt idx="474">
                  <c:v>2014</c:v>
                </c:pt>
                <c:pt idx="475">
                  <c:v>2014</c:v>
                </c:pt>
                <c:pt idx="476">
                  <c:v>2014</c:v>
                </c:pt>
                <c:pt idx="477">
                  <c:v>2014</c:v>
                </c:pt>
                <c:pt idx="478">
                  <c:v>2014</c:v>
                </c:pt>
                <c:pt idx="479">
                  <c:v>2014</c:v>
                </c:pt>
                <c:pt idx="480">
                  <c:v>2015</c:v>
                </c:pt>
                <c:pt idx="481">
                  <c:v>2015</c:v>
                </c:pt>
                <c:pt idx="482">
                  <c:v>2015</c:v>
                </c:pt>
                <c:pt idx="483">
                  <c:v>2015</c:v>
                </c:pt>
                <c:pt idx="484">
                  <c:v>2015</c:v>
                </c:pt>
                <c:pt idx="485">
                  <c:v>2015</c:v>
                </c:pt>
                <c:pt idx="486">
                  <c:v>2015</c:v>
                </c:pt>
                <c:pt idx="487">
                  <c:v>2015</c:v>
                </c:pt>
                <c:pt idx="488">
                  <c:v>2015</c:v>
                </c:pt>
                <c:pt idx="489">
                  <c:v>2015</c:v>
                </c:pt>
                <c:pt idx="490">
                  <c:v>2015</c:v>
                </c:pt>
                <c:pt idx="491">
                  <c:v>2015</c:v>
                </c:pt>
                <c:pt idx="492">
                  <c:v>2016</c:v>
                </c:pt>
                <c:pt idx="493">
                  <c:v>2016</c:v>
                </c:pt>
                <c:pt idx="494">
                  <c:v>2016</c:v>
                </c:pt>
                <c:pt idx="495">
                  <c:v>2016</c:v>
                </c:pt>
                <c:pt idx="496">
                  <c:v>2016</c:v>
                </c:pt>
                <c:pt idx="497">
                  <c:v>2016</c:v>
                </c:pt>
                <c:pt idx="498">
                  <c:v>2016</c:v>
                </c:pt>
                <c:pt idx="499">
                  <c:v>2016</c:v>
                </c:pt>
                <c:pt idx="500">
                  <c:v>2016</c:v>
                </c:pt>
                <c:pt idx="501">
                  <c:v>2016</c:v>
                </c:pt>
                <c:pt idx="502">
                  <c:v>2016</c:v>
                </c:pt>
                <c:pt idx="503">
                  <c:v>2016</c:v>
                </c:pt>
                <c:pt idx="504">
                  <c:v>2017</c:v>
                </c:pt>
                <c:pt idx="505">
                  <c:v>2017</c:v>
                </c:pt>
                <c:pt idx="506">
                  <c:v>2017</c:v>
                </c:pt>
                <c:pt idx="507">
                  <c:v>2017</c:v>
                </c:pt>
                <c:pt idx="508">
                  <c:v>2017</c:v>
                </c:pt>
                <c:pt idx="509">
                  <c:v>2017</c:v>
                </c:pt>
                <c:pt idx="510">
                  <c:v>2017</c:v>
                </c:pt>
                <c:pt idx="511">
                  <c:v>2017</c:v>
                </c:pt>
                <c:pt idx="512">
                  <c:v>2017</c:v>
                </c:pt>
                <c:pt idx="513">
                  <c:v>2017</c:v>
                </c:pt>
                <c:pt idx="514">
                  <c:v>2017</c:v>
                </c:pt>
                <c:pt idx="515">
                  <c:v>2017</c:v>
                </c:pt>
                <c:pt idx="516">
                  <c:v>2018</c:v>
                </c:pt>
                <c:pt idx="517">
                  <c:v>2018</c:v>
                </c:pt>
                <c:pt idx="518">
                  <c:v>2018</c:v>
                </c:pt>
                <c:pt idx="519">
                  <c:v>2018</c:v>
                </c:pt>
                <c:pt idx="520">
                  <c:v>2018</c:v>
                </c:pt>
                <c:pt idx="521">
                  <c:v>2018</c:v>
                </c:pt>
                <c:pt idx="522">
                  <c:v>2018</c:v>
                </c:pt>
                <c:pt idx="523">
                  <c:v>2018</c:v>
                </c:pt>
                <c:pt idx="524">
                  <c:v>2018</c:v>
                </c:pt>
                <c:pt idx="525">
                  <c:v>2018</c:v>
                </c:pt>
                <c:pt idx="526">
                  <c:v>2018</c:v>
                </c:pt>
                <c:pt idx="527">
                  <c:v>2018</c:v>
                </c:pt>
                <c:pt idx="528">
                  <c:v>2019</c:v>
                </c:pt>
                <c:pt idx="529">
                  <c:v>2019</c:v>
                </c:pt>
                <c:pt idx="530">
                  <c:v>2019</c:v>
                </c:pt>
                <c:pt idx="531">
                  <c:v>2019</c:v>
                </c:pt>
                <c:pt idx="532">
                  <c:v>2019</c:v>
                </c:pt>
                <c:pt idx="533">
                  <c:v>2019</c:v>
                </c:pt>
                <c:pt idx="534">
                  <c:v>2019</c:v>
                </c:pt>
                <c:pt idx="535">
                  <c:v>2019</c:v>
                </c:pt>
                <c:pt idx="536">
                  <c:v>2019</c:v>
                </c:pt>
                <c:pt idx="537">
                  <c:v>2019</c:v>
                </c:pt>
                <c:pt idx="538">
                  <c:v>2019</c:v>
                </c:pt>
                <c:pt idx="539">
                  <c:v>2019</c:v>
                </c:pt>
                <c:pt idx="540">
                  <c:v>2020</c:v>
                </c:pt>
                <c:pt idx="541">
                  <c:v>2020</c:v>
                </c:pt>
                <c:pt idx="542">
                  <c:v>2020</c:v>
                </c:pt>
                <c:pt idx="543">
                  <c:v>2020</c:v>
                </c:pt>
                <c:pt idx="544">
                  <c:v>2020</c:v>
                </c:pt>
                <c:pt idx="545">
                  <c:v>2020</c:v>
                </c:pt>
                <c:pt idx="546">
                  <c:v>2020</c:v>
                </c:pt>
                <c:pt idx="547">
                  <c:v>2020</c:v>
                </c:pt>
              </c:numCache>
            </c:numRef>
          </c:cat>
          <c:val>
            <c:numRef>
              <c:f>Data!$AO$304:$AO$851</c:f>
              <c:numCache>
                <c:formatCode>0.00</c:formatCode>
                <c:ptCount val="548"/>
                <c:pt idx="0">
                  <c:v>-0.84455663649130186</c:v>
                </c:pt>
                <c:pt idx="1">
                  <c:v>-0.82609348077679678</c:v>
                </c:pt>
                <c:pt idx="2">
                  <c:v>-0.99420303542241317</c:v>
                </c:pt>
                <c:pt idx="3">
                  <c:v>-0.97697833454360739</c:v>
                </c:pt>
                <c:pt idx="4">
                  <c:v>-0.95877870532891107</c:v>
                </c:pt>
                <c:pt idx="5">
                  <c:v>-0.97819069020693361</c:v>
                </c:pt>
                <c:pt idx="6">
                  <c:v>-1.171666930516519</c:v>
                </c:pt>
                <c:pt idx="7">
                  <c:v>-1.2034240883484446</c:v>
                </c:pt>
                <c:pt idx="8">
                  <c:v>-1.3039262984673157</c:v>
                </c:pt>
                <c:pt idx="9">
                  <c:v>-1.3335589861439423</c:v>
                </c:pt>
                <c:pt idx="10">
                  <c:v>-1.267408739900399</c:v>
                </c:pt>
                <c:pt idx="11">
                  <c:v>-1.2835774998704108</c:v>
                </c:pt>
                <c:pt idx="12">
                  <c:v>-1.0810108093048936</c:v>
                </c:pt>
                <c:pt idx="13">
                  <c:v>-1.1729377091925985</c:v>
                </c:pt>
                <c:pt idx="14">
                  <c:v>-1.1582395404861643</c:v>
                </c:pt>
                <c:pt idx="15">
                  <c:v>-1.1290999785563263</c:v>
                </c:pt>
                <c:pt idx="16">
                  <c:v>-1.0797178673957009</c:v>
                </c:pt>
                <c:pt idx="17">
                  <c:v>-1.1261510255336544</c:v>
                </c:pt>
                <c:pt idx="18">
                  <c:v>-1.1322812695232192</c:v>
                </c:pt>
                <c:pt idx="19">
                  <c:v>-0.90996484730712457</c:v>
                </c:pt>
                <c:pt idx="20">
                  <c:v>-0.96483889394770139</c:v>
                </c:pt>
                <c:pt idx="21">
                  <c:v>-0.69574825243728666</c:v>
                </c:pt>
                <c:pt idx="22">
                  <c:v>-0.54032486168515625</c:v>
                </c:pt>
                <c:pt idx="23">
                  <c:v>-0.42372327647807612</c:v>
                </c:pt>
                <c:pt idx="24">
                  <c:v>-0.27732945579477253</c:v>
                </c:pt>
                <c:pt idx="25">
                  <c:v>-0.18811157562840078</c:v>
                </c:pt>
                <c:pt idx="26">
                  <c:v>-2.4781110683986678E-2</c:v>
                </c:pt>
                <c:pt idx="27">
                  <c:v>-7.9037079588686887E-4</c:v>
                </c:pt>
                <c:pt idx="28">
                  <c:v>-2.1079233889569223E-2</c:v>
                </c:pt>
                <c:pt idx="29">
                  <c:v>3.0240399607744415E-2</c:v>
                </c:pt>
                <c:pt idx="30">
                  <c:v>0.10081553319056018</c:v>
                </c:pt>
                <c:pt idx="31">
                  <c:v>-8.536632158755246E-2</c:v>
                </c:pt>
                <c:pt idx="32">
                  <c:v>-4.1176870144914224E-2</c:v>
                </c:pt>
                <c:pt idx="33">
                  <c:v>6.7591727632297831E-3</c:v>
                </c:pt>
                <c:pt idx="34">
                  <c:v>2.5151777611985449E-2</c:v>
                </c:pt>
                <c:pt idx="35">
                  <c:v>7.667603495549323E-2</c:v>
                </c:pt>
                <c:pt idx="36">
                  <c:v>3.0086073537028479E-2</c:v>
                </c:pt>
                <c:pt idx="37">
                  <c:v>0.15080277653071664</c:v>
                </c:pt>
                <c:pt idx="38">
                  <c:v>0.15307539640988263</c:v>
                </c:pt>
                <c:pt idx="39">
                  <c:v>8.5655882085275595E-2</c:v>
                </c:pt>
                <c:pt idx="40">
                  <c:v>7.8398262249720754E-2</c:v>
                </c:pt>
                <c:pt idx="41">
                  <c:v>4.6851419684227291E-2</c:v>
                </c:pt>
                <c:pt idx="42">
                  <c:v>-6.1752806690608175E-2</c:v>
                </c:pt>
                <c:pt idx="43">
                  <c:v>-9.9802186263734813E-2</c:v>
                </c:pt>
                <c:pt idx="44">
                  <c:v>-0.1112157167695408</c:v>
                </c:pt>
                <c:pt idx="45">
                  <c:v>-0.16616268249189683</c:v>
                </c:pt>
                <c:pt idx="46">
                  <c:v>-0.1470083961564235</c:v>
                </c:pt>
                <c:pt idx="47">
                  <c:v>-0.13083643912694951</c:v>
                </c:pt>
                <c:pt idx="48">
                  <c:v>-7.871088504502316E-2</c:v>
                </c:pt>
                <c:pt idx="49">
                  <c:v>-8.471415545240428E-2</c:v>
                </c:pt>
                <c:pt idx="50">
                  <c:v>1.4732448061608366E-2</c:v>
                </c:pt>
                <c:pt idx="51">
                  <c:v>-2.0979549738505864E-2</c:v>
                </c:pt>
                <c:pt idx="52">
                  <c:v>1.7080605419293057E-2</c:v>
                </c:pt>
                <c:pt idx="53">
                  <c:v>9.9127791965703607E-2</c:v>
                </c:pt>
                <c:pt idx="54">
                  <c:v>0.17745876397783431</c:v>
                </c:pt>
                <c:pt idx="55">
                  <c:v>0.1491797846538295</c:v>
                </c:pt>
                <c:pt idx="56">
                  <c:v>0.2169291687358815</c:v>
                </c:pt>
                <c:pt idx="57">
                  <c:v>0.17839830724959196</c:v>
                </c:pt>
                <c:pt idx="58">
                  <c:v>0.23564362956458174</c:v>
                </c:pt>
                <c:pt idx="59">
                  <c:v>0.20075752042555248</c:v>
                </c:pt>
                <c:pt idx="60">
                  <c:v>0.11414648982593639</c:v>
                </c:pt>
                <c:pt idx="61">
                  <c:v>9.5846890549679167E-2</c:v>
                </c:pt>
                <c:pt idx="62">
                  <c:v>7.4361680277327688E-2</c:v>
                </c:pt>
                <c:pt idx="63">
                  <c:v>-3.9097127343194531E-2</c:v>
                </c:pt>
                <c:pt idx="64">
                  <c:v>-0.11969677150292246</c:v>
                </c:pt>
                <c:pt idx="65">
                  <c:v>3.1214344749922712E-2</c:v>
                </c:pt>
                <c:pt idx="66">
                  <c:v>-2.8888978981738886E-3</c:v>
                </c:pt>
                <c:pt idx="67">
                  <c:v>3.987098548572654E-4</c:v>
                </c:pt>
                <c:pt idx="68">
                  <c:v>9.9548778528308526E-2</c:v>
                </c:pt>
                <c:pt idx="69">
                  <c:v>-0.17405982985564653</c:v>
                </c:pt>
                <c:pt idx="70">
                  <c:v>-0.49597482038541923</c:v>
                </c:pt>
                <c:pt idx="71">
                  <c:v>-0.68027311381073607</c:v>
                </c:pt>
                <c:pt idx="72">
                  <c:v>-0.66613996414439614</c:v>
                </c:pt>
                <c:pt idx="73">
                  <c:v>-0.69264071797339188</c:v>
                </c:pt>
                <c:pt idx="74">
                  <c:v>-0.68668513414267629</c:v>
                </c:pt>
                <c:pt idx="75">
                  <c:v>-0.72604238305844693</c:v>
                </c:pt>
                <c:pt idx="76">
                  <c:v>-0.7710022056907021</c:v>
                </c:pt>
                <c:pt idx="77">
                  <c:v>-0.79295511920817396</c:v>
                </c:pt>
                <c:pt idx="78">
                  <c:v>-0.79041980143479418</c:v>
                </c:pt>
                <c:pt idx="79">
                  <c:v>-0.74465314614114686</c:v>
                </c:pt>
                <c:pt idx="80">
                  <c:v>-0.64926101101067868</c:v>
                </c:pt>
                <c:pt idx="81">
                  <c:v>-0.7861998599259693</c:v>
                </c:pt>
                <c:pt idx="82">
                  <c:v>-0.73376932442050091</c:v>
                </c:pt>
                <c:pt idx="83">
                  <c:v>-0.7645544316047107</c:v>
                </c:pt>
                <c:pt idx="84">
                  <c:v>-0.65431596776654766</c:v>
                </c:pt>
                <c:pt idx="85">
                  <c:v>-0.58797742441031309</c:v>
                </c:pt>
                <c:pt idx="86">
                  <c:v>-0.57250386145619292</c:v>
                </c:pt>
                <c:pt idx="87">
                  <c:v>-0.42028813778537705</c:v>
                </c:pt>
                <c:pt idx="88">
                  <c:v>-0.37935655484357689</c:v>
                </c:pt>
                <c:pt idx="89">
                  <c:v>-0.30151068192844843</c:v>
                </c:pt>
                <c:pt idx="90">
                  <c:v>-0.23305452192120615</c:v>
                </c:pt>
                <c:pt idx="91">
                  <c:v>-0.10551200675611756</c:v>
                </c:pt>
                <c:pt idx="92">
                  <c:v>-0.2465520080394378</c:v>
                </c:pt>
                <c:pt idx="93">
                  <c:v>-0.120481257646953</c:v>
                </c:pt>
                <c:pt idx="94">
                  <c:v>-0.10375157791945271</c:v>
                </c:pt>
                <c:pt idx="95">
                  <c:v>-7.0327036411219415E-2</c:v>
                </c:pt>
                <c:pt idx="96">
                  <c:v>-3.7470995948721629E-2</c:v>
                </c:pt>
                <c:pt idx="97">
                  <c:v>-0.11197673341463658</c:v>
                </c:pt>
                <c:pt idx="98">
                  <c:v>-0.21214448470030842</c:v>
                </c:pt>
                <c:pt idx="99">
                  <c:v>-0.17463503901568145</c:v>
                </c:pt>
                <c:pt idx="100">
                  <c:v>-7.8276069995800793E-2</c:v>
                </c:pt>
                <c:pt idx="101">
                  <c:v>-0.19177386602672811</c:v>
                </c:pt>
                <c:pt idx="102">
                  <c:v>-0.27000655196428353</c:v>
                </c:pt>
                <c:pt idx="103">
                  <c:v>-0.21602439467541004</c:v>
                </c:pt>
                <c:pt idx="104">
                  <c:v>-0.21501382518620704</c:v>
                </c:pt>
                <c:pt idx="105">
                  <c:v>-0.16212528905672333</c:v>
                </c:pt>
                <c:pt idx="106">
                  <c:v>-0.10880466006954842</c:v>
                </c:pt>
                <c:pt idx="107">
                  <c:v>-0.16629866856027817</c:v>
                </c:pt>
                <c:pt idx="108">
                  <c:v>-0.22259641163026145</c:v>
                </c:pt>
                <c:pt idx="109">
                  <c:v>-9.5331882211764626E-2</c:v>
                </c:pt>
                <c:pt idx="110">
                  <c:v>-0.12957027681469546</c:v>
                </c:pt>
                <c:pt idx="111">
                  <c:v>-0.13542688740413614</c:v>
                </c:pt>
                <c:pt idx="112">
                  <c:v>-8.8608979922315492E-2</c:v>
                </c:pt>
                <c:pt idx="113">
                  <c:v>-0.1260654167916537</c:v>
                </c:pt>
                <c:pt idx="114">
                  <c:v>-0.16801591010858932</c:v>
                </c:pt>
                <c:pt idx="115">
                  <c:v>-0.15718958199070449</c:v>
                </c:pt>
                <c:pt idx="116">
                  <c:v>-0.11850765627499828</c:v>
                </c:pt>
                <c:pt idx="117">
                  <c:v>6.9507824919924188E-2</c:v>
                </c:pt>
                <c:pt idx="118">
                  <c:v>0.24961986896168295</c:v>
                </c:pt>
                <c:pt idx="119">
                  <c:v>0.26862543512320136</c:v>
                </c:pt>
                <c:pt idx="120">
                  <c:v>0.18280907542594974</c:v>
                </c:pt>
                <c:pt idx="121">
                  <c:v>0.23651382855557657</c:v>
                </c:pt>
                <c:pt idx="122">
                  <c:v>0.14545552933141193</c:v>
                </c:pt>
                <c:pt idx="123">
                  <c:v>0.12435813868376489</c:v>
                </c:pt>
                <c:pt idx="124">
                  <c:v>0.18074320662565882</c:v>
                </c:pt>
                <c:pt idx="125">
                  <c:v>0.267064721183224</c:v>
                </c:pt>
                <c:pt idx="126">
                  <c:v>0.17813022269179482</c:v>
                </c:pt>
                <c:pt idx="127">
                  <c:v>0.12547952370873205</c:v>
                </c:pt>
                <c:pt idx="128">
                  <c:v>-3.0348251742948751E-3</c:v>
                </c:pt>
                <c:pt idx="129">
                  <c:v>3.7727935917848558E-2</c:v>
                </c:pt>
                <c:pt idx="130">
                  <c:v>-0.2471515434787063</c:v>
                </c:pt>
                <c:pt idx="131">
                  <c:v>-0.40338631862013186</c:v>
                </c:pt>
                <c:pt idx="132">
                  <c:v>-0.41783044106682848</c:v>
                </c:pt>
                <c:pt idx="133">
                  <c:v>-0.49551690725796665</c:v>
                </c:pt>
                <c:pt idx="134">
                  <c:v>-0.462171011806912</c:v>
                </c:pt>
                <c:pt idx="135">
                  <c:v>-0.58201120291581165</c:v>
                </c:pt>
                <c:pt idx="136">
                  <c:v>-0.63394742218161937</c:v>
                </c:pt>
                <c:pt idx="137">
                  <c:v>-0.73348779265093766</c:v>
                </c:pt>
                <c:pt idx="138">
                  <c:v>-0.73919856935024297</c:v>
                </c:pt>
                <c:pt idx="139">
                  <c:v>-0.70332448516600365</c:v>
                </c:pt>
                <c:pt idx="140">
                  <c:v>-0.5419897013883489</c:v>
                </c:pt>
                <c:pt idx="141">
                  <c:v>-0.6294950039307422</c:v>
                </c:pt>
                <c:pt idx="142">
                  <c:v>-0.66730503940982644</c:v>
                </c:pt>
                <c:pt idx="143">
                  <c:v>-0.66853452785128076</c:v>
                </c:pt>
                <c:pt idx="144">
                  <c:v>-0.76006249053469122</c:v>
                </c:pt>
                <c:pt idx="145">
                  <c:v>-0.69278243729759181</c:v>
                </c:pt>
                <c:pt idx="146">
                  <c:v>-0.69976869927115726</c:v>
                </c:pt>
                <c:pt idx="147">
                  <c:v>-0.68767932984714075</c:v>
                </c:pt>
                <c:pt idx="148">
                  <c:v>-0.87878322219132166</c:v>
                </c:pt>
                <c:pt idx="149">
                  <c:v>-0.84100723023449409</c:v>
                </c:pt>
                <c:pt idx="150">
                  <c:v>-0.86227988043012571</c:v>
                </c:pt>
                <c:pt idx="151">
                  <c:v>-0.88356737954064724</c:v>
                </c:pt>
                <c:pt idx="152">
                  <c:v>-0.98586486642332394</c:v>
                </c:pt>
                <c:pt idx="153">
                  <c:v>-0.95224146730277448</c:v>
                </c:pt>
                <c:pt idx="154">
                  <c:v>-0.98076659872269911</c:v>
                </c:pt>
                <c:pt idx="155">
                  <c:v>-0.8979821252300576</c:v>
                </c:pt>
                <c:pt idx="156">
                  <c:v>-0.8075548164555767</c:v>
                </c:pt>
                <c:pt idx="157">
                  <c:v>-0.84932299450734483</c:v>
                </c:pt>
                <c:pt idx="158">
                  <c:v>-0.8719538712656707</c:v>
                </c:pt>
                <c:pt idx="159">
                  <c:v>-0.82494061075777914</c:v>
                </c:pt>
                <c:pt idx="160">
                  <c:v>-0.76546911906340587</c:v>
                </c:pt>
                <c:pt idx="161">
                  <c:v>-0.84515483098864352</c:v>
                </c:pt>
                <c:pt idx="162">
                  <c:v>-0.82587192952499766</c:v>
                </c:pt>
                <c:pt idx="163">
                  <c:v>-0.80767629833458543</c:v>
                </c:pt>
                <c:pt idx="164">
                  <c:v>-0.93425546015414307</c:v>
                </c:pt>
                <c:pt idx="165">
                  <c:v>-0.99630485378035427</c:v>
                </c:pt>
                <c:pt idx="166">
                  <c:v>-1.0177606880895695</c:v>
                </c:pt>
                <c:pt idx="167">
                  <c:v>-0.97851483289323749</c:v>
                </c:pt>
                <c:pt idx="168">
                  <c:v>-1.0664769324200656</c:v>
                </c:pt>
                <c:pt idx="169">
                  <c:v>-1.0684047935752778</c:v>
                </c:pt>
                <c:pt idx="170">
                  <c:v>-1.1684823028559634</c:v>
                </c:pt>
                <c:pt idx="171">
                  <c:v>-0.97634605847991496</c:v>
                </c:pt>
                <c:pt idx="172">
                  <c:v>-0.88978039585780921</c:v>
                </c:pt>
                <c:pt idx="173">
                  <c:v>-0.90902430982058346</c:v>
                </c:pt>
                <c:pt idx="174">
                  <c:v>-0.77781946218525666</c:v>
                </c:pt>
                <c:pt idx="175">
                  <c:v>-0.75599697258949117</c:v>
                </c:pt>
                <c:pt idx="176">
                  <c:v>-0.63843322581333606</c:v>
                </c:pt>
                <c:pt idx="177">
                  <c:v>-0.57698328430291879</c:v>
                </c:pt>
                <c:pt idx="178">
                  <c:v>-0.33134535118069558</c:v>
                </c:pt>
                <c:pt idx="179">
                  <c:v>-0.13265996453242854</c:v>
                </c:pt>
                <c:pt idx="180">
                  <c:v>-0.10095557640356849</c:v>
                </c:pt>
                <c:pt idx="181">
                  <c:v>-0.1797854563766258</c:v>
                </c:pt>
                <c:pt idx="182">
                  <c:v>-0.13623099888552179</c:v>
                </c:pt>
                <c:pt idx="183">
                  <c:v>-7.1947037911856832E-2</c:v>
                </c:pt>
                <c:pt idx="184">
                  <c:v>-3.7677587846889876E-2</c:v>
                </c:pt>
                <c:pt idx="185">
                  <c:v>-1.3965179052306797E-2</c:v>
                </c:pt>
                <c:pt idx="186">
                  <c:v>5.5217359395078269E-2</c:v>
                </c:pt>
                <c:pt idx="187">
                  <c:v>3.8146609717941315E-2</c:v>
                </c:pt>
                <c:pt idx="188">
                  <c:v>7.2218553802935598E-2</c:v>
                </c:pt>
                <c:pt idx="189">
                  <c:v>8.5558532832580012E-2</c:v>
                </c:pt>
                <c:pt idx="190">
                  <c:v>0.12698120165414609</c:v>
                </c:pt>
                <c:pt idx="191">
                  <c:v>0.18989457546182278</c:v>
                </c:pt>
                <c:pt idx="192">
                  <c:v>0.17257083081681834</c:v>
                </c:pt>
                <c:pt idx="193">
                  <c:v>0.1962556402574076</c:v>
                </c:pt>
                <c:pt idx="194">
                  <c:v>0.23662946065388826</c:v>
                </c:pt>
                <c:pt idx="195">
                  <c:v>0.19845152457442586</c:v>
                </c:pt>
                <c:pt idx="196">
                  <c:v>0.29332002613333041</c:v>
                </c:pt>
                <c:pt idx="197">
                  <c:v>0.28718210855073401</c:v>
                </c:pt>
                <c:pt idx="198">
                  <c:v>0.36625351304440062</c:v>
                </c:pt>
                <c:pt idx="199">
                  <c:v>0.40296905784683151</c:v>
                </c:pt>
                <c:pt idx="200">
                  <c:v>0.45137997501840826</c:v>
                </c:pt>
                <c:pt idx="201">
                  <c:v>0.49313368071934721</c:v>
                </c:pt>
                <c:pt idx="202">
                  <c:v>0.40047548059666266</c:v>
                </c:pt>
                <c:pt idx="203">
                  <c:v>0.47776532370930669</c:v>
                </c:pt>
                <c:pt idx="204">
                  <c:v>0.42596303746759517</c:v>
                </c:pt>
                <c:pt idx="205">
                  <c:v>0.42739607218933107</c:v>
                </c:pt>
                <c:pt idx="206">
                  <c:v>0.46711899989216082</c:v>
                </c:pt>
                <c:pt idx="207">
                  <c:v>0.50169922816286949</c:v>
                </c:pt>
                <c:pt idx="208">
                  <c:v>0.4163016967875286</c:v>
                </c:pt>
                <c:pt idx="209">
                  <c:v>0.49046978011751291</c:v>
                </c:pt>
                <c:pt idx="210">
                  <c:v>0.54073427331228718</c:v>
                </c:pt>
                <c:pt idx="211">
                  <c:v>0.54702550399364114</c:v>
                </c:pt>
                <c:pt idx="212">
                  <c:v>0.5775861312757592</c:v>
                </c:pt>
                <c:pt idx="213">
                  <c:v>0.67893272806087579</c:v>
                </c:pt>
                <c:pt idx="214">
                  <c:v>0.70169723527262551</c:v>
                </c:pt>
                <c:pt idx="215">
                  <c:v>0.72273459371915794</c:v>
                </c:pt>
                <c:pt idx="216">
                  <c:v>0.82384747801403302</c:v>
                </c:pt>
                <c:pt idx="217">
                  <c:v>0.82617202861409333</c:v>
                </c:pt>
                <c:pt idx="218">
                  <c:v>0.98694878543851805</c:v>
                </c:pt>
                <c:pt idx="219">
                  <c:v>0.95597708289404892</c:v>
                </c:pt>
                <c:pt idx="220">
                  <c:v>0.84230009797195582</c:v>
                </c:pt>
                <c:pt idx="221">
                  <c:v>0.81020078423614128</c:v>
                </c:pt>
                <c:pt idx="222">
                  <c:v>0.67925178587809032</c:v>
                </c:pt>
                <c:pt idx="223">
                  <c:v>0.63149883439571775</c:v>
                </c:pt>
                <c:pt idx="224">
                  <c:v>0.70817014419013546</c:v>
                </c:pt>
                <c:pt idx="225">
                  <c:v>0.61519703658148528</c:v>
                </c:pt>
                <c:pt idx="226">
                  <c:v>0.66222730725851187</c:v>
                </c:pt>
                <c:pt idx="227">
                  <c:v>0.54363584682579358</c:v>
                </c:pt>
                <c:pt idx="228">
                  <c:v>0.45553757761933106</c:v>
                </c:pt>
                <c:pt idx="229">
                  <c:v>0.62261940303789787</c:v>
                </c:pt>
                <c:pt idx="230">
                  <c:v>0.47163719143395855</c:v>
                </c:pt>
                <c:pt idx="231">
                  <c:v>0.45320676447888991</c:v>
                </c:pt>
                <c:pt idx="232">
                  <c:v>0.47709839719396824</c:v>
                </c:pt>
                <c:pt idx="233">
                  <c:v>0.47240301612499214</c:v>
                </c:pt>
                <c:pt idx="234">
                  <c:v>0.43057648401428789</c:v>
                </c:pt>
                <c:pt idx="235">
                  <c:v>0.30961608583811318</c:v>
                </c:pt>
                <c:pt idx="236">
                  <c:v>0.23879698942890829</c:v>
                </c:pt>
                <c:pt idx="237">
                  <c:v>0.23080334556465809</c:v>
                </c:pt>
                <c:pt idx="238">
                  <c:v>0.16077004820299365</c:v>
                </c:pt>
                <c:pt idx="239">
                  <c:v>-1.521415462437011E-2</c:v>
                </c:pt>
                <c:pt idx="240">
                  <c:v>7.0869934672540033E-2</c:v>
                </c:pt>
                <c:pt idx="241">
                  <c:v>3.1884281687409942E-2</c:v>
                </c:pt>
                <c:pt idx="242">
                  <c:v>3.3501817353466835E-2</c:v>
                </c:pt>
                <c:pt idx="243">
                  <c:v>7.7392027388322737E-2</c:v>
                </c:pt>
                <c:pt idx="244">
                  <c:v>-1.1775082913960991E-2</c:v>
                </c:pt>
                <c:pt idx="245">
                  <c:v>-0.1939106453110909</c:v>
                </c:pt>
                <c:pt idx="246">
                  <c:v>-0.31922989574672705</c:v>
                </c:pt>
                <c:pt idx="247">
                  <c:v>-0.4330145209824387</c:v>
                </c:pt>
                <c:pt idx="248">
                  <c:v>-0.36995378728016498</c:v>
                </c:pt>
                <c:pt idx="249">
                  <c:v>-0.39962750728419238</c:v>
                </c:pt>
                <c:pt idx="250">
                  <c:v>-0.39024112093277141</c:v>
                </c:pt>
                <c:pt idx="251">
                  <c:v>-0.46339161684836522</c:v>
                </c:pt>
                <c:pt idx="252">
                  <c:v>-0.46122520231387215</c:v>
                </c:pt>
                <c:pt idx="253">
                  <c:v>-0.42563732015573086</c:v>
                </c:pt>
                <c:pt idx="254">
                  <c:v>-0.55415297692925103</c:v>
                </c:pt>
                <c:pt idx="255">
                  <c:v>-0.66729912691980575</c:v>
                </c:pt>
                <c:pt idx="256">
                  <c:v>-0.65486773117078789</c:v>
                </c:pt>
                <c:pt idx="257">
                  <c:v>-0.6483922380785746</c:v>
                </c:pt>
                <c:pt idx="258">
                  <c:v>-0.64623524005265109</c:v>
                </c:pt>
                <c:pt idx="259">
                  <c:v>-0.78839523595249117</c:v>
                </c:pt>
                <c:pt idx="260">
                  <c:v>-0.87430745947065036</c:v>
                </c:pt>
                <c:pt idx="261">
                  <c:v>-0.88522978698515942</c:v>
                </c:pt>
                <c:pt idx="262">
                  <c:v>-0.85926546645036106</c:v>
                </c:pt>
                <c:pt idx="263">
                  <c:v>-1.0447271112620911</c:v>
                </c:pt>
                <c:pt idx="264">
                  <c:v>-1.1308721176119583</c:v>
                </c:pt>
                <c:pt idx="265">
                  <c:v>-1.2404684556203114</c:v>
                </c:pt>
                <c:pt idx="266">
                  <c:v>-1.1389728918017861</c:v>
                </c:pt>
                <c:pt idx="267">
                  <c:v>-1.2209966793447957</c:v>
                </c:pt>
                <c:pt idx="268">
                  <c:v>-1.2492173878622996</c:v>
                </c:pt>
                <c:pt idx="269">
                  <c:v>-1.2140487988940967</c:v>
                </c:pt>
                <c:pt idx="270">
                  <c:v>-1.1290984672818054</c:v>
                </c:pt>
                <c:pt idx="271">
                  <c:v>-1.1621739726241909</c:v>
                </c:pt>
                <c:pt idx="272">
                  <c:v>-1.2689461714343386</c:v>
                </c:pt>
                <c:pt idx="273">
                  <c:v>-1.2148650583693656</c:v>
                </c:pt>
                <c:pt idx="274">
                  <c:v>-1.2559078396376824</c:v>
                </c:pt>
                <c:pt idx="275">
                  <c:v>-1.2891877185382368</c:v>
                </c:pt>
                <c:pt idx="276">
                  <c:v>-1.2676431163303061</c:v>
                </c:pt>
                <c:pt idx="277">
                  <c:v>-1.2967883805233937</c:v>
                </c:pt>
                <c:pt idx="278">
                  <c:v>-1.175781742347856</c:v>
                </c:pt>
                <c:pt idx="279">
                  <c:v>-1.224074130691035</c:v>
                </c:pt>
                <c:pt idx="280">
                  <c:v>-1.253264949500928</c:v>
                </c:pt>
                <c:pt idx="281">
                  <c:v>-1.2169696283997595</c:v>
                </c:pt>
                <c:pt idx="282">
                  <c:v>-1.1665072430202639</c:v>
                </c:pt>
                <c:pt idx="283">
                  <c:v>-1.1157284916425192</c:v>
                </c:pt>
                <c:pt idx="284">
                  <c:v>-1.024977621575063</c:v>
                </c:pt>
                <c:pt idx="285">
                  <c:v>-0.96943271519044727</c:v>
                </c:pt>
                <c:pt idx="286">
                  <c:v>-0.98821211955063204</c:v>
                </c:pt>
                <c:pt idx="287">
                  <c:v>-0.92376267850581162</c:v>
                </c:pt>
                <c:pt idx="288">
                  <c:v>-0.9295208598802196</c:v>
                </c:pt>
                <c:pt idx="289">
                  <c:v>-0.84765704231573924</c:v>
                </c:pt>
                <c:pt idx="290">
                  <c:v>-0.86135295336419793</c:v>
                </c:pt>
                <c:pt idx="291">
                  <c:v>-1.0359514876077116</c:v>
                </c:pt>
                <c:pt idx="292">
                  <c:v>-0.94617895380718675</c:v>
                </c:pt>
                <c:pt idx="293">
                  <c:v>-0.86635810942415026</c:v>
                </c:pt>
                <c:pt idx="294">
                  <c:v>-0.79003490543878296</c:v>
                </c:pt>
                <c:pt idx="295">
                  <c:v>-0.79117313096049424</c:v>
                </c:pt>
                <c:pt idx="296">
                  <c:v>-0.79405794291142506</c:v>
                </c:pt>
                <c:pt idx="297">
                  <c:v>-1.0426303662521088</c:v>
                </c:pt>
                <c:pt idx="298">
                  <c:v>-1.1025478041131536</c:v>
                </c:pt>
                <c:pt idx="299">
                  <c:v>-1.1660871698859399</c:v>
                </c:pt>
                <c:pt idx="300">
                  <c:v>-1.1849304541555352</c:v>
                </c:pt>
                <c:pt idx="301">
                  <c:v>-1.2167783804549703</c:v>
                </c:pt>
                <c:pt idx="302">
                  <c:v>-1.1304819431121158</c:v>
                </c:pt>
                <c:pt idx="303">
                  <c:v>-1.1235947274923854</c:v>
                </c:pt>
                <c:pt idx="304">
                  <c:v>-1.1206254452747768</c:v>
                </c:pt>
                <c:pt idx="305">
                  <c:v>-1.1475673141800475</c:v>
                </c:pt>
                <c:pt idx="306">
                  <c:v>-1.2068563455811454</c:v>
                </c:pt>
                <c:pt idx="307">
                  <c:v>-1.2697214951408988</c:v>
                </c:pt>
                <c:pt idx="308">
                  <c:v>-1.123605273971799</c:v>
                </c:pt>
                <c:pt idx="309">
                  <c:v>-1.2145179245195927</c:v>
                </c:pt>
                <c:pt idx="310">
                  <c:v>-1.3016729570445167</c:v>
                </c:pt>
                <c:pt idx="311">
                  <c:v>-1.2427834691760555</c:v>
                </c:pt>
                <c:pt idx="312">
                  <c:v>-1.1455210813176342</c:v>
                </c:pt>
                <c:pt idx="313">
                  <c:v>-0.96050546782910973</c:v>
                </c:pt>
                <c:pt idx="314">
                  <c:v>-1.1356936390902501</c:v>
                </c:pt>
                <c:pt idx="315">
                  <c:v>-1.1551037730331892</c:v>
                </c:pt>
                <c:pt idx="316">
                  <c:v>-1.2017011585073669</c:v>
                </c:pt>
                <c:pt idx="317">
                  <c:v>-1.1814450326438299</c:v>
                </c:pt>
                <c:pt idx="318">
                  <c:v>-1.3143288878807959</c:v>
                </c:pt>
                <c:pt idx="319">
                  <c:v>-1.1856237074607072</c:v>
                </c:pt>
                <c:pt idx="320">
                  <c:v>-1.11911283366618</c:v>
                </c:pt>
                <c:pt idx="321">
                  <c:v>-1.1724354446671779</c:v>
                </c:pt>
                <c:pt idx="322">
                  <c:v>-1.1360216246012473</c:v>
                </c:pt>
                <c:pt idx="323">
                  <c:v>-1.081947987225343</c:v>
                </c:pt>
                <c:pt idx="324">
                  <c:v>-1.028546377444445</c:v>
                </c:pt>
                <c:pt idx="325">
                  <c:v>-1.0743366754359165</c:v>
                </c:pt>
                <c:pt idx="326">
                  <c:v>-1.0970911167274959</c:v>
                </c:pt>
                <c:pt idx="327">
                  <c:v>-1.0293757247605009</c:v>
                </c:pt>
                <c:pt idx="328">
                  <c:v>-1.0110775142018011</c:v>
                </c:pt>
                <c:pt idx="329">
                  <c:v>-1.0947848951244299</c:v>
                </c:pt>
                <c:pt idx="330">
                  <c:v>-1.1625890982213452</c:v>
                </c:pt>
                <c:pt idx="331">
                  <c:v>-1.1954973240864679</c:v>
                </c:pt>
                <c:pt idx="332">
                  <c:v>-1.2733158098909156</c:v>
                </c:pt>
                <c:pt idx="333">
                  <c:v>-1.3705559511824008</c:v>
                </c:pt>
                <c:pt idx="334">
                  <c:v>-1.2555759323769042</c:v>
                </c:pt>
                <c:pt idx="335">
                  <c:v>-1.25366586780904</c:v>
                </c:pt>
                <c:pt idx="336">
                  <c:v>-1.2731802207849849</c:v>
                </c:pt>
                <c:pt idx="337">
                  <c:v>-1.3720754714085877</c:v>
                </c:pt>
                <c:pt idx="338">
                  <c:v>-1.3578240798610193</c:v>
                </c:pt>
                <c:pt idx="339">
                  <c:v>-1.1745696471237272</c:v>
                </c:pt>
                <c:pt idx="340">
                  <c:v>-1.2208336547357501</c:v>
                </c:pt>
                <c:pt idx="341">
                  <c:v>-1.1066320570523625</c:v>
                </c:pt>
                <c:pt idx="342">
                  <c:v>-1.0601654123596183</c:v>
                </c:pt>
                <c:pt idx="343">
                  <c:v>-1.0332199990581601</c:v>
                </c:pt>
                <c:pt idx="344">
                  <c:v>-1.0438568282238956</c:v>
                </c:pt>
                <c:pt idx="345">
                  <c:v>-0.82832967830216664</c:v>
                </c:pt>
                <c:pt idx="346">
                  <c:v>-0.79331887179373395</c:v>
                </c:pt>
                <c:pt idx="347">
                  <c:v>-0.77051796276874229</c:v>
                </c:pt>
                <c:pt idx="348">
                  <c:v>-0.78109437905562695</c:v>
                </c:pt>
                <c:pt idx="349">
                  <c:v>-0.77819156916448673</c:v>
                </c:pt>
                <c:pt idx="350">
                  <c:v>-0.71194886129462365</c:v>
                </c:pt>
                <c:pt idx="351">
                  <c:v>-0.63888830535277052</c:v>
                </c:pt>
                <c:pt idx="352">
                  <c:v>-0.55728741580605379</c:v>
                </c:pt>
                <c:pt idx="353">
                  <c:v>-0.5039817883594383</c:v>
                </c:pt>
                <c:pt idx="354">
                  <c:v>-0.50464830641005709</c:v>
                </c:pt>
                <c:pt idx="355">
                  <c:v>-0.36451630899769527</c:v>
                </c:pt>
                <c:pt idx="356">
                  <c:v>-0.39721640812885806</c:v>
                </c:pt>
                <c:pt idx="357">
                  <c:v>-0.33728720234988913</c:v>
                </c:pt>
                <c:pt idx="358">
                  <c:v>-0.3587698663670264</c:v>
                </c:pt>
                <c:pt idx="359">
                  <c:v>-0.2416239934254466</c:v>
                </c:pt>
                <c:pt idx="360">
                  <c:v>-0.25975673136198302</c:v>
                </c:pt>
                <c:pt idx="361">
                  <c:v>-0.31953803780249873</c:v>
                </c:pt>
                <c:pt idx="362">
                  <c:v>-0.23087350835223955</c:v>
                </c:pt>
                <c:pt idx="363">
                  <c:v>-0.24085862674240335</c:v>
                </c:pt>
                <c:pt idx="364">
                  <c:v>-0.18298697113062187</c:v>
                </c:pt>
                <c:pt idx="365">
                  <c:v>-0.2810062269438674</c:v>
                </c:pt>
                <c:pt idx="366">
                  <c:v>-0.17199337329754102</c:v>
                </c:pt>
                <c:pt idx="367">
                  <c:v>-0.17717691152663739</c:v>
                </c:pt>
                <c:pt idx="368">
                  <c:v>-0.29033255177098805</c:v>
                </c:pt>
                <c:pt idx="369">
                  <c:v>-0.26178985241786995</c:v>
                </c:pt>
                <c:pt idx="370">
                  <c:v>-0.31985140734321366</c:v>
                </c:pt>
                <c:pt idx="371">
                  <c:v>-0.33524617804770834</c:v>
                </c:pt>
                <c:pt idx="372">
                  <c:v>-0.38707176057722031</c:v>
                </c:pt>
                <c:pt idx="373">
                  <c:v>-0.46357561471043063</c:v>
                </c:pt>
                <c:pt idx="374">
                  <c:v>-0.48110042065195963</c:v>
                </c:pt>
                <c:pt idx="375">
                  <c:v>-0.45754645467770744</c:v>
                </c:pt>
                <c:pt idx="376">
                  <c:v>-0.54072159419923616</c:v>
                </c:pt>
                <c:pt idx="377">
                  <c:v>-0.50997523694613067</c:v>
                </c:pt>
                <c:pt idx="378">
                  <c:v>-0.5693252694786185</c:v>
                </c:pt>
                <c:pt idx="379">
                  <c:v>-0.64287087209482818</c:v>
                </c:pt>
                <c:pt idx="380">
                  <c:v>-0.56053402671597086</c:v>
                </c:pt>
                <c:pt idx="381">
                  <c:v>-0.53384291928802108</c:v>
                </c:pt>
                <c:pt idx="382">
                  <c:v>-0.8499219916508709</c:v>
                </c:pt>
                <c:pt idx="383">
                  <c:v>-0.9318543896974435</c:v>
                </c:pt>
                <c:pt idx="384">
                  <c:v>-0.8069927136014553</c:v>
                </c:pt>
                <c:pt idx="385">
                  <c:v>-0.76640364234729619</c:v>
                </c:pt>
                <c:pt idx="386">
                  <c:v>-0.84437229752538057</c:v>
                </c:pt>
                <c:pt idx="387">
                  <c:v>-0.94732576036295368</c:v>
                </c:pt>
                <c:pt idx="388">
                  <c:v>-1.1603833807246651</c:v>
                </c:pt>
                <c:pt idx="389">
                  <c:v>-1.2390263483945017</c:v>
                </c:pt>
                <c:pt idx="390">
                  <c:v>-1.2787435441763235</c:v>
                </c:pt>
                <c:pt idx="391">
                  <c:v>-1.277196971646938</c:v>
                </c:pt>
                <c:pt idx="392">
                  <c:v>-1.4557954049164319</c:v>
                </c:pt>
                <c:pt idx="393">
                  <c:v>-1.48855135999882</c:v>
                </c:pt>
                <c:pt idx="394">
                  <c:v>-1.4811837722146313</c:v>
                </c:pt>
                <c:pt idx="395">
                  <c:v>-1.4675448056124416</c:v>
                </c:pt>
                <c:pt idx="396">
                  <c:v>-1.4372159185213738</c:v>
                </c:pt>
                <c:pt idx="397">
                  <c:v>-1.4308367748421631</c:v>
                </c:pt>
                <c:pt idx="398">
                  <c:v>-1.4340362300802527</c:v>
                </c:pt>
                <c:pt idx="399">
                  <c:v>-1.5266799307495293</c:v>
                </c:pt>
                <c:pt idx="400">
                  <c:v>-1.6100146360460983</c:v>
                </c:pt>
                <c:pt idx="401">
                  <c:v>-1.6691964132764576</c:v>
                </c:pt>
                <c:pt idx="402">
                  <c:v>-1.6481830849493786</c:v>
                </c:pt>
                <c:pt idx="403">
                  <c:v>-1.5514463395168254</c:v>
                </c:pt>
                <c:pt idx="404">
                  <c:v>-1.5240907656432034</c:v>
                </c:pt>
                <c:pt idx="405">
                  <c:v>-1.5261029769300001</c:v>
                </c:pt>
                <c:pt idx="406">
                  <c:v>-1.4329085080930299</c:v>
                </c:pt>
                <c:pt idx="407">
                  <c:v>-1.4508198899671745</c:v>
                </c:pt>
                <c:pt idx="408">
                  <c:v>-1.4706848727879702</c:v>
                </c:pt>
                <c:pt idx="409">
                  <c:v>-1.5397739154164818</c:v>
                </c:pt>
                <c:pt idx="410">
                  <c:v>-1.5391696412567812</c:v>
                </c:pt>
                <c:pt idx="411">
                  <c:v>-1.4841245802502205</c:v>
                </c:pt>
                <c:pt idx="412">
                  <c:v>-1.4205143899538131</c:v>
                </c:pt>
                <c:pt idx="413">
                  <c:v>-1.3505906752409673</c:v>
                </c:pt>
                <c:pt idx="414">
                  <c:v>-1.4343007829585852</c:v>
                </c:pt>
                <c:pt idx="415">
                  <c:v>-1.512940457136267</c:v>
                </c:pt>
                <c:pt idx="416">
                  <c:v>-1.6431448565994184</c:v>
                </c:pt>
                <c:pt idx="417">
                  <c:v>-1.5577759156323641</c:v>
                </c:pt>
                <c:pt idx="418">
                  <c:v>-1.6011852809558162</c:v>
                </c:pt>
                <c:pt idx="419">
                  <c:v>-1.5750616076298318</c:v>
                </c:pt>
                <c:pt idx="420">
                  <c:v>-1.5380328580356728</c:v>
                </c:pt>
                <c:pt idx="421">
                  <c:v>-1.4689460735109099</c:v>
                </c:pt>
                <c:pt idx="422">
                  <c:v>-1.4685875638069554</c:v>
                </c:pt>
                <c:pt idx="423">
                  <c:v>-1.573110990514756</c:v>
                </c:pt>
                <c:pt idx="424">
                  <c:v>-1.5167918813121295</c:v>
                </c:pt>
                <c:pt idx="425">
                  <c:v>-1.5014210827249481</c:v>
                </c:pt>
                <c:pt idx="426">
                  <c:v>-1.3947518121891436</c:v>
                </c:pt>
                <c:pt idx="427">
                  <c:v>-1.3104010100452932</c:v>
                </c:pt>
                <c:pt idx="428">
                  <c:v>-1.4233849555457807</c:v>
                </c:pt>
                <c:pt idx="429">
                  <c:v>-1.3849723260838005</c:v>
                </c:pt>
                <c:pt idx="430">
                  <c:v>-1.1031618161970014</c:v>
                </c:pt>
                <c:pt idx="431">
                  <c:v>-1.0478835105733861</c:v>
                </c:pt>
                <c:pt idx="432">
                  <c:v>-1.1750904008948182</c:v>
                </c:pt>
                <c:pt idx="433">
                  <c:v>-1.2634689434093733</c:v>
                </c:pt>
                <c:pt idx="434">
                  <c:v>-1.2237393473885121</c:v>
                </c:pt>
                <c:pt idx="435">
                  <c:v>-1.1322544021988952</c:v>
                </c:pt>
                <c:pt idx="436">
                  <c:v>-0.92251530081617794</c:v>
                </c:pt>
                <c:pt idx="437">
                  <c:v>-0.94334825273932843</c:v>
                </c:pt>
                <c:pt idx="438">
                  <c:v>-0.94136036023249792</c:v>
                </c:pt>
                <c:pt idx="439">
                  <c:v>-0.97717411740900006</c:v>
                </c:pt>
                <c:pt idx="440">
                  <c:v>-0.8044677861739199</c:v>
                </c:pt>
                <c:pt idx="441">
                  <c:v>-0.7906702634170153</c:v>
                </c:pt>
                <c:pt idx="442">
                  <c:v>-0.77688622752590641</c:v>
                </c:pt>
                <c:pt idx="443">
                  <c:v>-0.80620912935560274</c:v>
                </c:pt>
                <c:pt idx="444">
                  <c:v>-0.80321568783549857</c:v>
                </c:pt>
                <c:pt idx="445">
                  <c:v>-0.82790709667273077</c:v>
                </c:pt>
                <c:pt idx="446">
                  <c:v>-0.84815341621498985</c:v>
                </c:pt>
                <c:pt idx="447">
                  <c:v>-0.77009662557776626</c:v>
                </c:pt>
                <c:pt idx="448">
                  <c:v>-0.71588535474046611</c:v>
                </c:pt>
                <c:pt idx="449">
                  <c:v>-0.73834802226068208</c:v>
                </c:pt>
                <c:pt idx="450">
                  <c:v>-0.76142273198698651</c:v>
                </c:pt>
                <c:pt idx="451">
                  <c:v>-0.87174042345543279</c:v>
                </c:pt>
                <c:pt idx="452">
                  <c:v>-0.85354400664052044</c:v>
                </c:pt>
                <c:pt idx="453">
                  <c:v>-0.78441544695317411</c:v>
                </c:pt>
                <c:pt idx="454">
                  <c:v>-0.84619797097641836</c:v>
                </c:pt>
                <c:pt idx="455">
                  <c:v>-0.91646973206225268</c:v>
                </c:pt>
                <c:pt idx="456">
                  <c:v>-0.89509929494696505</c:v>
                </c:pt>
                <c:pt idx="457">
                  <c:v>-0.75495174670729137</c:v>
                </c:pt>
                <c:pt idx="458">
                  <c:v>-0.74438907332370485</c:v>
                </c:pt>
                <c:pt idx="459">
                  <c:v>-0.67981895912684465</c:v>
                </c:pt>
                <c:pt idx="460">
                  <c:v>-0.70614668567781347</c:v>
                </c:pt>
                <c:pt idx="461">
                  <c:v>-0.65438692732136661</c:v>
                </c:pt>
                <c:pt idx="462">
                  <c:v>-0.58151992222508497</c:v>
                </c:pt>
                <c:pt idx="463">
                  <c:v>-0.5048198614997963</c:v>
                </c:pt>
                <c:pt idx="464">
                  <c:v>-0.32518814003603619</c:v>
                </c:pt>
                <c:pt idx="465">
                  <c:v>-0.47349803005748264</c:v>
                </c:pt>
                <c:pt idx="466">
                  <c:v>-0.50434903052621116</c:v>
                </c:pt>
                <c:pt idx="467">
                  <c:v>-0.45890759128553754</c:v>
                </c:pt>
                <c:pt idx="468">
                  <c:v>-0.48734420285185892</c:v>
                </c:pt>
                <c:pt idx="469">
                  <c:v>-0.56886752883600034</c:v>
                </c:pt>
                <c:pt idx="470">
                  <c:v>-0.50885233722973922</c:v>
                </c:pt>
                <c:pt idx="471">
                  <c:v>-0.5831249506017695</c:v>
                </c:pt>
                <c:pt idx="472">
                  <c:v>-0.59637089573288071</c:v>
                </c:pt>
                <c:pt idx="473">
                  <c:v>-0.59242105095308084</c:v>
                </c:pt>
                <c:pt idx="474">
                  <c:v>-0.61091568612288583</c:v>
                </c:pt>
                <c:pt idx="475">
                  <c:v>-0.62890278170107805</c:v>
                </c:pt>
                <c:pt idx="476">
                  <c:v>-0.5764737759928652</c:v>
                </c:pt>
                <c:pt idx="477">
                  <c:v>-0.60659301057919424</c:v>
                </c:pt>
                <c:pt idx="478">
                  <c:v>-0.59651782596975067</c:v>
                </c:pt>
                <c:pt idx="479">
                  <c:v>-0.53475532762145916</c:v>
                </c:pt>
                <c:pt idx="480">
                  <c:v>-0.56848620908772052</c:v>
                </c:pt>
                <c:pt idx="481">
                  <c:v>-0.5225780524633834</c:v>
                </c:pt>
                <c:pt idx="482">
                  <c:v>-0.53345014660680279</c:v>
                </c:pt>
                <c:pt idx="483">
                  <c:v>-0.56679138730882228</c:v>
                </c:pt>
                <c:pt idx="484">
                  <c:v>-0.5492825782104257</c:v>
                </c:pt>
                <c:pt idx="485">
                  <c:v>-0.43334771190463944</c:v>
                </c:pt>
                <c:pt idx="486">
                  <c:v>-0.44151082941351988</c:v>
                </c:pt>
                <c:pt idx="487">
                  <c:v>-0.36072674753693695</c:v>
                </c:pt>
                <c:pt idx="488">
                  <c:v>-0.34524080159875137</c:v>
                </c:pt>
                <c:pt idx="489">
                  <c:v>-0.34208795778330942</c:v>
                </c:pt>
                <c:pt idx="490">
                  <c:v>-0.37182055510557577</c:v>
                </c:pt>
                <c:pt idx="491">
                  <c:v>-0.34319947636036985</c:v>
                </c:pt>
                <c:pt idx="492">
                  <c:v>-0.38696055199414148</c:v>
                </c:pt>
                <c:pt idx="493">
                  <c:v>-0.42054950606899055</c:v>
                </c:pt>
                <c:pt idx="494">
                  <c:v>-0.46015337731909467</c:v>
                </c:pt>
                <c:pt idx="495">
                  <c:v>-0.43175561315884819</c:v>
                </c:pt>
                <c:pt idx="496">
                  <c:v>-0.46014964805972552</c:v>
                </c:pt>
                <c:pt idx="497">
                  <c:v>-0.39958404849630558</c:v>
                </c:pt>
                <c:pt idx="498">
                  <c:v>-0.37450306568664621</c:v>
                </c:pt>
                <c:pt idx="499">
                  <c:v>-0.38318818498716345</c:v>
                </c:pt>
                <c:pt idx="500">
                  <c:v>-0.42847565349086375</c:v>
                </c:pt>
                <c:pt idx="501">
                  <c:v>-0.47196737672394401</c:v>
                </c:pt>
                <c:pt idx="502">
                  <c:v>-0.50193090936366702</c:v>
                </c:pt>
                <c:pt idx="503">
                  <c:v>-0.44465046325328622</c:v>
                </c:pt>
                <c:pt idx="504">
                  <c:v>-0.57442717397579257</c:v>
                </c:pt>
                <c:pt idx="505">
                  <c:v>-0.69457171767505776</c:v>
                </c:pt>
                <c:pt idx="506">
                  <c:v>-0.79351857643640633</c:v>
                </c:pt>
                <c:pt idx="507">
                  <c:v>-0.91346146987213406</c:v>
                </c:pt>
                <c:pt idx="508">
                  <c:v>-0.97216807469763633</c:v>
                </c:pt>
                <c:pt idx="509">
                  <c:v>-1.0521125146754722</c:v>
                </c:pt>
                <c:pt idx="510">
                  <c:v>-1.0572110505620844</c:v>
                </c:pt>
                <c:pt idx="511">
                  <c:v>-1.1548561394213051</c:v>
                </c:pt>
                <c:pt idx="512">
                  <c:v>-1.179273889447539</c:v>
                </c:pt>
                <c:pt idx="513">
                  <c:v>-1.1348274259280224</c:v>
                </c:pt>
                <c:pt idx="514">
                  <c:v>-1.0452371043915756</c:v>
                </c:pt>
                <c:pt idx="515">
                  <c:v>-1.1690533517311532</c:v>
                </c:pt>
                <c:pt idx="516">
                  <c:v>-1.206330796653529</c:v>
                </c:pt>
                <c:pt idx="517">
                  <c:v>-1.136260248983636</c:v>
                </c:pt>
                <c:pt idx="518">
                  <c:v>-1.1278632844106742</c:v>
                </c:pt>
                <c:pt idx="519">
                  <c:v>-1.3680272753579812</c:v>
                </c:pt>
                <c:pt idx="520">
                  <c:v>-1.4125304603942874</c:v>
                </c:pt>
                <c:pt idx="521">
                  <c:v>-1.5265664400661245</c:v>
                </c:pt>
                <c:pt idx="522">
                  <c:v>-1.5939590674314748</c:v>
                </c:pt>
                <c:pt idx="523">
                  <c:v>-1.5902232994348131</c:v>
                </c:pt>
                <c:pt idx="524">
                  <c:v>-1.6508781421469791</c:v>
                </c:pt>
                <c:pt idx="525">
                  <c:v>-1.6730248750184213</c:v>
                </c:pt>
                <c:pt idx="526">
                  <c:v>-1.7312952717920636</c:v>
                </c:pt>
                <c:pt idx="527">
                  <c:v>-1.7937180213269159</c:v>
                </c:pt>
                <c:pt idx="528">
                  <c:v>-1.8039781446199468</c:v>
                </c:pt>
                <c:pt idx="529">
                  <c:v>-1.8321062834586339</c:v>
                </c:pt>
                <c:pt idx="530">
                  <c:v>-1.8247071799029042</c:v>
                </c:pt>
                <c:pt idx="531">
                  <c:v>-1.8401715380373764</c:v>
                </c:pt>
                <c:pt idx="532">
                  <c:v>-1.8870962202240946</c:v>
                </c:pt>
                <c:pt idx="533">
                  <c:v>-1.9739588251293951</c:v>
                </c:pt>
                <c:pt idx="534">
                  <c:v>-2.0237513189459548</c:v>
                </c:pt>
                <c:pt idx="535">
                  <c:v>-2.1222547895360373</c:v>
                </c:pt>
                <c:pt idx="536">
                  <c:v>-2.2483517910359496</c:v>
                </c:pt>
                <c:pt idx="537">
                  <c:v>-2.2958514636941771</c:v>
                </c:pt>
                <c:pt idx="538">
                  <c:v>-2.3273841427373183</c:v>
                </c:pt>
                <c:pt idx="539">
                  <c:v>-2.3591360988243588</c:v>
                </c:pt>
                <c:pt idx="540">
                  <c:v>-2.3735672083693413</c:v>
                </c:pt>
                <c:pt idx="541">
                  <c:v>-2.3942966711370657</c:v>
                </c:pt>
                <c:pt idx="542">
                  <c:v>-2.4130103742859248</c:v>
                </c:pt>
                <c:pt idx="543">
                  <c:v>-2.4964162423727179</c:v>
                </c:pt>
                <c:pt idx="544">
                  <c:v>-2.5380639554705362</c:v>
                </c:pt>
                <c:pt idx="545">
                  <c:v>-2.710776751102896</c:v>
                </c:pt>
                <c:pt idx="546">
                  <c:v>-2.7838924062851018</c:v>
                </c:pt>
                <c:pt idx="547">
                  <c:v>-2.8407364982163092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C4E-47F0-BE57-7E185D18E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432160"/>
        <c:axId val="272432544"/>
      </c:lineChart>
      <c:catAx>
        <c:axId val="272432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2432544"/>
        <c:crossesAt val="-3"/>
        <c:auto val="1"/>
        <c:lblAlgn val="ctr"/>
        <c:lblOffset val="100"/>
        <c:tickLblSkip val="36"/>
        <c:tickMarkSkip val="24"/>
        <c:noMultiLvlLbl val="0"/>
      </c:catAx>
      <c:valAx>
        <c:axId val="272432544"/>
        <c:scaling>
          <c:orientation val="minMax"/>
          <c:max val="1"/>
          <c:min val="-3"/>
        </c:scaling>
        <c:delete val="0"/>
        <c:axPos val="l"/>
        <c:numFmt formatCode="0.00" sourceLinked="1"/>
        <c:majorTickMark val="out"/>
        <c:minorTickMark val="none"/>
        <c:tickLblPos val="nextTo"/>
        <c:crossAx val="272432160"/>
        <c:crosses val="autoZero"/>
        <c:crossBetween val="between"/>
      </c:valAx>
      <c:valAx>
        <c:axId val="272243968"/>
        <c:scaling>
          <c:orientation val="minMax"/>
          <c:max val="1"/>
        </c:scaling>
        <c:delete val="0"/>
        <c:axPos val="r"/>
        <c:numFmt formatCode="0" sourceLinked="1"/>
        <c:majorTickMark val="none"/>
        <c:minorTickMark val="none"/>
        <c:tickLblPos val="none"/>
        <c:crossAx val="268846112"/>
        <c:crosses val="max"/>
        <c:crossBetween val="between"/>
      </c:valAx>
      <c:catAx>
        <c:axId val="268846112"/>
        <c:scaling>
          <c:orientation val="minMax"/>
        </c:scaling>
        <c:delete val="1"/>
        <c:axPos val="b"/>
        <c:majorTickMark val="out"/>
        <c:minorTickMark val="none"/>
        <c:tickLblPos val="nextTo"/>
        <c:crossAx val="2722439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Georgia" panose="02040502050405020303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Mastersheet!$E$1</c:f>
              <c:strCache>
                <c:ptCount val="1"/>
                <c:pt idx="0">
                  <c:v>Biggest Change since Feb 1st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0">
                <a:solidFill>
                  <a:schemeClr val="accent1"/>
                </a:solidFill>
              </a:ln>
              <a:effectLst/>
            </c:spPr>
          </c:marker>
          <c:trendline>
            <c:spPr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Mastersheet!$H$2:$H$25</c:f>
              <c:numCache>
                <c:formatCode>General</c:formatCode>
                <c:ptCount val="24"/>
                <c:pt idx="0">
                  <c:v>22.343157999999999</c:v>
                </c:pt>
                <c:pt idx="1">
                  <c:v>43.042858000000003</c:v>
                </c:pt>
                <c:pt idx="2">
                  <c:v>70.496510999999998</c:v>
                </c:pt>
                <c:pt idx="3">
                  <c:v>107.96355</c:v>
                </c:pt>
                <c:pt idx="4">
                  <c:v>144.35873000000001</c:v>
                </c:pt>
                <c:pt idx="5">
                  <c:v>207.78371000000001</c:v>
                </c:pt>
                <c:pt idx="6">
                  <c:v>62.238213000000002</c:v>
                </c:pt>
                <c:pt idx="7">
                  <c:v>84.731025000000002</c:v>
                </c:pt>
                <c:pt idx="8">
                  <c:v>54.805759000000002</c:v>
                </c:pt>
                <c:pt idx="9">
                  <c:v>40.1982</c:v>
                </c:pt>
                <c:pt idx="10">
                  <c:v>137.16810000000001</c:v>
                </c:pt>
                <c:pt idx="11">
                  <c:v>41.790475000000001</c:v>
                </c:pt>
                <c:pt idx="12">
                  <c:v>67.541206000000003</c:v>
                </c:pt>
                <c:pt idx="13">
                  <c:v>25.016729999999999</c:v>
                </c:pt>
                <c:pt idx="14">
                  <c:v>51.273471999999998</c:v>
                </c:pt>
                <c:pt idx="15">
                  <c:v>59.708142000000002</c:v>
                </c:pt>
                <c:pt idx="16">
                  <c:v>80.712326000000004</c:v>
                </c:pt>
                <c:pt idx="17">
                  <c:v>27.163523000000001</c:v>
                </c:pt>
                <c:pt idx="18">
                  <c:v>63.349513000000002</c:v>
                </c:pt>
                <c:pt idx="19">
                  <c:v>71.818783999999994</c:v>
                </c:pt>
                <c:pt idx="20">
                  <c:v>126.32408</c:v>
                </c:pt>
                <c:pt idx="21">
                  <c:v>83.842158999999995</c:v>
                </c:pt>
                <c:pt idx="22">
                  <c:v>66.144587000000001</c:v>
                </c:pt>
              </c:numCache>
            </c:numRef>
          </c:xVal>
          <c:yVal>
            <c:numRef>
              <c:f>Mastersheet!$D$2:$D$25</c:f>
              <c:numCache>
                <c:formatCode>0.00%</c:formatCode>
                <c:ptCount val="24"/>
                <c:pt idx="0">
                  <c:v>0.23716674486175188</c:v>
                </c:pt>
                <c:pt idx="1">
                  <c:v>1.8697508168406703E-2</c:v>
                </c:pt>
                <c:pt idx="2">
                  <c:v>0.24935174286365508</c:v>
                </c:pt>
                <c:pt idx="3">
                  <c:v>-5.9514328861236629E-2</c:v>
                </c:pt>
                <c:pt idx="4">
                  <c:v>-2.966862083878341E-2</c:v>
                </c:pt>
                <c:pt idx="5">
                  <c:v>-1.343774721026404E-2</c:v>
                </c:pt>
                <c:pt idx="6">
                  <c:v>8.8408368836098872E-2</c:v>
                </c:pt>
                <c:pt idx="7">
                  <c:v>-3.0453337915244167E-3</c:v>
                </c:pt>
                <c:pt idx="8">
                  <c:v>2.0972920574713554E-2</c:v>
                </c:pt>
                <c:pt idx="9">
                  <c:v>8.1124635675223572E-2</c:v>
                </c:pt>
                <c:pt idx="10">
                  <c:v>1.5548479519784412E-2</c:v>
                </c:pt>
                <c:pt idx="11">
                  <c:v>0.14768274872601053</c:v>
                </c:pt>
                <c:pt idx="12">
                  <c:v>-4.5625448598713099E-2</c:v>
                </c:pt>
                <c:pt idx="13">
                  <c:v>7.5584414582699447E-2</c:v>
                </c:pt>
                <c:pt idx="14">
                  <c:v>4.8603688335418511E-2</c:v>
                </c:pt>
                <c:pt idx="15">
                  <c:v>-4.374212045222501E-2</c:v>
                </c:pt>
                <c:pt idx="16">
                  <c:v>-3.2829021835327175E-2</c:v>
                </c:pt>
                <c:pt idx="17">
                  <c:v>-5.1953717316686916E-2</c:v>
                </c:pt>
                <c:pt idx="18">
                  <c:v>0.19354989767242253</c:v>
                </c:pt>
                <c:pt idx="19">
                  <c:v>0.12627375524863607</c:v>
                </c:pt>
                <c:pt idx="20">
                  <c:v>8.7403604984283394E-3</c:v>
                </c:pt>
                <c:pt idx="21">
                  <c:v>0.24508088272958947</c:v>
                </c:pt>
                <c:pt idx="22">
                  <c:v>0.12479758019372808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041-49A3-A8FC-64C6C7B47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850168"/>
        <c:axId val="344850560"/>
      </c:scatterChart>
      <c:valAx>
        <c:axId val="344850168"/>
        <c:scaling>
          <c:orientation val="minMax"/>
          <c:max val="150"/>
          <c:min val="2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44850560"/>
        <c:crosses val="autoZero"/>
        <c:crossBetween val="midCat"/>
      </c:valAx>
      <c:valAx>
        <c:axId val="344850560"/>
        <c:scaling>
          <c:orientation val="minMax"/>
          <c:min val="-5.000000000000001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44850168"/>
        <c:crosses val="autoZero"/>
        <c:crossBetween val="midCat"/>
      </c:valAx>
    </c:plotArea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Georgia" panose="02040502050405020303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Mastersheet!$L$1</c:f>
              <c:strCache>
                <c:ptCount val="1"/>
                <c:pt idx="0">
                  <c:v>Fiscal Balance (% of GDP) in 2018  (WEO data)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0">
                <a:solidFill>
                  <a:schemeClr val="accent1"/>
                </a:solidFill>
              </a:ln>
              <a:effectLst/>
            </c:spPr>
          </c:marker>
          <c:trendline>
            <c:spPr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Mastersheet!$O$2:$O$25</c:f>
              <c:numCache>
                <c:formatCode>0.00</c:formatCode>
                <c:ptCount val="24"/>
                <c:pt idx="0">
                  <c:v>9.3831346605468491E-2</c:v>
                </c:pt>
                <c:pt idx="1">
                  <c:v>0.10580281574547076</c:v>
                </c:pt>
                <c:pt idx="2">
                  <c:v>0.19219261256243889</c:v>
                </c:pt>
                <c:pt idx="3">
                  <c:v>0.38157872002177678</c:v>
                </c:pt>
                <c:pt idx="4">
                  <c:v>0.143963436766127</c:v>
                </c:pt>
                <c:pt idx="5">
                  <c:v>0.21805166585096589</c:v>
                </c:pt>
                <c:pt idx="6">
                  <c:v>0.16050961996017862</c:v>
                </c:pt>
                <c:pt idx="7">
                  <c:v>0.18816387668414447</c:v>
                </c:pt>
                <c:pt idx="8">
                  <c:v>0.15038503739327574</c:v>
                </c:pt>
                <c:pt idx="9">
                  <c:v>0.11199108532358583</c:v>
                </c:pt>
                <c:pt idx="10">
                  <c:v>0.27892938802673556</c:v>
                </c:pt>
                <c:pt idx="11">
                  <c:v>0.14080785496740317</c:v>
                </c:pt>
                <c:pt idx="12">
                  <c:v>0.21334849913720885</c:v>
                </c:pt>
                <c:pt idx="13">
                  <c:v>4.8239182231969061E-2</c:v>
                </c:pt>
                <c:pt idx="14">
                  <c:v>0.29100341922659112</c:v>
                </c:pt>
                <c:pt idx="15">
                  <c:v>0.21184874683837454</c:v>
                </c:pt>
                <c:pt idx="16">
                  <c:v>0.19791163729309882</c:v>
                </c:pt>
                <c:pt idx="17">
                  <c:v>0.14767999920448022</c:v>
                </c:pt>
                <c:pt idx="18">
                  <c:v>0.2611777861741601</c:v>
                </c:pt>
                <c:pt idx="19">
                  <c:v>0.13920125510169534</c:v>
                </c:pt>
                <c:pt idx="20">
                  <c:v>0.39881663967660169</c:v>
                </c:pt>
                <c:pt idx="21">
                  <c:v>0.10409736643712104</c:v>
                </c:pt>
                <c:pt idx="22">
                  <c:v>0.15660817722879594</c:v>
                </c:pt>
              </c:numCache>
            </c:numRef>
          </c:xVal>
          <c:yVal>
            <c:numRef>
              <c:f>Mastersheet!$D$2:$D$25</c:f>
              <c:numCache>
                <c:formatCode>0.00%</c:formatCode>
                <c:ptCount val="24"/>
                <c:pt idx="0">
                  <c:v>0.23716674486175188</c:v>
                </c:pt>
                <c:pt idx="1">
                  <c:v>1.8697508168406703E-2</c:v>
                </c:pt>
                <c:pt idx="2">
                  <c:v>0.24935174286365508</c:v>
                </c:pt>
                <c:pt idx="3">
                  <c:v>-5.9514328861236629E-2</c:v>
                </c:pt>
                <c:pt idx="4">
                  <c:v>-2.966862083878341E-2</c:v>
                </c:pt>
                <c:pt idx="5">
                  <c:v>-1.343774721026404E-2</c:v>
                </c:pt>
                <c:pt idx="6">
                  <c:v>8.8408368836098872E-2</c:v>
                </c:pt>
                <c:pt idx="7">
                  <c:v>-3.0453337915244167E-3</c:v>
                </c:pt>
                <c:pt idx="8">
                  <c:v>2.0972920574713554E-2</c:v>
                </c:pt>
                <c:pt idx="9">
                  <c:v>8.1124635675223572E-2</c:v>
                </c:pt>
                <c:pt idx="10">
                  <c:v>1.5548479519784412E-2</c:v>
                </c:pt>
                <c:pt idx="11">
                  <c:v>0.14768274872601053</c:v>
                </c:pt>
                <c:pt idx="12">
                  <c:v>-4.5625448598713099E-2</c:v>
                </c:pt>
                <c:pt idx="13">
                  <c:v>7.5584414582699447E-2</c:v>
                </c:pt>
                <c:pt idx="14">
                  <c:v>4.8603688335418511E-2</c:v>
                </c:pt>
                <c:pt idx="15">
                  <c:v>-4.374212045222501E-2</c:v>
                </c:pt>
                <c:pt idx="16">
                  <c:v>-3.2829021835327175E-2</c:v>
                </c:pt>
                <c:pt idx="17">
                  <c:v>-5.1953717316686916E-2</c:v>
                </c:pt>
                <c:pt idx="18">
                  <c:v>0.19354989767242253</c:v>
                </c:pt>
                <c:pt idx="19">
                  <c:v>0.12627375524863607</c:v>
                </c:pt>
                <c:pt idx="20">
                  <c:v>8.7403604984283394E-3</c:v>
                </c:pt>
                <c:pt idx="21">
                  <c:v>0.24508088272958947</c:v>
                </c:pt>
                <c:pt idx="22">
                  <c:v>0.12479758019372808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254-460A-AF7C-6300A67278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4851344"/>
        <c:axId val="344851736"/>
      </c:scatterChart>
      <c:valAx>
        <c:axId val="344851344"/>
        <c:scaling>
          <c:orientation val="minMax"/>
          <c:max val="0.4"/>
          <c:min val="0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44851736"/>
        <c:crosses val="autoZero"/>
        <c:crossBetween val="midCat"/>
      </c:valAx>
      <c:valAx>
        <c:axId val="344851736"/>
        <c:scaling>
          <c:orientation val="minMax"/>
          <c:min val="-5.000000000000001E-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44851344"/>
        <c:crosses val="autoZero"/>
        <c:crossBetween val="midCat"/>
      </c:valAx>
    </c:plotArea>
    <c:plotVisOnly val="1"/>
    <c:dispBlanksAs val="gap"/>
    <c:showDLblsOverMax val="0"/>
    <c:extLst xmlns:c16r2="http://schemas.microsoft.com/office/drawing/2015/06/chart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latin typeface="Georgia" panose="02040502050405020303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Data!$BR$2</c:f>
              <c:strCache>
                <c:ptCount val="1"/>
                <c:pt idx="0">
                  <c:v>US Recession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val>
            <c:numRef>
              <c:f>Data!$BR$356:$BR$851</c:f>
              <c:numCache>
                <c:formatCode>General</c:formatCode>
                <c:ptCount val="496"/>
                <c:pt idx="8" formatCode="0">
                  <c:v>1</c:v>
                </c:pt>
                <c:pt idx="9" formatCode="0">
                  <c:v>1</c:v>
                </c:pt>
                <c:pt idx="10" formatCode="0">
                  <c:v>1</c:v>
                </c:pt>
                <c:pt idx="11" formatCode="0">
                  <c:v>1</c:v>
                </c:pt>
                <c:pt idx="12" formatCode="0">
                  <c:v>1</c:v>
                </c:pt>
                <c:pt idx="13" formatCode="0">
                  <c:v>1</c:v>
                </c:pt>
                <c:pt idx="14" formatCode="0">
                  <c:v>1</c:v>
                </c:pt>
                <c:pt idx="26" formatCode="0">
                  <c:v>1</c:v>
                </c:pt>
                <c:pt idx="27" formatCode="0">
                  <c:v>1</c:v>
                </c:pt>
                <c:pt idx="28" formatCode="0">
                  <c:v>1</c:v>
                </c:pt>
                <c:pt idx="29" formatCode="0">
                  <c:v>1</c:v>
                </c:pt>
                <c:pt idx="30" formatCode="0">
                  <c:v>1</c:v>
                </c:pt>
                <c:pt idx="31" formatCode="0">
                  <c:v>1</c:v>
                </c:pt>
                <c:pt idx="32" formatCode="0">
                  <c:v>1</c:v>
                </c:pt>
                <c:pt idx="33" formatCode="0">
                  <c:v>1</c:v>
                </c:pt>
                <c:pt idx="34" formatCode="0">
                  <c:v>1</c:v>
                </c:pt>
                <c:pt idx="35" formatCode="0">
                  <c:v>1</c:v>
                </c:pt>
                <c:pt idx="36" formatCode="0">
                  <c:v>1</c:v>
                </c:pt>
                <c:pt idx="37" formatCode="0">
                  <c:v>1</c:v>
                </c:pt>
                <c:pt idx="38" formatCode="0">
                  <c:v>1</c:v>
                </c:pt>
                <c:pt idx="39" formatCode="0">
                  <c:v>1</c:v>
                </c:pt>
                <c:pt idx="40" formatCode="0">
                  <c:v>1</c:v>
                </c:pt>
                <c:pt idx="41" formatCode="0">
                  <c:v>1</c:v>
                </c:pt>
                <c:pt idx="42" formatCode="0">
                  <c:v>1</c:v>
                </c:pt>
                <c:pt idx="134" formatCode="0">
                  <c:v>1</c:v>
                </c:pt>
                <c:pt idx="135" formatCode="0">
                  <c:v>1</c:v>
                </c:pt>
                <c:pt idx="136" formatCode="0">
                  <c:v>1</c:v>
                </c:pt>
                <c:pt idx="137" formatCode="0">
                  <c:v>1</c:v>
                </c:pt>
                <c:pt idx="138" formatCode="0">
                  <c:v>1</c:v>
                </c:pt>
                <c:pt idx="139" formatCode="0">
                  <c:v>1</c:v>
                </c:pt>
                <c:pt idx="140" formatCode="0">
                  <c:v>1</c:v>
                </c:pt>
                <c:pt idx="141" formatCode="0">
                  <c:v>1</c:v>
                </c:pt>
                <c:pt idx="142" formatCode="0">
                  <c:v>1</c:v>
                </c:pt>
                <c:pt idx="262" formatCode="0">
                  <c:v>1</c:v>
                </c:pt>
                <c:pt idx="263" formatCode="0">
                  <c:v>1</c:v>
                </c:pt>
                <c:pt idx="264" formatCode="0">
                  <c:v>1</c:v>
                </c:pt>
                <c:pt idx="265" formatCode="0">
                  <c:v>1</c:v>
                </c:pt>
                <c:pt idx="266" formatCode="0">
                  <c:v>1</c:v>
                </c:pt>
                <c:pt idx="267" formatCode="0">
                  <c:v>1</c:v>
                </c:pt>
                <c:pt idx="268" formatCode="0">
                  <c:v>1</c:v>
                </c:pt>
                <c:pt idx="269" formatCode="0">
                  <c:v>1</c:v>
                </c:pt>
                <c:pt idx="270" formatCode="0">
                  <c:v>1</c:v>
                </c:pt>
                <c:pt idx="343" formatCode="0">
                  <c:v>1</c:v>
                </c:pt>
                <c:pt idx="344" formatCode="0">
                  <c:v>1</c:v>
                </c:pt>
                <c:pt idx="345" formatCode="0">
                  <c:v>1</c:v>
                </c:pt>
                <c:pt idx="346" formatCode="0">
                  <c:v>1</c:v>
                </c:pt>
                <c:pt idx="347" formatCode="0">
                  <c:v>1</c:v>
                </c:pt>
                <c:pt idx="348" formatCode="0">
                  <c:v>1</c:v>
                </c:pt>
                <c:pt idx="349" formatCode="0">
                  <c:v>1</c:v>
                </c:pt>
                <c:pt idx="350" formatCode="0">
                  <c:v>1</c:v>
                </c:pt>
                <c:pt idx="351" formatCode="0">
                  <c:v>1</c:v>
                </c:pt>
                <c:pt idx="352" formatCode="0">
                  <c:v>1</c:v>
                </c:pt>
                <c:pt idx="353" formatCode="0">
                  <c:v>1</c:v>
                </c:pt>
                <c:pt idx="354" formatCode="0">
                  <c:v>1</c:v>
                </c:pt>
                <c:pt idx="355" formatCode="0">
                  <c:v>1</c:v>
                </c:pt>
                <c:pt idx="356" formatCode="0">
                  <c:v>1</c:v>
                </c:pt>
                <c:pt idx="357" formatCode="0">
                  <c:v>1</c:v>
                </c:pt>
                <c:pt idx="358" formatCode="0">
                  <c:v>1</c:v>
                </c:pt>
                <c:pt idx="359" formatCode="0">
                  <c:v>1</c:v>
                </c:pt>
                <c:pt idx="360" formatCode="0">
                  <c:v>1</c:v>
                </c:pt>
                <c:pt idx="361" formatCode="0">
                  <c:v>1</c:v>
                </c:pt>
                <c:pt idx="489" formatCode="0">
                  <c:v>1</c:v>
                </c:pt>
                <c:pt idx="490" formatCode="0">
                  <c:v>1</c:v>
                </c:pt>
                <c:pt idx="491" formatCode="0">
                  <c:v>1</c:v>
                </c:pt>
                <c:pt idx="492" formatCode="0">
                  <c:v>1</c:v>
                </c:pt>
                <c:pt idx="493" formatCode="0">
                  <c:v>1</c:v>
                </c:pt>
                <c:pt idx="494" formatCode="0">
                  <c:v>1</c:v>
                </c:pt>
                <c:pt idx="495" formatCode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AB-4DC7-BBC1-7F92FFE20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341838464"/>
        <c:axId val="268847680"/>
      </c:barChart>
      <c:lineChart>
        <c:grouping val="standard"/>
        <c:varyColors val="0"/>
        <c:ser>
          <c:idx val="0"/>
          <c:order val="0"/>
          <c:spPr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marker>
            <c:symbol val="none"/>
          </c:marker>
          <c:cat>
            <c:numRef>
              <c:f>Data!$BQ$356:$BQ$851</c:f>
              <c:numCache>
                <c:formatCode>General</c:formatCode>
                <c:ptCount val="496"/>
                <c:pt idx="0">
                  <c:v>1979</c:v>
                </c:pt>
                <c:pt idx="1">
                  <c:v>1979</c:v>
                </c:pt>
                <c:pt idx="2">
                  <c:v>1979</c:v>
                </c:pt>
                <c:pt idx="3">
                  <c:v>1979</c:v>
                </c:pt>
                <c:pt idx="4">
                  <c:v>1979</c:v>
                </c:pt>
                <c:pt idx="5">
                  <c:v>1979</c:v>
                </c:pt>
                <c:pt idx="6">
                  <c:v>1979</c:v>
                </c:pt>
                <c:pt idx="7">
                  <c:v>1979</c:v>
                </c:pt>
                <c:pt idx="8">
                  <c:v>1980</c:v>
                </c:pt>
                <c:pt idx="9">
                  <c:v>1980</c:v>
                </c:pt>
                <c:pt idx="10">
                  <c:v>1980</c:v>
                </c:pt>
                <c:pt idx="11">
                  <c:v>1980</c:v>
                </c:pt>
                <c:pt idx="12">
                  <c:v>1980</c:v>
                </c:pt>
                <c:pt idx="13">
                  <c:v>1980</c:v>
                </c:pt>
                <c:pt idx="14">
                  <c:v>1980</c:v>
                </c:pt>
                <c:pt idx="15">
                  <c:v>1980</c:v>
                </c:pt>
                <c:pt idx="16">
                  <c:v>1980</c:v>
                </c:pt>
                <c:pt idx="17">
                  <c:v>1980</c:v>
                </c:pt>
                <c:pt idx="18">
                  <c:v>1980</c:v>
                </c:pt>
                <c:pt idx="19">
                  <c:v>1980</c:v>
                </c:pt>
                <c:pt idx="20">
                  <c:v>1981</c:v>
                </c:pt>
                <c:pt idx="21">
                  <c:v>1981</c:v>
                </c:pt>
                <c:pt idx="22">
                  <c:v>1981</c:v>
                </c:pt>
                <c:pt idx="23">
                  <c:v>1981</c:v>
                </c:pt>
                <c:pt idx="24">
                  <c:v>1981</c:v>
                </c:pt>
                <c:pt idx="25">
                  <c:v>1981</c:v>
                </c:pt>
                <c:pt idx="26">
                  <c:v>1981</c:v>
                </c:pt>
                <c:pt idx="27">
                  <c:v>1981</c:v>
                </c:pt>
                <c:pt idx="28">
                  <c:v>1981</c:v>
                </c:pt>
                <c:pt idx="29">
                  <c:v>1981</c:v>
                </c:pt>
                <c:pt idx="30">
                  <c:v>1981</c:v>
                </c:pt>
                <c:pt idx="31">
                  <c:v>1981</c:v>
                </c:pt>
                <c:pt idx="32">
                  <c:v>1982</c:v>
                </c:pt>
                <c:pt idx="33">
                  <c:v>1982</c:v>
                </c:pt>
                <c:pt idx="34">
                  <c:v>1982</c:v>
                </c:pt>
                <c:pt idx="35">
                  <c:v>1982</c:v>
                </c:pt>
                <c:pt idx="36">
                  <c:v>1982</c:v>
                </c:pt>
                <c:pt idx="37">
                  <c:v>1982</c:v>
                </c:pt>
                <c:pt idx="38">
                  <c:v>1982</c:v>
                </c:pt>
                <c:pt idx="39">
                  <c:v>1982</c:v>
                </c:pt>
                <c:pt idx="40">
                  <c:v>1982</c:v>
                </c:pt>
                <c:pt idx="41">
                  <c:v>1982</c:v>
                </c:pt>
                <c:pt idx="42">
                  <c:v>1982</c:v>
                </c:pt>
                <c:pt idx="43">
                  <c:v>1982</c:v>
                </c:pt>
                <c:pt idx="44">
                  <c:v>1983</c:v>
                </c:pt>
                <c:pt idx="45">
                  <c:v>1983</c:v>
                </c:pt>
                <c:pt idx="46">
                  <c:v>1983</c:v>
                </c:pt>
                <c:pt idx="47">
                  <c:v>1983</c:v>
                </c:pt>
                <c:pt idx="48">
                  <c:v>1983</c:v>
                </c:pt>
                <c:pt idx="49">
                  <c:v>1983</c:v>
                </c:pt>
                <c:pt idx="50">
                  <c:v>1983</c:v>
                </c:pt>
                <c:pt idx="51">
                  <c:v>1983</c:v>
                </c:pt>
                <c:pt idx="52">
                  <c:v>1983</c:v>
                </c:pt>
                <c:pt idx="53">
                  <c:v>1983</c:v>
                </c:pt>
                <c:pt idx="54">
                  <c:v>1983</c:v>
                </c:pt>
                <c:pt idx="55">
                  <c:v>1983</c:v>
                </c:pt>
                <c:pt idx="56">
                  <c:v>1984</c:v>
                </c:pt>
                <c:pt idx="57">
                  <c:v>1984</c:v>
                </c:pt>
                <c:pt idx="58">
                  <c:v>1984</c:v>
                </c:pt>
                <c:pt idx="59">
                  <c:v>1984</c:v>
                </c:pt>
                <c:pt idx="60">
                  <c:v>1984</c:v>
                </c:pt>
                <c:pt idx="61">
                  <c:v>1984</c:v>
                </c:pt>
                <c:pt idx="62">
                  <c:v>1984</c:v>
                </c:pt>
                <c:pt idx="63">
                  <c:v>1984</c:v>
                </c:pt>
                <c:pt idx="64">
                  <c:v>1984</c:v>
                </c:pt>
                <c:pt idx="65">
                  <c:v>1984</c:v>
                </c:pt>
                <c:pt idx="66">
                  <c:v>1984</c:v>
                </c:pt>
                <c:pt idx="67">
                  <c:v>1984</c:v>
                </c:pt>
                <c:pt idx="68">
                  <c:v>1985</c:v>
                </c:pt>
                <c:pt idx="69">
                  <c:v>1985</c:v>
                </c:pt>
                <c:pt idx="70">
                  <c:v>1985</c:v>
                </c:pt>
                <c:pt idx="71">
                  <c:v>1985</c:v>
                </c:pt>
                <c:pt idx="72">
                  <c:v>1985</c:v>
                </c:pt>
                <c:pt idx="73">
                  <c:v>1985</c:v>
                </c:pt>
                <c:pt idx="74">
                  <c:v>1985</c:v>
                </c:pt>
                <c:pt idx="75">
                  <c:v>1985</c:v>
                </c:pt>
                <c:pt idx="76">
                  <c:v>1985</c:v>
                </c:pt>
                <c:pt idx="77">
                  <c:v>1985</c:v>
                </c:pt>
                <c:pt idx="78">
                  <c:v>1985</c:v>
                </c:pt>
                <c:pt idx="79">
                  <c:v>1985</c:v>
                </c:pt>
                <c:pt idx="80">
                  <c:v>1986</c:v>
                </c:pt>
                <c:pt idx="81">
                  <c:v>1986</c:v>
                </c:pt>
                <c:pt idx="82">
                  <c:v>1986</c:v>
                </c:pt>
                <c:pt idx="83">
                  <c:v>1986</c:v>
                </c:pt>
                <c:pt idx="84">
                  <c:v>1986</c:v>
                </c:pt>
                <c:pt idx="85">
                  <c:v>1986</c:v>
                </c:pt>
                <c:pt idx="86">
                  <c:v>1986</c:v>
                </c:pt>
                <c:pt idx="87">
                  <c:v>1986</c:v>
                </c:pt>
                <c:pt idx="88">
                  <c:v>1986</c:v>
                </c:pt>
                <c:pt idx="89">
                  <c:v>1986</c:v>
                </c:pt>
                <c:pt idx="90">
                  <c:v>1986</c:v>
                </c:pt>
                <c:pt idx="91">
                  <c:v>1986</c:v>
                </c:pt>
                <c:pt idx="92">
                  <c:v>1987</c:v>
                </c:pt>
                <c:pt idx="93">
                  <c:v>1987</c:v>
                </c:pt>
                <c:pt idx="94">
                  <c:v>1987</c:v>
                </c:pt>
                <c:pt idx="95">
                  <c:v>1987</c:v>
                </c:pt>
                <c:pt idx="96">
                  <c:v>1987</c:v>
                </c:pt>
                <c:pt idx="97">
                  <c:v>1987</c:v>
                </c:pt>
                <c:pt idx="98">
                  <c:v>1987</c:v>
                </c:pt>
                <c:pt idx="99">
                  <c:v>1987</c:v>
                </c:pt>
                <c:pt idx="100">
                  <c:v>1987</c:v>
                </c:pt>
                <c:pt idx="101">
                  <c:v>1987</c:v>
                </c:pt>
                <c:pt idx="102">
                  <c:v>1987</c:v>
                </c:pt>
                <c:pt idx="103">
                  <c:v>1987</c:v>
                </c:pt>
                <c:pt idx="104">
                  <c:v>1988</c:v>
                </c:pt>
                <c:pt idx="105">
                  <c:v>1988</c:v>
                </c:pt>
                <c:pt idx="106">
                  <c:v>1988</c:v>
                </c:pt>
                <c:pt idx="107">
                  <c:v>1988</c:v>
                </c:pt>
                <c:pt idx="108">
                  <c:v>1988</c:v>
                </c:pt>
                <c:pt idx="109">
                  <c:v>1988</c:v>
                </c:pt>
                <c:pt idx="110">
                  <c:v>1988</c:v>
                </c:pt>
                <c:pt idx="111">
                  <c:v>1988</c:v>
                </c:pt>
                <c:pt idx="112">
                  <c:v>1988</c:v>
                </c:pt>
                <c:pt idx="113">
                  <c:v>1988</c:v>
                </c:pt>
                <c:pt idx="114">
                  <c:v>1988</c:v>
                </c:pt>
                <c:pt idx="115">
                  <c:v>1988</c:v>
                </c:pt>
                <c:pt idx="116">
                  <c:v>1989</c:v>
                </c:pt>
                <c:pt idx="117">
                  <c:v>1989</c:v>
                </c:pt>
                <c:pt idx="118">
                  <c:v>1989</c:v>
                </c:pt>
                <c:pt idx="119">
                  <c:v>1989</c:v>
                </c:pt>
                <c:pt idx="120">
                  <c:v>1989</c:v>
                </c:pt>
                <c:pt idx="121">
                  <c:v>1989</c:v>
                </c:pt>
                <c:pt idx="122">
                  <c:v>1989</c:v>
                </c:pt>
                <c:pt idx="123">
                  <c:v>1989</c:v>
                </c:pt>
                <c:pt idx="124">
                  <c:v>1989</c:v>
                </c:pt>
                <c:pt idx="125">
                  <c:v>1989</c:v>
                </c:pt>
                <c:pt idx="126">
                  <c:v>1989</c:v>
                </c:pt>
                <c:pt idx="127">
                  <c:v>1989</c:v>
                </c:pt>
                <c:pt idx="128">
                  <c:v>1990</c:v>
                </c:pt>
                <c:pt idx="129">
                  <c:v>1990</c:v>
                </c:pt>
                <c:pt idx="130">
                  <c:v>1990</c:v>
                </c:pt>
                <c:pt idx="131">
                  <c:v>1990</c:v>
                </c:pt>
                <c:pt idx="132">
                  <c:v>1990</c:v>
                </c:pt>
                <c:pt idx="133">
                  <c:v>1990</c:v>
                </c:pt>
                <c:pt idx="134">
                  <c:v>1990</c:v>
                </c:pt>
                <c:pt idx="135">
                  <c:v>1990</c:v>
                </c:pt>
                <c:pt idx="136">
                  <c:v>1990</c:v>
                </c:pt>
                <c:pt idx="137">
                  <c:v>1990</c:v>
                </c:pt>
                <c:pt idx="138">
                  <c:v>1990</c:v>
                </c:pt>
                <c:pt idx="139">
                  <c:v>1990</c:v>
                </c:pt>
                <c:pt idx="140">
                  <c:v>1991</c:v>
                </c:pt>
                <c:pt idx="141">
                  <c:v>1991</c:v>
                </c:pt>
                <c:pt idx="142">
                  <c:v>1991</c:v>
                </c:pt>
                <c:pt idx="143">
                  <c:v>1991</c:v>
                </c:pt>
                <c:pt idx="144">
                  <c:v>1991</c:v>
                </c:pt>
                <c:pt idx="145">
                  <c:v>1991</c:v>
                </c:pt>
                <c:pt idx="146">
                  <c:v>1991</c:v>
                </c:pt>
                <c:pt idx="147">
                  <c:v>1991</c:v>
                </c:pt>
                <c:pt idx="148">
                  <c:v>1991</c:v>
                </c:pt>
                <c:pt idx="149">
                  <c:v>1991</c:v>
                </c:pt>
                <c:pt idx="150">
                  <c:v>1991</c:v>
                </c:pt>
                <c:pt idx="151">
                  <c:v>1991</c:v>
                </c:pt>
                <c:pt idx="152">
                  <c:v>1992</c:v>
                </c:pt>
                <c:pt idx="153">
                  <c:v>1992</c:v>
                </c:pt>
                <c:pt idx="154">
                  <c:v>1992</c:v>
                </c:pt>
                <c:pt idx="155">
                  <c:v>1992</c:v>
                </c:pt>
                <c:pt idx="156">
                  <c:v>1992</c:v>
                </c:pt>
                <c:pt idx="157">
                  <c:v>1992</c:v>
                </c:pt>
                <c:pt idx="158">
                  <c:v>1992</c:v>
                </c:pt>
                <c:pt idx="159">
                  <c:v>1992</c:v>
                </c:pt>
                <c:pt idx="160">
                  <c:v>1992</c:v>
                </c:pt>
                <c:pt idx="161">
                  <c:v>1992</c:v>
                </c:pt>
                <c:pt idx="162">
                  <c:v>1992</c:v>
                </c:pt>
                <c:pt idx="163">
                  <c:v>1992</c:v>
                </c:pt>
                <c:pt idx="164">
                  <c:v>1993</c:v>
                </c:pt>
                <c:pt idx="165">
                  <c:v>1993</c:v>
                </c:pt>
                <c:pt idx="166">
                  <c:v>1993</c:v>
                </c:pt>
                <c:pt idx="167">
                  <c:v>1993</c:v>
                </c:pt>
                <c:pt idx="168">
                  <c:v>1993</c:v>
                </c:pt>
                <c:pt idx="169">
                  <c:v>1993</c:v>
                </c:pt>
                <c:pt idx="170">
                  <c:v>1993</c:v>
                </c:pt>
                <c:pt idx="171">
                  <c:v>1993</c:v>
                </c:pt>
                <c:pt idx="172">
                  <c:v>1993</c:v>
                </c:pt>
                <c:pt idx="173">
                  <c:v>1993</c:v>
                </c:pt>
                <c:pt idx="174">
                  <c:v>1993</c:v>
                </c:pt>
                <c:pt idx="175">
                  <c:v>1993</c:v>
                </c:pt>
                <c:pt idx="176">
                  <c:v>1994</c:v>
                </c:pt>
                <c:pt idx="177">
                  <c:v>1994</c:v>
                </c:pt>
                <c:pt idx="178">
                  <c:v>1994</c:v>
                </c:pt>
                <c:pt idx="179">
                  <c:v>1994</c:v>
                </c:pt>
                <c:pt idx="180">
                  <c:v>1994</c:v>
                </c:pt>
                <c:pt idx="181">
                  <c:v>1994</c:v>
                </c:pt>
                <c:pt idx="182">
                  <c:v>1994</c:v>
                </c:pt>
                <c:pt idx="183">
                  <c:v>1994</c:v>
                </c:pt>
                <c:pt idx="184">
                  <c:v>1994</c:v>
                </c:pt>
                <c:pt idx="185">
                  <c:v>1994</c:v>
                </c:pt>
                <c:pt idx="186">
                  <c:v>1994</c:v>
                </c:pt>
                <c:pt idx="187">
                  <c:v>1994</c:v>
                </c:pt>
                <c:pt idx="188">
                  <c:v>1995</c:v>
                </c:pt>
                <c:pt idx="189">
                  <c:v>1995</c:v>
                </c:pt>
                <c:pt idx="190">
                  <c:v>1995</c:v>
                </c:pt>
                <c:pt idx="191">
                  <c:v>1995</c:v>
                </c:pt>
                <c:pt idx="192">
                  <c:v>1995</c:v>
                </c:pt>
                <c:pt idx="193">
                  <c:v>1995</c:v>
                </c:pt>
                <c:pt idx="194">
                  <c:v>1995</c:v>
                </c:pt>
                <c:pt idx="195">
                  <c:v>1995</c:v>
                </c:pt>
                <c:pt idx="196">
                  <c:v>1995</c:v>
                </c:pt>
                <c:pt idx="197">
                  <c:v>1995</c:v>
                </c:pt>
                <c:pt idx="198">
                  <c:v>1995</c:v>
                </c:pt>
                <c:pt idx="199">
                  <c:v>1995</c:v>
                </c:pt>
                <c:pt idx="200">
                  <c:v>1996</c:v>
                </c:pt>
                <c:pt idx="201">
                  <c:v>1996</c:v>
                </c:pt>
                <c:pt idx="202">
                  <c:v>1996</c:v>
                </c:pt>
                <c:pt idx="203">
                  <c:v>1996</c:v>
                </c:pt>
                <c:pt idx="204">
                  <c:v>1996</c:v>
                </c:pt>
                <c:pt idx="205">
                  <c:v>1996</c:v>
                </c:pt>
                <c:pt idx="206">
                  <c:v>1996</c:v>
                </c:pt>
                <c:pt idx="207">
                  <c:v>1996</c:v>
                </c:pt>
                <c:pt idx="208">
                  <c:v>1996</c:v>
                </c:pt>
                <c:pt idx="209">
                  <c:v>1996</c:v>
                </c:pt>
                <c:pt idx="210">
                  <c:v>1996</c:v>
                </c:pt>
                <c:pt idx="211">
                  <c:v>1996</c:v>
                </c:pt>
                <c:pt idx="212">
                  <c:v>1997</c:v>
                </c:pt>
                <c:pt idx="213">
                  <c:v>1997</c:v>
                </c:pt>
                <c:pt idx="214">
                  <c:v>1997</c:v>
                </c:pt>
                <c:pt idx="215">
                  <c:v>1997</c:v>
                </c:pt>
                <c:pt idx="216">
                  <c:v>1997</c:v>
                </c:pt>
                <c:pt idx="217">
                  <c:v>1997</c:v>
                </c:pt>
                <c:pt idx="218">
                  <c:v>1997</c:v>
                </c:pt>
                <c:pt idx="219">
                  <c:v>1997</c:v>
                </c:pt>
                <c:pt idx="220">
                  <c:v>1997</c:v>
                </c:pt>
                <c:pt idx="221">
                  <c:v>1997</c:v>
                </c:pt>
                <c:pt idx="222">
                  <c:v>1997</c:v>
                </c:pt>
                <c:pt idx="223">
                  <c:v>1997</c:v>
                </c:pt>
                <c:pt idx="224">
                  <c:v>1998</c:v>
                </c:pt>
                <c:pt idx="225">
                  <c:v>1998</c:v>
                </c:pt>
                <c:pt idx="226">
                  <c:v>1998</c:v>
                </c:pt>
                <c:pt idx="227">
                  <c:v>1998</c:v>
                </c:pt>
                <c:pt idx="228">
                  <c:v>1998</c:v>
                </c:pt>
                <c:pt idx="229">
                  <c:v>1998</c:v>
                </c:pt>
                <c:pt idx="230">
                  <c:v>1998</c:v>
                </c:pt>
                <c:pt idx="231">
                  <c:v>1998</c:v>
                </c:pt>
                <c:pt idx="232">
                  <c:v>1998</c:v>
                </c:pt>
                <c:pt idx="233">
                  <c:v>1998</c:v>
                </c:pt>
                <c:pt idx="234">
                  <c:v>1998</c:v>
                </c:pt>
                <c:pt idx="235">
                  <c:v>1998</c:v>
                </c:pt>
                <c:pt idx="236">
                  <c:v>1999</c:v>
                </c:pt>
                <c:pt idx="237">
                  <c:v>1999</c:v>
                </c:pt>
                <c:pt idx="238">
                  <c:v>1999</c:v>
                </c:pt>
                <c:pt idx="239">
                  <c:v>1999</c:v>
                </c:pt>
                <c:pt idx="240">
                  <c:v>1999</c:v>
                </c:pt>
                <c:pt idx="241">
                  <c:v>1999</c:v>
                </c:pt>
                <c:pt idx="242">
                  <c:v>1999</c:v>
                </c:pt>
                <c:pt idx="243">
                  <c:v>1999</c:v>
                </c:pt>
                <c:pt idx="244">
                  <c:v>1999</c:v>
                </c:pt>
                <c:pt idx="245">
                  <c:v>1999</c:v>
                </c:pt>
                <c:pt idx="246">
                  <c:v>1999</c:v>
                </c:pt>
                <c:pt idx="247">
                  <c:v>1999</c:v>
                </c:pt>
                <c:pt idx="248">
                  <c:v>2000</c:v>
                </c:pt>
                <c:pt idx="249">
                  <c:v>2000</c:v>
                </c:pt>
                <c:pt idx="250">
                  <c:v>2000</c:v>
                </c:pt>
                <c:pt idx="251">
                  <c:v>2000</c:v>
                </c:pt>
                <c:pt idx="252">
                  <c:v>2000</c:v>
                </c:pt>
                <c:pt idx="253">
                  <c:v>2000</c:v>
                </c:pt>
                <c:pt idx="254">
                  <c:v>2000</c:v>
                </c:pt>
                <c:pt idx="255">
                  <c:v>2000</c:v>
                </c:pt>
                <c:pt idx="256">
                  <c:v>2000</c:v>
                </c:pt>
                <c:pt idx="257">
                  <c:v>2000</c:v>
                </c:pt>
                <c:pt idx="258">
                  <c:v>2000</c:v>
                </c:pt>
                <c:pt idx="259">
                  <c:v>2000</c:v>
                </c:pt>
                <c:pt idx="260">
                  <c:v>2001</c:v>
                </c:pt>
                <c:pt idx="261">
                  <c:v>2001</c:v>
                </c:pt>
                <c:pt idx="262">
                  <c:v>2001</c:v>
                </c:pt>
                <c:pt idx="263">
                  <c:v>2001</c:v>
                </c:pt>
                <c:pt idx="264">
                  <c:v>2001</c:v>
                </c:pt>
                <c:pt idx="265">
                  <c:v>2001</c:v>
                </c:pt>
                <c:pt idx="266">
                  <c:v>2001</c:v>
                </c:pt>
                <c:pt idx="267">
                  <c:v>2001</c:v>
                </c:pt>
                <c:pt idx="268">
                  <c:v>2001</c:v>
                </c:pt>
                <c:pt idx="269">
                  <c:v>2001</c:v>
                </c:pt>
                <c:pt idx="270">
                  <c:v>2001</c:v>
                </c:pt>
                <c:pt idx="271">
                  <c:v>2001</c:v>
                </c:pt>
                <c:pt idx="272">
                  <c:v>2002</c:v>
                </c:pt>
                <c:pt idx="273">
                  <c:v>2002</c:v>
                </c:pt>
                <c:pt idx="274">
                  <c:v>2002</c:v>
                </c:pt>
                <c:pt idx="275">
                  <c:v>2002</c:v>
                </c:pt>
                <c:pt idx="276">
                  <c:v>2002</c:v>
                </c:pt>
                <c:pt idx="277">
                  <c:v>2002</c:v>
                </c:pt>
                <c:pt idx="278">
                  <c:v>2002</c:v>
                </c:pt>
                <c:pt idx="279">
                  <c:v>2002</c:v>
                </c:pt>
                <c:pt idx="280">
                  <c:v>2002</c:v>
                </c:pt>
                <c:pt idx="281">
                  <c:v>2002</c:v>
                </c:pt>
                <c:pt idx="282">
                  <c:v>2002</c:v>
                </c:pt>
                <c:pt idx="283">
                  <c:v>2002</c:v>
                </c:pt>
                <c:pt idx="284">
                  <c:v>2003</c:v>
                </c:pt>
                <c:pt idx="285">
                  <c:v>2003</c:v>
                </c:pt>
                <c:pt idx="286">
                  <c:v>2003</c:v>
                </c:pt>
                <c:pt idx="287">
                  <c:v>2003</c:v>
                </c:pt>
                <c:pt idx="288">
                  <c:v>2003</c:v>
                </c:pt>
                <c:pt idx="289">
                  <c:v>2003</c:v>
                </c:pt>
                <c:pt idx="290">
                  <c:v>2003</c:v>
                </c:pt>
                <c:pt idx="291">
                  <c:v>2003</c:v>
                </c:pt>
                <c:pt idx="292">
                  <c:v>2003</c:v>
                </c:pt>
                <c:pt idx="293">
                  <c:v>2003</c:v>
                </c:pt>
                <c:pt idx="294">
                  <c:v>2003</c:v>
                </c:pt>
                <c:pt idx="295">
                  <c:v>2003</c:v>
                </c:pt>
                <c:pt idx="296">
                  <c:v>2004</c:v>
                </c:pt>
                <c:pt idx="297">
                  <c:v>2004</c:v>
                </c:pt>
                <c:pt idx="298">
                  <c:v>2004</c:v>
                </c:pt>
                <c:pt idx="299">
                  <c:v>2004</c:v>
                </c:pt>
                <c:pt idx="300">
                  <c:v>2004</c:v>
                </c:pt>
                <c:pt idx="301">
                  <c:v>2004</c:v>
                </c:pt>
                <c:pt idx="302">
                  <c:v>2004</c:v>
                </c:pt>
                <c:pt idx="303">
                  <c:v>2004</c:v>
                </c:pt>
                <c:pt idx="304">
                  <c:v>2004</c:v>
                </c:pt>
                <c:pt idx="305">
                  <c:v>2004</c:v>
                </c:pt>
                <c:pt idx="306">
                  <c:v>2004</c:v>
                </c:pt>
                <c:pt idx="307">
                  <c:v>2004</c:v>
                </c:pt>
                <c:pt idx="308">
                  <c:v>2005</c:v>
                </c:pt>
                <c:pt idx="309">
                  <c:v>2005</c:v>
                </c:pt>
                <c:pt idx="310">
                  <c:v>2005</c:v>
                </c:pt>
                <c:pt idx="311">
                  <c:v>2005</c:v>
                </c:pt>
                <c:pt idx="312">
                  <c:v>2005</c:v>
                </c:pt>
                <c:pt idx="313">
                  <c:v>2005</c:v>
                </c:pt>
                <c:pt idx="314">
                  <c:v>2005</c:v>
                </c:pt>
                <c:pt idx="315">
                  <c:v>2005</c:v>
                </c:pt>
                <c:pt idx="316">
                  <c:v>2005</c:v>
                </c:pt>
                <c:pt idx="317">
                  <c:v>2005</c:v>
                </c:pt>
                <c:pt idx="318">
                  <c:v>2005</c:v>
                </c:pt>
                <c:pt idx="319">
                  <c:v>2005</c:v>
                </c:pt>
                <c:pt idx="320">
                  <c:v>2006</c:v>
                </c:pt>
                <c:pt idx="321">
                  <c:v>2006</c:v>
                </c:pt>
                <c:pt idx="322">
                  <c:v>2006</c:v>
                </c:pt>
                <c:pt idx="323">
                  <c:v>2006</c:v>
                </c:pt>
                <c:pt idx="324">
                  <c:v>2006</c:v>
                </c:pt>
                <c:pt idx="325">
                  <c:v>2006</c:v>
                </c:pt>
                <c:pt idx="326">
                  <c:v>2006</c:v>
                </c:pt>
                <c:pt idx="327">
                  <c:v>2006</c:v>
                </c:pt>
                <c:pt idx="328">
                  <c:v>2006</c:v>
                </c:pt>
                <c:pt idx="329">
                  <c:v>2006</c:v>
                </c:pt>
                <c:pt idx="330">
                  <c:v>2006</c:v>
                </c:pt>
                <c:pt idx="331">
                  <c:v>2006</c:v>
                </c:pt>
                <c:pt idx="332">
                  <c:v>2007</c:v>
                </c:pt>
                <c:pt idx="333">
                  <c:v>2007</c:v>
                </c:pt>
                <c:pt idx="334">
                  <c:v>2007</c:v>
                </c:pt>
                <c:pt idx="335">
                  <c:v>2007</c:v>
                </c:pt>
                <c:pt idx="336">
                  <c:v>2007</c:v>
                </c:pt>
                <c:pt idx="337">
                  <c:v>2007</c:v>
                </c:pt>
                <c:pt idx="338">
                  <c:v>2007</c:v>
                </c:pt>
                <c:pt idx="339">
                  <c:v>2007</c:v>
                </c:pt>
                <c:pt idx="340">
                  <c:v>2007</c:v>
                </c:pt>
                <c:pt idx="341">
                  <c:v>2007</c:v>
                </c:pt>
                <c:pt idx="342">
                  <c:v>2007</c:v>
                </c:pt>
                <c:pt idx="343">
                  <c:v>2007</c:v>
                </c:pt>
                <c:pt idx="344">
                  <c:v>2008</c:v>
                </c:pt>
                <c:pt idx="345">
                  <c:v>2008</c:v>
                </c:pt>
                <c:pt idx="346">
                  <c:v>2008</c:v>
                </c:pt>
                <c:pt idx="347">
                  <c:v>2008</c:v>
                </c:pt>
                <c:pt idx="348">
                  <c:v>2008</c:v>
                </c:pt>
                <c:pt idx="349">
                  <c:v>2008</c:v>
                </c:pt>
                <c:pt idx="350">
                  <c:v>2008</c:v>
                </c:pt>
                <c:pt idx="351">
                  <c:v>2008</c:v>
                </c:pt>
                <c:pt idx="352">
                  <c:v>2008</c:v>
                </c:pt>
                <c:pt idx="353">
                  <c:v>2008</c:v>
                </c:pt>
                <c:pt idx="354">
                  <c:v>2008</c:v>
                </c:pt>
                <c:pt idx="355">
                  <c:v>2008</c:v>
                </c:pt>
                <c:pt idx="356">
                  <c:v>2009</c:v>
                </c:pt>
                <c:pt idx="357">
                  <c:v>2009</c:v>
                </c:pt>
                <c:pt idx="358">
                  <c:v>2009</c:v>
                </c:pt>
                <c:pt idx="359">
                  <c:v>2009</c:v>
                </c:pt>
                <c:pt idx="360">
                  <c:v>2009</c:v>
                </c:pt>
                <c:pt idx="361">
                  <c:v>2009</c:v>
                </c:pt>
                <c:pt idx="362">
                  <c:v>2009</c:v>
                </c:pt>
                <c:pt idx="363">
                  <c:v>2009</c:v>
                </c:pt>
                <c:pt idx="364">
                  <c:v>2009</c:v>
                </c:pt>
                <c:pt idx="365">
                  <c:v>2009</c:v>
                </c:pt>
                <c:pt idx="366">
                  <c:v>2009</c:v>
                </c:pt>
                <c:pt idx="367">
                  <c:v>2009</c:v>
                </c:pt>
                <c:pt idx="368">
                  <c:v>2010</c:v>
                </c:pt>
                <c:pt idx="369">
                  <c:v>2010</c:v>
                </c:pt>
                <c:pt idx="370">
                  <c:v>2010</c:v>
                </c:pt>
                <c:pt idx="371">
                  <c:v>2010</c:v>
                </c:pt>
                <c:pt idx="372">
                  <c:v>2010</c:v>
                </c:pt>
                <c:pt idx="373">
                  <c:v>2010</c:v>
                </c:pt>
                <c:pt idx="374">
                  <c:v>2010</c:v>
                </c:pt>
                <c:pt idx="375">
                  <c:v>2010</c:v>
                </c:pt>
                <c:pt idx="376">
                  <c:v>2010</c:v>
                </c:pt>
                <c:pt idx="377">
                  <c:v>2010</c:v>
                </c:pt>
                <c:pt idx="378">
                  <c:v>2010</c:v>
                </c:pt>
                <c:pt idx="379">
                  <c:v>2010</c:v>
                </c:pt>
                <c:pt idx="380">
                  <c:v>2011</c:v>
                </c:pt>
                <c:pt idx="381">
                  <c:v>2011</c:v>
                </c:pt>
                <c:pt idx="382">
                  <c:v>2011</c:v>
                </c:pt>
                <c:pt idx="383">
                  <c:v>2011</c:v>
                </c:pt>
                <c:pt idx="384">
                  <c:v>2011</c:v>
                </c:pt>
                <c:pt idx="385">
                  <c:v>2011</c:v>
                </c:pt>
                <c:pt idx="386">
                  <c:v>2011</c:v>
                </c:pt>
                <c:pt idx="387">
                  <c:v>2011</c:v>
                </c:pt>
                <c:pt idx="388">
                  <c:v>2011</c:v>
                </c:pt>
                <c:pt idx="389">
                  <c:v>2011</c:v>
                </c:pt>
                <c:pt idx="390">
                  <c:v>2011</c:v>
                </c:pt>
                <c:pt idx="391">
                  <c:v>2011</c:v>
                </c:pt>
                <c:pt idx="392">
                  <c:v>2012</c:v>
                </c:pt>
                <c:pt idx="393">
                  <c:v>2012</c:v>
                </c:pt>
                <c:pt idx="394">
                  <c:v>2012</c:v>
                </c:pt>
                <c:pt idx="395">
                  <c:v>2012</c:v>
                </c:pt>
                <c:pt idx="396">
                  <c:v>2012</c:v>
                </c:pt>
                <c:pt idx="397">
                  <c:v>2012</c:v>
                </c:pt>
                <c:pt idx="398">
                  <c:v>2012</c:v>
                </c:pt>
                <c:pt idx="399">
                  <c:v>2012</c:v>
                </c:pt>
                <c:pt idx="400">
                  <c:v>2012</c:v>
                </c:pt>
                <c:pt idx="401">
                  <c:v>2012</c:v>
                </c:pt>
                <c:pt idx="402">
                  <c:v>2012</c:v>
                </c:pt>
                <c:pt idx="403">
                  <c:v>2012</c:v>
                </c:pt>
                <c:pt idx="404">
                  <c:v>2013</c:v>
                </c:pt>
                <c:pt idx="405">
                  <c:v>2013</c:v>
                </c:pt>
                <c:pt idx="406">
                  <c:v>2013</c:v>
                </c:pt>
                <c:pt idx="407">
                  <c:v>2013</c:v>
                </c:pt>
                <c:pt idx="408">
                  <c:v>2013</c:v>
                </c:pt>
                <c:pt idx="409">
                  <c:v>2013</c:v>
                </c:pt>
                <c:pt idx="410">
                  <c:v>2013</c:v>
                </c:pt>
                <c:pt idx="411">
                  <c:v>2013</c:v>
                </c:pt>
                <c:pt idx="412">
                  <c:v>2013</c:v>
                </c:pt>
                <c:pt idx="413">
                  <c:v>2013</c:v>
                </c:pt>
                <c:pt idx="414">
                  <c:v>2013</c:v>
                </c:pt>
                <c:pt idx="415">
                  <c:v>2013</c:v>
                </c:pt>
                <c:pt idx="416">
                  <c:v>2014</c:v>
                </c:pt>
                <c:pt idx="417">
                  <c:v>2014</c:v>
                </c:pt>
                <c:pt idx="418">
                  <c:v>2014</c:v>
                </c:pt>
                <c:pt idx="419">
                  <c:v>2014</c:v>
                </c:pt>
                <c:pt idx="420">
                  <c:v>2014</c:v>
                </c:pt>
                <c:pt idx="421">
                  <c:v>2014</c:v>
                </c:pt>
                <c:pt idx="422">
                  <c:v>2014</c:v>
                </c:pt>
                <c:pt idx="423">
                  <c:v>2014</c:v>
                </c:pt>
                <c:pt idx="424">
                  <c:v>2014</c:v>
                </c:pt>
                <c:pt idx="425">
                  <c:v>2014</c:v>
                </c:pt>
                <c:pt idx="426">
                  <c:v>2014</c:v>
                </c:pt>
                <c:pt idx="427">
                  <c:v>2014</c:v>
                </c:pt>
                <c:pt idx="428">
                  <c:v>2015</c:v>
                </c:pt>
                <c:pt idx="429">
                  <c:v>2015</c:v>
                </c:pt>
                <c:pt idx="430">
                  <c:v>2015</c:v>
                </c:pt>
                <c:pt idx="431">
                  <c:v>2015</c:v>
                </c:pt>
                <c:pt idx="432">
                  <c:v>2015</c:v>
                </c:pt>
                <c:pt idx="433">
                  <c:v>2015</c:v>
                </c:pt>
                <c:pt idx="434">
                  <c:v>2015</c:v>
                </c:pt>
                <c:pt idx="435">
                  <c:v>2015</c:v>
                </c:pt>
                <c:pt idx="436">
                  <c:v>2015</c:v>
                </c:pt>
                <c:pt idx="437">
                  <c:v>2015</c:v>
                </c:pt>
                <c:pt idx="438">
                  <c:v>2015</c:v>
                </c:pt>
                <c:pt idx="439">
                  <c:v>2015</c:v>
                </c:pt>
                <c:pt idx="440">
                  <c:v>2016</c:v>
                </c:pt>
                <c:pt idx="441">
                  <c:v>2016</c:v>
                </c:pt>
                <c:pt idx="442">
                  <c:v>2016</c:v>
                </c:pt>
                <c:pt idx="443">
                  <c:v>2016</c:v>
                </c:pt>
                <c:pt idx="444">
                  <c:v>2016</c:v>
                </c:pt>
                <c:pt idx="445">
                  <c:v>2016</c:v>
                </c:pt>
                <c:pt idx="446">
                  <c:v>2016</c:v>
                </c:pt>
                <c:pt idx="447">
                  <c:v>2016</c:v>
                </c:pt>
                <c:pt idx="448">
                  <c:v>2016</c:v>
                </c:pt>
                <c:pt idx="449">
                  <c:v>2016</c:v>
                </c:pt>
                <c:pt idx="450">
                  <c:v>2016</c:v>
                </c:pt>
                <c:pt idx="451">
                  <c:v>2016</c:v>
                </c:pt>
                <c:pt idx="452">
                  <c:v>2017</c:v>
                </c:pt>
                <c:pt idx="453">
                  <c:v>2017</c:v>
                </c:pt>
                <c:pt idx="454">
                  <c:v>2017</c:v>
                </c:pt>
                <c:pt idx="455">
                  <c:v>2017</c:v>
                </c:pt>
                <c:pt idx="456">
                  <c:v>2017</c:v>
                </c:pt>
                <c:pt idx="457">
                  <c:v>2017</c:v>
                </c:pt>
                <c:pt idx="458">
                  <c:v>2017</c:v>
                </c:pt>
                <c:pt idx="459">
                  <c:v>2017</c:v>
                </c:pt>
                <c:pt idx="460">
                  <c:v>2017</c:v>
                </c:pt>
                <c:pt idx="461">
                  <c:v>2017</c:v>
                </c:pt>
                <c:pt idx="462">
                  <c:v>2017</c:v>
                </c:pt>
                <c:pt idx="463">
                  <c:v>2017</c:v>
                </c:pt>
                <c:pt idx="464">
                  <c:v>2018</c:v>
                </c:pt>
                <c:pt idx="465">
                  <c:v>2018</c:v>
                </c:pt>
                <c:pt idx="466">
                  <c:v>2018</c:v>
                </c:pt>
                <c:pt idx="467">
                  <c:v>2018</c:v>
                </c:pt>
                <c:pt idx="468">
                  <c:v>2018</c:v>
                </c:pt>
                <c:pt idx="469">
                  <c:v>2018</c:v>
                </c:pt>
                <c:pt idx="470">
                  <c:v>2018</c:v>
                </c:pt>
                <c:pt idx="471">
                  <c:v>2018</c:v>
                </c:pt>
                <c:pt idx="472">
                  <c:v>2018</c:v>
                </c:pt>
                <c:pt idx="473">
                  <c:v>2018</c:v>
                </c:pt>
                <c:pt idx="474">
                  <c:v>2018</c:v>
                </c:pt>
                <c:pt idx="475">
                  <c:v>2018</c:v>
                </c:pt>
                <c:pt idx="476">
                  <c:v>2019</c:v>
                </c:pt>
                <c:pt idx="477">
                  <c:v>2019</c:v>
                </c:pt>
                <c:pt idx="478">
                  <c:v>2019</c:v>
                </c:pt>
                <c:pt idx="479">
                  <c:v>2019</c:v>
                </c:pt>
                <c:pt idx="480">
                  <c:v>2019</c:v>
                </c:pt>
                <c:pt idx="481">
                  <c:v>2019</c:v>
                </c:pt>
                <c:pt idx="482">
                  <c:v>2019</c:v>
                </c:pt>
                <c:pt idx="483">
                  <c:v>2019</c:v>
                </c:pt>
                <c:pt idx="484">
                  <c:v>2019</c:v>
                </c:pt>
                <c:pt idx="485">
                  <c:v>2019</c:v>
                </c:pt>
                <c:pt idx="486">
                  <c:v>2019</c:v>
                </c:pt>
                <c:pt idx="487">
                  <c:v>2019</c:v>
                </c:pt>
                <c:pt idx="488">
                  <c:v>2020</c:v>
                </c:pt>
                <c:pt idx="489">
                  <c:v>2020</c:v>
                </c:pt>
                <c:pt idx="490">
                  <c:v>2020</c:v>
                </c:pt>
                <c:pt idx="491">
                  <c:v>2020</c:v>
                </c:pt>
                <c:pt idx="492">
                  <c:v>2020</c:v>
                </c:pt>
                <c:pt idx="493">
                  <c:v>2020</c:v>
                </c:pt>
                <c:pt idx="494">
                  <c:v>2020</c:v>
                </c:pt>
                <c:pt idx="495">
                  <c:v>2020</c:v>
                </c:pt>
              </c:numCache>
            </c:numRef>
          </c:cat>
          <c:val>
            <c:numRef>
              <c:f>Data!$AS$356:$AS$851</c:f>
              <c:numCache>
                <c:formatCode>0.00</c:formatCode>
                <c:ptCount val="496"/>
                <c:pt idx="1">
                  <c:v>-1.3849873836075071</c:v>
                </c:pt>
                <c:pt idx="2">
                  <c:v>-1.3929616838051784</c:v>
                </c:pt>
                <c:pt idx="3">
                  <c:v>-1.2356155207138404</c:v>
                </c:pt>
                <c:pt idx="4">
                  <c:v>-1.097103797988503</c:v>
                </c:pt>
                <c:pt idx="5">
                  <c:v>-0.85271788657428371</c:v>
                </c:pt>
                <c:pt idx="6">
                  <c:v>-0.76535820530649101</c:v>
                </c:pt>
                <c:pt idx="7">
                  <c:v>-0.79408740922023324</c:v>
                </c:pt>
                <c:pt idx="8">
                  <c:v>-0.80993321905591642</c:v>
                </c:pt>
                <c:pt idx="9">
                  <c:v>-0.83982496333929368</c:v>
                </c:pt>
                <c:pt idx="10">
                  <c:v>-0.92088190591745334</c:v>
                </c:pt>
                <c:pt idx="11">
                  <c:v>-1.1651723494204</c:v>
                </c:pt>
                <c:pt idx="12">
                  <c:v>-1.6094608657538145</c:v>
                </c:pt>
                <c:pt idx="13">
                  <c:v>-1.6676599844789981</c:v>
                </c:pt>
                <c:pt idx="14">
                  <c:v>-1.5442789209685777</c:v>
                </c:pt>
                <c:pt idx="15">
                  <c:v>-1.5351010087288044</c:v>
                </c:pt>
                <c:pt idx="16">
                  <c:v>-1.4966202096468619</c:v>
                </c:pt>
                <c:pt idx="17">
                  <c:v>-1.5590065978486662</c:v>
                </c:pt>
                <c:pt idx="18">
                  <c:v>-1.4969123578231747</c:v>
                </c:pt>
                <c:pt idx="19">
                  <c:v>-1.5396541864632072</c:v>
                </c:pt>
                <c:pt idx="20">
                  <c:v>-1.5449131916930223</c:v>
                </c:pt>
                <c:pt idx="21">
                  <c:v>-1.519490097120211</c:v>
                </c:pt>
                <c:pt idx="22">
                  <c:v>-1.6096837626285214</c:v>
                </c:pt>
                <c:pt idx="23">
                  <c:v>-1.5678797225833225</c:v>
                </c:pt>
                <c:pt idx="24">
                  <c:v>-1.6397218242994451</c:v>
                </c:pt>
                <c:pt idx="25">
                  <c:v>-1.6218766179781803</c:v>
                </c:pt>
                <c:pt idx="26">
                  <c:v>-1.5856375596903114</c:v>
                </c:pt>
                <c:pt idx="27">
                  <c:v>-1.3081499451127943</c:v>
                </c:pt>
                <c:pt idx="28">
                  <c:v>-0.81218499057537252</c:v>
                </c:pt>
                <c:pt idx="29">
                  <c:v>-0.80582247867751045</c:v>
                </c:pt>
                <c:pt idx="30">
                  <c:v>-0.83614139351598304</c:v>
                </c:pt>
                <c:pt idx="31">
                  <c:v>-0.74718951396873845</c:v>
                </c:pt>
                <c:pt idx="32">
                  <c:v>-0.65031491085044679</c:v>
                </c:pt>
                <c:pt idx="33">
                  <c:v>-0.65060425101028774</c:v>
                </c:pt>
                <c:pt idx="34">
                  <c:v>-0.34732104228038746</c:v>
                </c:pt>
                <c:pt idx="35">
                  <c:v>-0.3715759359496616</c:v>
                </c:pt>
                <c:pt idx="36">
                  <c:v>-0.28927201662787666</c:v>
                </c:pt>
                <c:pt idx="37">
                  <c:v>-0.29993993932104768</c:v>
                </c:pt>
                <c:pt idx="38">
                  <c:v>-0.3561424923965017</c:v>
                </c:pt>
                <c:pt idx="39">
                  <c:v>-0.38038426874439307</c:v>
                </c:pt>
                <c:pt idx="40">
                  <c:v>-0.35936068807971738</c:v>
                </c:pt>
                <c:pt idx="41">
                  <c:v>-0.15704984708390665</c:v>
                </c:pt>
                <c:pt idx="42">
                  <c:v>-0.22375812629321443</c:v>
                </c:pt>
                <c:pt idx="43">
                  <c:v>-0.30768496759674352</c:v>
                </c:pt>
                <c:pt idx="44">
                  <c:v>-0.42607811440062981</c:v>
                </c:pt>
                <c:pt idx="45">
                  <c:v>-0.3795299669532135</c:v>
                </c:pt>
                <c:pt idx="46">
                  <c:v>-0.57128256311320413</c:v>
                </c:pt>
                <c:pt idx="47">
                  <c:v>-0.66825273410433272</c:v>
                </c:pt>
                <c:pt idx="48">
                  <c:v>-0.61855912243776656</c:v>
                </c:pt>
                <c:pt idx="49">
                  <c:v>-0.80979505288305065</c:v>
                </c:pt>
                <c:pt idx="50">
                  <c:v>-0.77900219312172936</c:v>
                </c:pt>
                <c:pt idx="51">
                  <c:v>-0.74998325621503881</c:v>
                </c:pt>
                <c:pt idx="52">
                  <c:v>-0.74406148249756388</c:v>
                </c:pt>
                <c:pt idx="53">
                  <c:v>-0.86643607538425238</c:v>
                </c:pt>
                <c:pt idx="54">
                  <c:v>-0.84987886959352543</c:v>
                </c:pt>
                <c:pt idx="55">
                  <c:v>-0.86525274532935648</c:v>
                </c:pt>
                <c:pt idx="56">
                  <c:v>-1.0179504723709811</c:v>
                </c:pt>
                <c:pt idx="57">
                  <c:v>-1.2502831708357842</c:v>
                </c:pt>
                <c:pt idx="58">
                  <c:v>-1.7624880910872232</c:v>
                </c:pt>
                <c:pt idx="59">
                  <c:v>-1.8908523459531095</c:v>
                </c:pt>
                <c:pt idx="60">
                  <c:v>-1.5705802767316044</c:v>
                </c:pt>
                <c:pt idx="61">
                  <c:v>-1.8721343347585904</c:v>
                </c:pt>
                <c:pt idx="62">
                  <c:v>-2.1911568175282681</c:v>
                </c:pt>
                <c:pt idx="63">
                  <c:v>-2.3816116531843137</c:v>
                </c:pt>
                <c:pt idx="64">
                  <c:v>-2.927212716205462</c:v>
                </c:pt>
                <c:pt idx="65">
                  <c:v>-2.8450293102649042</c:v>
                </c:pt>
                <c:pt idx="66">
                  <c:v>-2.8379602952279348</c:v>
                </c:pt>
                <c:pt idx="67">
                  <c:v>-2.7966212344518504</c:v>
                </c:pt>
                <c:pt idx="68">
                  <c:v>-2.8431077127549105</c:v>
                </c:pt>
                <c:pt idx="69">
                  <c:v>-3.0289268393428963</c:v>
                </c:pt>
                <c:pt idx="70">
                  <c:v>-2.9811377645960531</c:v>
                </c:pt>
                <c:pt idx="71">
                  <c:v>-3.0472740975245785</c:v>
                </c:pt>
                <c:pt idx="72">
                  <c:v>-2.9567184012966887</c:v>
                </c:pt>
                <c:pt idx="73">
                  <c:v>-2.9982585088200828</c:v>
                </c:pt>
                <c:pt idx="74">
                  <c:v>-3.0247330985598277</c:v>
                </c:pt>
                <c:pt idx="75">
                  <c:v>-3.1177755827970954</c:v>
                </c:pt>
                <c:pt idx="76">
                  <c:v>-3.2630211541456879</c:v>
                </c:pt>
                <c:pt idx="77">
                  <c:v>-3.2407946038798845</c:v>
                </c:pt>
                <c:pt idx="78">
                  <c:v>-3.2677099093196453</c:v>
                </c:pt>
                <c:pt idx="79">
                  <c:v>-3.2516416125453564</c:v>
                </c:pt>
                <c:pt idx="80">
                  <c:v>-3.3851501468161587</c:v>
                </c:pt>
                <c:pt idx="81">
                  <c:v>-3.3837836743864922</c:v>
                </c:pt>
                <c:pt idx="82">
                  <c:v>-3.4171915318527954</c:v>
                </c:pt>
                <c:pt idx="83">
                  <c:v>-3.5025366319267524</c:v>
                </c:pt>
                <c:pt idx="84">
                  <c:v>-3.736124939446992</c:v>
                </c:pt>
                <c:pt idx="85">
                  <c:v>-3.8415809833938295</c:v>
                </c:pt>
                <c:pt idx="86">
                  <c:v>-3.8458165116699505</c:v>
                </c:pt>
                <c:pt idx="87">
                  <c:v>-3.8704426316628751</c:v>
                </c:pt>
                <c:pt idx="88">
                  <c:v>-3.8180899103768038</c:v>
                </c:pt>
                <c:pt idx="89">
                  <c:v>-4.0306720365404463</c:v>
                </c:pt>
                <c:pt idx="90">
                  <c:v>-4.0692473612336562</c:v>
                </c:pt>
                <c:pt idx="91">
                  <c:v>-4.0200925941187977</c:v>
                </c:pt>
                <c:pt idx="92">
                  <c:v>-4.2351803305545506</c:v>
                </c:pt>
                <c:pt idx="93">
                  <c:v>-4.3933038102421271</c:v>
                </c:pt>
                <c:pt idx="94">
                  <c:v>-4.3361714510251455</c:v>
                </c:pt>
                <c:pt idx="95">
                  <c:v>-4.4474853880882739</c:v>
                </c:pt>
                <c:pt idx="96">
                  <c:v>-4.7132513190224747</c:v>
                </c:pt>
                <c:pt idx="97">
                  <c:v>-4.6594570953393042</c:v>
                </c:pt>
                <c:pt idx="98">
                  <c:v>-4.6273634982308405</c:v>
                </c:pt>
                <c:pt idx="99">
                  <c:v>-4.6588978681372426</c:v>
                </c:pt>
                <c:pt idx="100">
                  <c:v>-4.8008965480189785</c:v>
                </c:pt>
                <c:pt idx="101">
                  <c:v>-4.8900284739838611</c:v>
                </c:pt>
                <c:pt idx="102">
                  <c:v>-4.9025793955590062</c:v>
                </c:pt>
                <c:pt idx="103">
                  <c:v>-4.8412239513708002</c:v>
                </c:pt>
                <c:pt idx="104">
                  <c:v>-4.6936251442225414</c:v>
                </c:pt>
                <c:pt idx="105">
                  <c:v>-4.5185763169743804</c:v>
                </c:pt>
                <c:pt idx="106">
                  <c:v>-3.9627363070225994</c:v>
                </c:pt>
                <c:pt idx="107">
                  <c:v>-3.7659774135554902</c:v>
                </c:pt>
                <c:pt idx="108">
                  <c:v>-3.9054266335143208</c:v>
                </c:pt>
                <c:pt idx="109">
                  <c:v>-3.5326702231170177</c:v>
                </c:pt>
                <c:pt idx="110">
                  <c:v>-3.402099974669262</c:v>
                </c:pt>
                <c:pt idx="111">
                  <c:v>-3.3503807773314604</c:v>
                </c:pt>
                <c:pt idx="112">
                  <c:v>-3.6702960917954432</c:v>
                </c:pt>
                <c:pt idx="113">
                  <c:v>-4.1673132828190065</c:v>
                </c:pt>
                <c:pt idx="114">
                  <c:v>-4.2715799065092543</c:v>
                </c:pt>
                <c:pt idx="115">
                  <c:v>-4.4047503016183756</c:v>
                </c:pt>
                <c:pt idx="116">
                  <c:v>-4.6345822855634458</c:v>
                </c:pt>
                <c:pt idx="117">
                  <c:v>-4.5959736118197023</c:v>
                </c:pt>
                <c:pt idx="118">
                  <c:v>-4.8562952997794797</c:v>
                </c:pt>
                <c:pt idx="119">
                  <c:v>-4.6918204676057673</c:v>
                </c:pt>
                <c:pt idx="120">
                  <c:v>-4.6491864405485241</c:v>
                </c:pt>
                <c:pt idx="121">
                  <c:v>-4.616048053776967</c:v>
                </c:pt>
                <c:pt idx="122">
                  <c:v>-4.6079040778644407</c:v>
                </c:pt>
                <c:pt idx="123">
                  <c:v>-4.6245349797129549</c:v>
                </c:pt>
                <c:pt idx="124">
                  <c:v>-4.5069966780672903</c:v>
                </c:pt>
                <c:pt idx="125">
                  <c:v>-4.4408204204699739</c:v>
                </c:pt>
                <c:pt idx="126">
                  <c:v>-4.5414572465340681</c:v>
                </c:pt>
                <c:pt idx="127">
                  <c:v>-4.5703470896236285</c:v>
                </c:pt>
                <c:pt idx="128">
                  <c:v>-4.6471834834628725</c:v>
                </c:pt>
                <c:pt idx="129">
                  <c:v>-4.7249092284807874</c:v>
                </c:pt>
                <c:pt idx="130">
                  <c:v>-4.6983534798941298</c:v>
                </c:pt>
                <c:pt idx="131">
                  <c:v>-4.6097227840995041</c:v>
                </c:pt>
                <c:pt idx="132">
                  <c:v>-4.5326583603591981</c:v>
                </c:pt>
                <c:pt idx="133">
                  <c:v>-4.5434731545009175</c:v>
                </c:pt>
                <c:pt idx="134">
                  <c:v>-4.594502419702347</c:v>
                </c:pt>
                <c:pt idx="135">
                  <c:v>-4.5165788550392776</c:v>
                </c:pt>
                <c:pt idx="136">
                  <c:v>-4.5455218078159385</c:v>
                </c:pt>
                <c:pt idx="137">
                  <c:v>-4.4754257418246164</c:v>
                </c:pt>
                <c:pt idx="138">
                  <c:v>-4.401320654646983</c:v>
                </c:pt>
                <c:pt idx="139">
                  <c:v>-4.4365193340405602</c:v>
                </c:pt>
                <c:pt idx="140">
                  <c:v>-4.187631977944803</c:v>
                </c:pt>
                <c:pt idx="141">
                  <c:v>-4.0447733050998727</c:v>
                </c:pt>
                <c:pt idx="142">
                  <c:v>-4.1248333870275919</c:v>
                </c:pt>
                <c:pt idx="143">
                  <c:v>-3.9736514292708081</c:v>
                </c:pt>
                <c:pt idx="144">
                  <c:v>-3.7513422180882454</c:v>
                </c:pt>
                <c:pt idx="145">
                  <c:v>-3.761326831628796</c:v>
                </c:pt>
                <c:pt idx="146">
                  <c:v>-3.8222390142737876</c:v>
                </c:pt>
                <c:pt idx="147">
                  <c:v>-3.9286566039905306</c:v>
                </c:pt>
                <c:pt idx="148">
                  <c:v>-3.8383409153712074</c:v>
                </c:pt>
                <c:pt idx="149">
                  <c:v>-3.7140381937106266</c:v>
                </c:pt>
                <c:pt idx="150">
                  <c:v>-3.808371702911161</c:v>
                </c:pt>
                <c:pt idx="151">
                  <c:v>-3.9076463254788241</c:v>
                </c:pt>
                <c:pt idx="152">
                  <c:v>-4.1369290865190989</c:v>
                </c:pt>
                <c:pt idx="153">
                  <c:v>-4.0725237304029536</c:v>
                </c:pt>
                <c:pt idx="154">
                  <c:v>-4.0664398421148125</c:v>
                </c:pt>
                <c:pt idx="155">
                  <c:v>-3.9056915111300294</c:v>
                </c:pt>
                <c:pt idx="156">
                  <c:v>-3.9754333737145733</c:v>
                </c:pt>
                <c:pt idx="157">
                  <c:v>-4.1106272084574718</c:v>
                </c:pt>
                <c:pt idx="158">
                  <c:v>-4.0851272723094594</c:v>
                </c:pt>
                <c:pt idx="159">
                  <c:v>-3.9103693010303302</c:v>
                </c:pt>
                <c:pt idx="160">
                  <c:v>-3.170483062241594</c:v>
                </c:pt>
                <c:pt idx="161">
                  <c:v>-2.7585055824757956</c:v>
                </c:pt>
                <c:pt idx="162">
                  <c:v>-2.6680532929758756</c:v>
                </c:pt>
                <c:pt idx="163">
                  <c:v>-2.5256761564211416</c:v>
                </c:pt>
                <c:pt idx="164">
                  <c:v>-2.2752858802924907</c:v>
                </c:pt>
                <c:pt idx="165">
                  <c:v>-2.1671189465303167</c:v>
                </c:pt>
                <c:pt idx="166">
                  <c:v>-1.859307060182763</c:v>
                </c:pt>
                <c:pt idx="167">
                  <c:v>-1.8343020572513931</c:v>
                </c:pt>
                <c:pt idx="168">
                  <c:v>-1.9742646122748742</c:v>
                </c:pt>
                <c:pt idx="169">
                  <c:v>-1.9223284084519892</c:v>
                </c:pt>
                <c:pt idx="170">
                  <c:v>-2.0299359559619106</c:v>
                </c:pt>
                <c:pt idx="171">
                  <c:v>-2.0190694272393714</c:v>
                </c:pt>
                <c:pt idx="172">
                  <c:v>-2.0479815301448956</c:v>
                </c:pt>
                <c:pt idx="173">
                  <c:v>-2.0863441927777129</c:v>
                </c:pt>
                <c:pt idx="174">
                  <c:v>-1.9857000249578771</c:v>
                </c:pt>
                <c:pt idx="175">
                  <c:v>-2.0616609213637758</c:v>
                </c:pt>
                <c:pt idx="176">
                  <c:v>-1.9453406926010555</c:v>
                </c:pt>
                <c:pt idx="177">
                  <c:v>-1.8686969022031266</c:v>
                </c:pt>
                <c:pt idx="178">
                  <c:v>-1.9198150611345455</c:v>
                </c:pt>
                <c:pt idx="179">
                  <c:v>-2.1980922554579441</c:v>
                </c:pt>
                <c:pt idx="180">
                  <c:v>-2.2435347189597827</c:v>
                </c:pt>
                <c:pt idx="181">
                  <c:v>-2.3741399233295324</c:v>
                </c:pt>
                <c:pt idx="182">
                  <c:v>-2.3615696240631112</c:v>
                </c:pt>
                <c:pt idx="183">
                  <c:v>-2.47226797176091</c:v>
                </c:pt>
                <c:pt idx="184">
                  <c:v>-2.5207255894317413</c:v>
                </c:pt>
                <c:pt idx="185">
                  <c:v>-2.631827395850721</c:v>
                </c:pt>
                <c:pt idx="186">
                  <c:v>-2.7082496638438229</c:v>
                </c:pt>
                <c:pt idx="187">
                  <c:v>-2.8051216847536078</c:v>
                </c:pt>
                <c:pt idx="188">
                  <c:v>-2.8124961957669066</c:v>
                </c:pt>
                <c:pt idx="189">
                  <c:v>-2.7714692100647542</c:v>
                </c:pt>
                <c:pt idx="190">
                  <c:v>-2.8515379096828166</c:v>
                </c:pt>
                <c:pt idx="191">
                  <c:v>-2.9151875562349261</c:v>
                </c:pt>
                <c:pt idx="192">
                  <c:v>-3.0810456288395804</c:v>
                </c:pt>
                <c:pt idx="193">
                  <c:v>-3.168125974165227</c:v>
                </c:pt>
                <c:pt idx="194">
                  <c:v>-3.2736905947306454</c:v>
                </c:pt>
                <c:pt idx="195">
                  <c:v>-3.1930189068394585</c:v>
                </c:pt>
                <c:pt idx="196">
                  <c:v>-3.1725901429227563</c:v>
                </c:pt>
                <c:pt idx="197">
                  <c:v>-3.1611038268474618</c:v>
                </c:pt>
                <c:pt idx="198">
                  <c:v>-3.2211099945288653</c:v>
                </c:pt>
                <c:pt idx="199">
                  <c:v>-3.2127757227468989</c:v>
                </c:pt>
                <c:pt idx="200">
                  <c:v>-3.0903381021915126</c:v>
                </c:pt>
                <c:pt idx="201">
                  <c:v>-3.1968179055395489</c:v>
                </c:pt>
                <c:pt idx="202">
                  <c:v>-3.2514518250758577</c:v>
                </c:pt>
                <c:pt idx="203">
                  <c:v>-3.4088807586407399</c:v>
                </c:pt>
                <c:pt idx="204">
                  <c:v>-3.2163194573620317</c:v>
                </c:pt>
                <c:pt idx="205">
                  <c:v>-3.1073378693241822</c:v>
                </c:pt>
                <c:pt idx="206">
                  <c:v>-3.1528636366011944</c:v>
                </c:pt>
                <c:pt idx="207">
                  <c:v>-3.2208491435199957</c:v>
                </c:pt>
                <c:pt idx="208">
                  <c:v>-3.190273990648453</c:v>
                </c:pt>
                <c:pt idx="209">
                  <c:v>-3.2524148550348588</c:v>
                </c:pt>
                <c:pt idx="210">
                  <c:v>-3.2645645867015731</c:v>
                </c:pt>
                <c:pt idx="211">
                  <c:v>-3.41376638753971</c:v>
                </c:pt>
                <c:pt idx="212">
                  <c:v>-3.5895095243632205</c:v>
                </c:pt>
                <c:pt idx="213">
                  <c:v>-3.7613690961057684</c:v>
                </c:pt>
                <c:pt idx="214">
                  <c:v>-3.745182552492782</c:v>
                </c:pt>
                <c:pt idx="215">
                  <c:v>-4.2745641672284842</c:v>
                </c:pt>
                <c:pt idx="216">
                  <c:v>-4.5114322416551857</c:v>
                </c:pt>
                <c:pt idx="217">
                  <c:v>-4.5729129042108188</c:v>
                </c:pt>
                <c:pt idx="218">
                  <c:v>-4.412001108479358</c:v>
                </c:pt>
                <c:pt idx="219">
                  <c:v>-4.5498173062616498</c:v>
                </c:pt>
                <c:pt idx="220">
                  <c:v>-4.6180008066508931</c:v>
                </c:pt>
                <c:pt idx="221">
                  <c:v>-4.8561816919337195</c:v>
                </c:pt>
                <c:pt idx="222">
                  <c:v>-4.9013595558240235</c:v>
                </c:pt>
                <c:pt idx="223">
                  <c:v>-4.982596098917349</c:v>
                </c:pt>
                <c:pt idx="224">
                  <c:v>-4.9422404151070713</c:v>
                </c:pt>
                <c:pt idx="225">
                  <c:v>-5.037751908952564</c:v>
                </c:pt>
                <c:pt idx="226">
                  <c:v>-5.1275294336344936</c:v>
                </c:pt>
                <c:pt idx="227">
                  <c:v>-4.8918887064464958</c:v>
                </c:pt>
                <c:pt idx="228">
                  <c:v>-4.9674426769480684</c:v>
                </c:pt>
                <c:pt idx="229">
                  <c:v>-4.9562655601479335</c:v>
                </c:pt>
                <c:pt idx="230">
                  <c:v>-5.0072020198797649</c:v>
                </c:pt>
                <c:pt idx="231">
                  <c:v>-5.0630254098750438</c:v>
                </c:pt>
                <c:pt idx="232">
                  <c:v>-5.0537817012937198</c:v>
                </c:pt>
                <c:pt idx="233">
                  <c:v>-4.9970926478593052</c:v>
                </c:pt>
                <c:pt idx="234">
                  <c:v>-4.9575275918632551</c:v>
                </c:pt>
                <c:pt idx="235">
                  <c:v>-4.9601149211382536</c:v>
                </c:pt>
                <c:pt idx="236">
                  <c:v>-5.1282388047798513</c:v>
                </c:pt>
                <c:pt idx="237">
                  <c:v>-5.1673376842238046</c:v>
                </c:pt>
                <c:pt idx="238">
                  <c:v>-4.979008066890791</c:v>
                </c:pt>
                <c:pt idx="239">
                  <c:v>-5.0308751372088159</c:v>
                </c:pt>
                <c:pt idx="240">
                  <c:v>-4.8952856968728744</c:v>
                </c:pt>
                <c:pt idx="241">
                  <c:v>-4.8392910757458578</c:v>
                </c:pt>
                <c:pt idx="242">
                  <c:v>-4.7287040527358837</c:v>
                </c:pt>
                <c:pt idx="243">
                  <c:v>-4.8255310201208017</c:v>
                </c:pt>
                <c:pt idx="244">
                  <c:v>-4.8364219577764054</c:v>
                </c:pt>
                <c:pt idx="245">
                  <c:v>-4.9762841818566095</c:v>
                </c:pt>
                <c:pt idx="246">
                  <c:v>-5.1446059963067361</c:v>
                </c:pt>
                <c:pt idx="247">
                  <c:v>-5.2636626483978679</c:v>
                </c:pt>
                <c:pt idx="248">
                  <c:v>-5.15134121352318</c:v>
                </c:pt>
                <c:pt idx="249">
                  <c:v>-5.0303002461791566</c:v>
                </c:pt>
                <c:pt idx="250">
                  <c:v>-5.0346232671202928</c:v>
                </c:pt>
                <c:pt idx="251">
                  <c:v>-5.2699758529933085</c:v>
                </c:pt>
                <c:pt idx="252">
                  <c:v>-5.3594249819463888</c:v>
                </c:pt>
                <c:pt idx="253">
                  <c:v>-5.3134360999803745</c:v>
                </c:pt>
                <c:pt idx="254">
                  <c:v>-5.1942827931319293</c:v>
                </c:pt>
                <c:pt idx="255">
                  <c:v>-5.1727109143712076</c:v>
                </c:pt>
                <c:pt idx="256">
                  <c:v>-5.1583943802384296</c:v>
                </c:pt>
                <c:pt idx="257">
                  <c:v>-5.0985712571814066</c:v>
                </c:pt>
                <c:pt idx="258">
                  <c:v>-5.1577726656070171</c:v>
                </c:pt>
                <c:pt idx="259">
                  <c:v>-5.1533455427170782</c:v>
                </c:pt>
                <c:pt idx="260">
                  <c:v>-5.1097877301957402</c:v>
                </c:pt>
                <c:pt idx="261">
                  <c:v>-5.0493096464004141</c:v>
                </c:pt>
                <c:pt idx="262">
                  <c:v>-5.1998455572043101</c:v>
                </c:pt>
                <c:pt idx="263">
                  <c:v>-4.9290482242869533</c:v>
                </c:pt>
                <c:pt idx="264">
                  <c:v>-4.9034193350108017</c:v>
                </c:pt>
                <c:pt idx="265">
                  <c:v>-4.7387036149703174</c:v>
                </c:pt>
                <c:pt idx="266">
                  <c:v>-4.9452191699890671</c:v>
                </c:pt>
                <c:pt idx="267">
                  <c:v>-4.6478442428918596</c:v>
                </c:pt>
                <c:pt idx="268">
                  <c:v>-4.5884132007552187</c:v>
                </c:pt>
                <c:pt idx="269">
                  <c:v>-4.5542808346415748</c:v>
                </c:pt>
                <c:pt idx="270">
                  <c:v>-4.5491972438732899</c:v>
                </c:pt>
                <c:pt idx="271">
                  <c:v>-4.4563335175032313</c:v>
                </c:pt>
                <c:pt idx="272">
                  <c:v>-4.3767874635524366</c:v>
                </c:pt>
                <c:pt idx="273">
                  <c:v>-4.3765720032775208</c:v>
                </c:pt>
                <c:pt idx="274">
                  <c:v>-4.295290370571748</c:v>
                </c:pt>
                <c:pt idx="275">
                  <c:v>-4.3550809626121492</c:v>
                </c:pt>
                <c:pt idx="276">
                  <c:v>-4.0617717312565755</c:v>
                </c:pt>
                <c:pt idx="277">
                  <c:v>-4.1081947763715929</c:v>
                </c:pt>
                <c:pt idx="278">
                  <c:v>-4.0793272436736867</c:v>
                </c:pt>
                <c:pt idx="279">
                  <c:v>-4.0899495294439854</c:v>
                </c:pt>
                <c:pt idx="280">
                  <c:v>-4.2696618447930978</c:v>
                </c:pt>
                <c:pt idx="281">
                  <c:v>-4.20569077686753</c:v>
                </c:pt>
                <c:pt idx="282">
                  <c:v>-4.4767770550987729</c:v>
                </c:pt>
                <c:pt idx="283">
                  <c:v>-4.4965246164194346</c:v>
                </c:pt>
                <c:pt idx="284">
                  <c:v>-4.3941161879280086</c:v>
                </c:pt>
                <c:pt idx="285">
                  <c:v>-4.5562218821431175</c:v>
                </c:pt>
                <c:pt idx="286">
                  <c:v>-4.6045948581882676</c:v>
                </c:pt>
                <c:pt idx="287">
                  <c:v>-4.713021987265642</c:v>
                </c:pt>
                <c:pt idx="288">
                  <c:v>-4.748886174916497</c:v>
                </c:pt>
                <c:pt idx="289">
                  <c:v>-4.783504089470985</c:v>
                </c:pt>
                <c:pt idx="290">
                  <c:v>-4.9397552438221224</c:v>
                </c:pt>
                <c:pt idx="291">
                  <c:v>-4.939339098773047</c:v>
                </c:pt>
                <c:pt idx="292">
                  <c:v>-5.1335909313984374</c:v>
                </c:pt>
                <c:pt idx="293">
                  <c:v>-5.0505450946287995</c:v>
                </c:pt>
                <c:pt idx="294">
                  <c:v>-4.8277791100034655</c:v>
                </c:pt>
                <c:pt idx="295">
                  <c:v>-4.726038670367477</c:v>
                </c:pt>
                <c:pt idx="296">
                  <c:v>-4.7275213439563712</c:v>
                </c:pt>
                <c:pt idx="297">
                  <c:v>-4.8821976604601671</c:v>
                </c:pt>
                <c:pt idx="298">
                  <c:v>-4.8948742186416156</c:v>
                </c:pt>
                <c:pt idx="299">
                  <c:v>-4.5677446098468115</c:v>
                </c:pt>
                <c:pt idx="300">
                  <c:v>-4.6152186989643385</c:v>
                </c:pt>
                <c:pt idx="301">
                  <c:v>-4.5815776146504845</c:v>
                </c:pt>
                <c:pt idx="302">
                  <c:v>-4.5335976679839352</c:v>
                </c:pt>
                <c:pt idx="303">
                  <c:v>-4.5939610701630578</c:v>
                </c:pt>
                <c:pt idx="304">
                  <c:v>-4.5295526767944425</c:v>
                </c:pt>
                <c:pt idx="305">
                  <c:v>-4.6893621634118166</c:v>
                </c:pt>
                <c:pt idx="306">
                  <c:v>-4.7755171223237562</c:v>
                </c:pt>
                <c:pt idx="307">
                  <c:v>-4.5856062818901338</c:v>
                </c:pt>
                <c:pt idx="308">
                  <c:v>-4.4302057751902764</c:v>
                </c:pt>
                <c:pt idx="309">
                  <c:v>-4.4876285478262607</c:v>
                </c:pt>
                <c:pt idx="310">
                  <c:v>-4.4992768992541778</c:v>
                </c:pt>
                <c:pt idx="311">
                  <c:v>-4.3895348244954269</c:v>
                </c:pt>
                <c:pt idx="312">
                  <c:v>-4.1427128565388998</c:v>
                </c:pt>
                <c:pt idx="313">
                  <c:v>-4.2891286714198822</c:v>
                </c:pt>
                <c:pt idx="314">
                  <c:v>-4.2327093140032428</c:v>
                </c:pt>
                <c:pt idx="315">
                  <c:v>-4.4426341104596947</c:v>
                </c:pt>
                <c:pt idx="316">
                  <c:v>-4.4656232070702266</c:v>
                </c:pt>
                <c:pt idx="317">
                  <c:v>-4.438546786087664</c:v>
                </c:pt>
                <c:pt idx="318">
                  <c:v>-4.490026985293893</c:v>
                </c:pt>
                <c:pt idx="319">
                  <c:v>-4.575919092047573</c:v>
                </c:pt>
                <c:pt idx="320">
                  <c:v>-4.6588077819871749</c:v>
                </c:pt>
                <c:pt idx="321">
                  <c:v>-4.5841729202576635</c:v>
                </c:pt>
                <c:pt idx="322">
                  <c:v>-4.6107604880092898</c:v>
                </c:pt>
                <c:pt idx="323">
                  <c:v>-4.6661392074294978</c:v>
                </c:pt>
                <c:pt idx="324">
                  <c:v>-4.816400956624503</c:v>
                </c:pt>
                <c:pt idx="325">
                  <c:v>-4.8254935077441443</c:v>
                </c:pt>
                <c:pt idx="326">
                  <c:v>-4.8744755887695375</c:v>
                </c:pt>
                <c:pt idx="327">
                  <c:v>-4.7284796639388516</c:v>
                </c:pt>
                <c:pt idx="328">
                  <c:v>-4.6831591175204146</c:v>
                </c:pt>
                <c:pt idx="329">
                  <c:v>-4.786774743186057</c:v>
                </c:pt>
                <c:pt idx="330">
                  <c:v>-4.8997409467559896</c:v>
                </c:pt>
                <c:pt idx="331">
                  <c:v>-5.2327213682347962</c:v>
                </c:pt>
                <c:pt idx="332">
                  <c:v>-5.5238855825171811</c:v>
                </c:pt>
                <c:pt idx="333">
                  <c:v>-5.3535835925861832</c:v>
                </c:pt>
                <c:pt idx="334">
                  <c:v>-5.3969413021367982</c:v>
                </c:pt>
                <c:pt idx="335">
                  <c:v>-5.5775453605974628</c:v>
                </c:pt>
                <c:pt idx="336">
                  <c:v>-5.6231502357806518</c:v>
                </c:pt>
                <c:pt idx="337">
                  <c:v>-5.8592718209367733</c:v>
                </c:pt>
                <c:pt idx="338">
                  <c:v>-5.9882666114196432</c:v>
                </c:pt>
                <c:pt idx="339">
                  <c:v>-6.0763183009238269</c:v>
                </c:pt>
                <c:pt idx="340">
                  <c:v>-6.0978772072656033</c:v>
                </c:pt>
                <c:pt idx="341">
                  <c:v>-6.0892673867836811</c:v>
                </c:pt>
                <c:pt idx="342">
                  <c:v>-6.1826038996745618</c:v>
                </c:pt>
                <c:pt idx="343">
                  <c:v>-6.1346567040314328</c:v>
                </c:pt>
                <c:pt idx="344">
                  <c:v>-6.1636754802760541</c:v>
                </c:pt>
                <c:pt idx="345">
                  <c:v>-6.0568100140657632</c:v>
                </c:pt>
                <c:pt idx="346">
                  <c:v>-5.9241278228469696</c:v>
                </c:pt>
                <c:pt idx="347">
                  <c:v>-6.0128350622672606</c:v>
                </c:pt>
                <c:pt idx="348">
                  <c:v>-5.8860729528294806</c:v>
                </c:pt>
                <c:pt idx="349">
                  <c:v>-6.0639988973535504</c:v>
                </c:pt>
                <c:pt idx="350">
                  <c:v>-6.0672791537848276</c:v>
                </c:pt>
                <c:pt idx="351">
                  <c:v>-5.9023622158450522</c:v>
                </c:pt>
                <c:pt idx="352">
                  <c:v>-5.8792589746452011</c:v>
                </c:pt>
                <c:pt idx="353">
                  <c:v>-5.6432465971147279</c:v>
                </c:pt>
                <c:pt idx="354">
                  <c:v>-5.5498398124332944</c:v>
                </c:pt>
                <c:pt idx="355">
                  <c:v>-5.5974293157852175</c:v>
                </c:pt>
                <c:pt idx="356">
                  <c:v>-5.6128598251900774</c:v>
                </c:pt>
                <c:pt idx="357">
                  <c:v>-5.3827229870880116</c:v>
                </c:pt>
                <c:pt idx="358">
                  <c:v>-5.1744535455674656</c:v>
                </c:pt>
                <c:pt idx="359">
                  <c:v>-5.4127684858611609</c:v>
                </c:pt>
                <c:pt idx="360">
                  <c:v>-5.4163336691196937</c:v>
                </c:pt>
                <c:pt idx="361">
                  <c:v>-5.5516743291482884</c:v>
                </c:pt>
                <c:pt idx="362">
                  <c:v>-5.5318159468245938</c:v>
                </c:pt>
                <c:pt idx="363">
                  <c:v>-5.3707104627819513</c:v>
                </c:pt>
                <c:pt idx="364">
                  <c:v>-5.5540704562924477</c:v>
                </c:pt>
                <c:pt idx="365">
                  <c:v>-5.3098603968310103</c:v>
                </c:pt>
                <c:pt idx="366">
                  <c:v>-5.2093407627672788</c:v>
                </c:pt>
                <c:pt idx="367">
                  <c:v>-5.3101719256274231</c:v>
                </c:pt>
                <c:pt idx="368">
                  <c:v>-5.2324859021951609</c:v>
                </c:pt>
                <c:pt idx="369">
                  <c:v>-5.21652918108897</c:v>
                </c:pt>
                <c:pt idx="370">
                  <c:v>-5.157099303916497</c:v>
                </c:pt>
                <c:pt idx="371">
                  <c:v>-5.1205332023158761</c:v>
                </c:pt>
                <c:pt idx="372">
                  <c:v>-5.0624426251415438</c:v>
                </c:pt>
                <c:pt idx="373">
                  <c:v>-4.9657346880012705</c:v>
                </c:pt>
                <c:pt idx="374">
                  <c:v>-5.0519193867614662</c:v>
                </c:pt>
                <c:pt idx="375">
                  <c:v>-5.1727026338215012</c:v>
                </c:pt>
                <c:pt idx="376">
                  <c:v>-5.1436274930423131</c:v>
                </c:pt>
                <c:pt idx="377">
                  <c:v>-4.9360901471849319</c:v>
                </c:pt>
                <c:pt idx="378">
                  <c:v>-4.6378861069491748</c:v>
                </c:pt>
                <c:pt idx="379">
                  <c:v>-4.2498343617585954</c:v>
                </c:pt>
                <c:pt idx="380">
                  <c:v>-3.7911431562710125</c:v>
                </c:pt>
                <c:pt idx="381">
                  <c:v>-3.9383069744821086</c:v>
                </c:pt>
                <c:pt idx="382">
                  <c:v>-3.8840130625611731</c:v>
                </c:pt>
                <c:pt idx="383">
                  <c:v>-3.4442952230070194</c:v>
                </c:pt>
                <c:pt idx="384">
                  <c:v>-3.4016656261610989</c:v>
                </c:pt>
                <c:pt idx="385">
                  <c:v>-3.1337837758397895</c:v>
                </c:pt>
                <c:pt idx="386">
                  <c:v>-2.8112770160074376</c:v>
                </c:pt>
                <c:pt idx="387">
                  <c:v>-2.8304378546656133</c:v>
                </c:pt>
                <c:pt idx="388">
                  <c:v>-2.6317583081918281</c:v>
                </c:pt>
                <c:pt idx="389">
                  <c:v>-2.6270621811573833</c:v>
                </c:pt>
                <c:pt idx="390">
                  <c:v>-2.5407401238212848</c:v>
                </c:pt>
                <c:pt idx="391">
                  <c:v>-2.6092850607795604</c:v>
                </c:pt>
                <c:pt idx="392">
                  <c:v>-2.6035157169754526</c:v>
                </c:pt>
                <c:pt idx="393">
                  <c:v>-2.5904868841764017</c:v>
                </c:pt>
                <c:pt idx="394">
                  <c:v>-2.7570418971096373</c:v>
                </c:pt>
                <c:pt idx="395">
                  <c:v>-2.6150008583045206</c:v>
                </c:pt>
                <c:pt idx="396">
                  <c:v>-2.5849884338307869</c:v>
                </c:pt>
                <c:pt idx="397">
                  <c:v>-2.4445312263786563</c:v>
                </c:pt>
                <c:pt idx="398">
                  <c:v>-2.5126333230405149</c:v>
                </c:pt>
                <c:pt idx="399">
                  <c:v>-2.6170901080192359</c:v>
                </c:pt>
                <c:pt idx="400">
                  <c:v>-2.7306181408442831</c:v>
                </c:pt>
                <c:pt idx="401">
                  <c:v>-2.7254119885705279</c:v>
                </c:pt>
                <c:pt idx="402">
                  <c:v>-2.8352200205874656</c:v>
                </c:pt>
                <c:pt idx="403">
                  <c:v>-2.9942146396672293</c:v>
                </c:pt>
                <c:pt idx="404">
                  <c:v>-3.3692869251411079</c:v>
                </c:pt>
                <c:pt idx="405">
                  <c:v>-3.6868555961598033</c:v>
                </c:pt>
                <c:pt idx="406">
                  <c:v>-3.8278532323330694</c:v>
                </c:pt>
                <c:pt idx="407">
                  <c:v>-3.5902685687698117</c:v>
                </c:pt>
                <c:pt idx="408">
                  <c:v>-3.7900060961433657</c:v>
                </c:pt>
                <c:pt idx="409">
                  <c:v>-3.7514176679768081</c:v>
                </c:pt>
                <c:pt idx="410">
                  <c:v>-3.6612049198351553</c:v>
                </c:pt>
                <c:pt idx="411">
                  <c:v>-3.9319126272042744</c:v>
                </c:pt>
                <c:pt idx="412">
                  <c:v>-4.0140724177606133</c:v>
                </c:pt>
                <c:pt idx="413">
                  <c:v>-4.19443979169833</c:v>
                </c:pt>
                <c:pt idx="414">
                  <c:v>-4.2127458377305027</c:v>
                </c:pt>
                <c:pt idx="415">
                  <c:v>-4.0530095506096613</c:v>
                </c:pt>
                <c:pt idx="416">
                  <c:v>-4.3121500252522358</c:v>
                </c:pt>
                <c:pt idx="417">
                  <c:v>-4.6255762895431811</c:v>
                </c:pt>
                <c:pt idx="418">
                  <c:v>-4.6809768761533759</c:v>
                </c:pt>
                <c:pt idx="419">
                  <c:v>-5.099793727249712</c:v>
                </c:pt>
                <c:pt idx="420">
                  <c:v>-5.1834676353139875</c:v>
                </c:pt>
                <c:pt idx="421">
                  <c:v>-5.3680563473871041</c:v>
                </c:pt>
                <c:pt idx="422">
                  <c:v>-5.2167470846749362</c:v>
                </c:pt>
                <c:pt idx="423">
                  <c:v>-5.2629414009592441</c:v>
                </c:pt>
                <c:pt idx="424">
                  <c:v>-5.11170064668325</c:v>
                </c:pt>
                <c:pt idx="425">
                  <c:v>-5.1974673691625357</c:v>
                </c:pt>
                <c:pt idx="426">
                  <c:v>-5.2801524392497541</c:v>
                </c:pt>
                <c:pt idx="427">
                  <c:v>-5.3645268337970426</c:v>
                </c:pt>
                <c:pt idx="428">
                  <c:v>-5.6108818538278245</c:v>
                </c:pt>
                <c:pt idx="429">
                  <c:v>-5.4928885260051352</c:v>
                </c:pt>
                <c:pt idx="430">
                  <c:v>-5.5231265362361226</c:v>
                </c:pt>
                <c:pt idx="431">
                  <c:v>-5.6882203383138323</c:v>
                </c:pt>
                <c:pt idx="432">
                  <c:v>-5.7419144983715915</c:v>
                </c:pt>
                <c:pt idx="433">
                  <c:v>-5.729355413810306</c:v>
                </c:pt>
                <c:pt idx="434">
                  <c:v>-5.8505150811883837</c:v>
                </c:pt>
                <c:pt idx="435">
                  <c:v>-5.6907206199478653</c:v>
                </c:pt>
                <c:pt idx="436">
                  <c:v>-5.7003739965524787</c:v>
                </c:pt>
                <c:pt idx="437">
                  <c:v>-5.759185696547493</c:v>
                </c:pt>
                <c:pt idx="438">
                  <c:v>-5.7367695132826642</c:v>
                </c:pt>
                <c:pt idx="439">
                  <c:v>-5.821200593483173</c:v>
                </c:pt>
                <c:pt idx="440">
                  <c:v>-5.7983919381994253</c:v>
                </c:pt>
                <c:pt idx="441">
                  <c:v>-5.8959365935108652</c:v>
                </c:pt>
                <c:pt idx="442">
                  <c:v>-5.7899818464414103</c:v>
                </c:pt>
                <c:pt idx="443">
                  <c:v>-5.8293609659560346</c:v>
                </c:pt>
                <c:pt idx="444">
                  <c:v>-5.9113592646964461</c:v>
                </c:pt>
                <c:pt idx="445">
                  <c:v>-5.9567774917297704</c:v>
                </c:pt>
                <c:pt idx="446">
                  <c:v>-5.9433348745403469</c:v>
                </c:pt>
                <c:pt idx="447">
                  <c:v>-6.0022713857164556</c:v>
                </c:pt>
                <c:pt idx="448">
                  <c:v>-5.9558335295212705</c:v>
                </c:pt>
                <c:pt idx="449">
                  <c:v>-5.9957140742261332</c:v>
                </c:pt>
                <c:pt idx="450">
                  <c:v>-5.8193618038902981</c:v>
                </c:pt>
                <c:pt idx="451">
                  <c:v>-6.0244639603543</c:v>
                </c:pt>
                <c:pt idx="452">
                  <c:v>-5.8634071115870876</c:v>
                </c:pt>
                <c:pt idx="453">
                  <c:v>-5.6316217394626484</c:v>
                </c:pt>
                <c:pt idx="454">
                  <c:v>-5.66473993526008</c:v>
                </c:pt>
                <c:pt idx="455">
                  <c:v>-5.7573886756878991</c:v>
                </c:pt>
                <c:pt idx="456">
                  <c:v>-5.6725517001193433</c:v>
                </c:pt>
                <c:pt idx="457">
                  <c:v>-5.6486915927800156</c:v>
                </c:pt>
                <c:pt idx="458">
                  <c:v>-5.8323710115832386</c:v>
                </c:pt>
                <c:pt idx="459">
                  <c:v>-5.6506327232325546</c:v>
                </c:pt>
                <c:pt idx="460">
                  <c:v>-5.4240709979453818</c:v>
                </c:pt>
                <c:pt idx="461">
                  <c:v>-5.3707532374462348</c:v>
                </c:pt>
                <c:pt idx="462">
                  <c:v>-5.4396622554730136</c:v>
                </c:pt>
                <c:pt idx="463">
                  <c:v>-5.4800373550199124</c:v>
                </c:pt>
                <c:pt idx="464">
                  <c:v>-5.342077826556614</c:v>
                </c:pt>
                <c:pt idx="465">
                  <c:v>-5.1163288996922764</c:v>
                </c:pt>
                <c:pt idx="466">
                  <c:v>-5.2861392923294623</c:v>
                </c:pt>
                <c:pt idx="467">
                  <c:v>-5.6400930923767421</c:v>
                </c:pt>
                <c:pt idx="468">
                  <c:v>-6.37914501602791</c:v>
                </c:pt>
                <c:pt idx="469">
                  <c:v>-7.5914315909376606</c:v>
                </c:pt>
                <c:pt idx="470">
                  <c:v>-8.1650696251618218</c:v>
                </c:pt>
                <c:pt idx="471">
                  <c:v>-8.1121707407050447</c:v>
                </c:pt>
                <c:pt idx="472">
                  <c:v>-8.1547133939370919</c:v>
                </c:pt>
                <c:pt idx="473">
                  <c:v>-8.3063495996113232</c:v>
                </c:pt>
                <c:pt idx="474">
                  <c:v>-8.3022661325286009</c:v>
                </c:pt>
                <c:pt idx="475">
                  <c:v>-8.3495720683221144</c:v>
                </c:pt>
                <c:pt idx="476">
                  <c:v>-8.2804512020430838</c:v>
                </c:pt>
                <c:pt idx="477">
                  <c:v>-8.4649694691970758</c:v>
                </c:pt>
                <c:pt idx="478">
                  <c:v>-8.6288434313374953</c:v>
                </c:pt>
                <c:pt idx="479">
                  <c:v>-8.6600555499467475</c:v>
                </c:pt>
                <c:pt idx="480">
                  <c:v>-8.7977350741858551</c:v>
                </c:pt>
                <c:pt idx="481">
                  <c:v>-8.9714008880851139</c:v>
                </c:pt>
                <c:pt idx="482">
                  <c:v>-9.0686575082282026</c:v>
                </c:pt>
                <c:pt idx="483">
                  <c:v>-9.2931538679259287</c:v>
                </c:pt>
                <c:pt idx="484">
                  <c:v>-9.5368475557722707</c:v>
                </c:pt>
                <c:pt idx="485">
                  <c:v>-9.7293231978850212</c:v>
                </c:pt>
                <c:pt idx="486">
                  <c:v>-9.951283089608074</c:v>
                </c:pt>
                <c:pt idx="487">
                  <c:v>-9.9601759861017563</c:v>
                </c:pt>
                <c:pt idx="488">
                  <c:v>-10.228946511477147</c:v>
                </c:pt>
                <c:pt idx="489">
                  <c:v>-10.330609876885333</c:v>
                </c:pt>
                <c:pt idx="490">
                  <c:v>-10.638074584662919</c:v>
                </c:pt>
                <c:pt idx="491">
                  <c:v>-10.980444000617219</c:v>
                </c:pt>
                <c:pt idx="492">
                  <c:v>-11.189620722841479</c:v>
                </c:pt>
                <c:pt idx="493">
                  <c:v>-11.541034825037592</c:v>
                </c:pt>
                <c:pt idx="494">
                  <c:v>-11.91306620558149</c:v>
                </c:pt>
                <c:pt idx="495">
                  <c:v>-12.208844496835036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1AB-4DC7-BBC1-7F92FFE20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846896"/>
        <c:axId val="268847288"/>
      </c:lineChart>
      <c:catAx>
        <c:axId val="26884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8847288"/>
        <c:crossesAt val="0"/>
        <c:auto val="1"/>
        <c:lblAlgn val="ctr"/>
        <c:lblOffset val="100"/>
        <c:tickLblSkip val="36"/>
        <c:tickMarkSkip val="24"/>
        <c:noMultiLvlLbl val="0"/>
      </c:catAx>
      <c:valAx>
        <c:axId val="268847288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268846896"/>
        <c:crosses val="autoZero"/>
        <c:crossBetween val="between"/>
      </c:valAx>
      <c:valAx>
        <c:axId val="268847680"/>
        <c:scaling>
          <c:orientation val="minMax"/>
          <c:max val="1"/>
        </c:scaling>
        <c:delete val="0"/>
        <c:axPos val="r"/>
        <c:numFmt formatCode="General" sourceLinked="1"/>
        <c:majorTickMark val="none"/>
        <c:minorTickMark val="none"/>
        <c:tickLblPos val="none"/>
        <c:crossAx val="341838464"/>
        <c:crosses val="max"/>
        <c:crossBetween val="between"/>
      </c:valAx>
      <c:catAx>
        <c:axId val="341838464"/>
        <c:scaling>
          <c:orientation val="minMax"/>
        </c:scaling>
        <c:delete val="1"/>
        <c:axPos val="b"/>
        <c:majorTickMark val="out"/>
        <c:minorTickMark val="none"/>
        <c:tickLblPos val="nextTo"/>
        <c:crossAx val="2688476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Georgia" panose="02040502050405020303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Data!$BR$2</c:f>
              <c:strCache>
                <c:ptCount val="1"/>
                <c:pt idx="0">
                  <c:v>US Recession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val>
            <c:numRef>
              <c:f>Data!$BR$544:$BR$849</c:f>
              <c:numCache>
                <c:formatCode>General</c:formatCode>
                <c:ptCount val="306"/>
                <c:pt idx="74" formatCode="0">
                  <c:v>1</c:v>
                </c:pt>
                <c:pt idx="75" formatCode="0">
                  <c:v>1</c:v>
                </c:pt>
                <c:pt idx="76" formatCode="0">
                  <c:v>1</c:v>
                </c:pt>
                <c:pt idx="77" formatCode="0">
                  <c:v>1</c:v>
                </c:pt>
                <c:pt idx="78" formatCode="0">
                  <c:v>1</c:v>
                </c:pt>
                <c:pt idx="79" formatCode="0">
                  <c:v>1</c:v>
                </c:pt>
                <c:pt idx="80" formatCode="0">
                  <c:v>1</c:v>
                </c:pt>
                <c:pt idx="81" formatCode="0">
                  <c:v>1</c:v>
                </c:pt>
                <c:pt idx="82" formatCode="0">
                  <c:v>1</c:v>
                </c:pt>
                <c:pt idx="155" formatCode="0">
                  <c:v>1</c:v>
                </c:pt>
                <c:pt idx="156" formatCode="0">
                  <c:v>1</c:v>
                </c:pt>
                <c:pt idx="157" formatCode="0">
                  <c:v>1</c:v>
                </c:pt>
                <c:pt idx="158" formatCode="0">
                  <c:v>1</c:v>
                </c:pt>
                <c:pt idx="159" formatCode="0">
                  <c:v>1</c:v>
                </c:pt>
                <c:pt idx="160" formatCode="0">
                  <c:v>1</c:v>
                </c:pt>
                <c:pt idx="161" formatCode="0">
                  <c:v>1</c:v>
                </c:pt>
                <c:pt idx="162" formatCode="0">
                  <c:v>1</c:v>
                </c:pt>
                <c:pt idx="163" formatCode="0">
                  <c:v>1</c:v>
                </c:pt>
                <c:pt idx="164" formatCode="0">
                  <c:v>1</c:v>
                </c:pt>
                <c:pt idx="165" formatCode="0">
                  <c:v>1</c:v>
                </c:pt>
                <c:pt idx="166" formatCode="0">
                  <c:v>1</c:v>
                </c:pt>
                <c:pt idx="167" formatCode="0">
                  <c:v>1</c:v>
                </c:pt>
                <c:pt idx="168" formatCode="0">
                  <c:v>1</c:v>
                </c:pt>
                <c:pt idx="169" formatCode="0">
                  <c:v>1</c:v>
                </c:pt>
                <c:pt idx="170" formatCode="0">
                  <c:v>1</c:v>
                </c:pt>
                <c:pt idx="171" formatCode="0">
                  <c:v>1</c:v>
                </c:pt>
                <c:pt idx="172" formatCode="0">
                  <c:v>1</c:v>
                </c:pt>
                <c:pt idx="173" formatCode="0">
                  <c:v>1</c:v>
                </c:pt>
                <c:pt idx="301" formatCode="0">
                  <c:v>1</c:v>
                </c:pt>
                <c:pt idx="302" formatCode="0">
                  <c:v>1</c:v>
                </c:pt>
                <c:pt idx="303" formatCode="0">
                  <c:v>1</c:v>
                </c:pt>
                <c:pt idx="304" formatCode="0">
                  <c:v>1</c:v>
                </c:pt>
                <c:pt idx="305" formatCode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9A-4CA7-BFF7-04C0338D1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341840424"/>
        <c:axId val="341840032"/>
      </c:barChart>
      <c:lineChart>
        <c:grouping val="standard"/>
        <c:varyColors val="0"/>
        <c:ser>
          <c:idx val="0"/>
          <c:order val="0"/>
          <c:spPr>
            <a:ln w="25400" cap="flat" cmpd="sng" algn="ctr">
              <a:solidFill>
                <a:schemeClr val="dk1"/>
              </a:solidFill>
              <a:prstDash val="solid"/>
            </a:ln>
            <a:effectLst/>
          </c:spPr>
          <c:marker>
            <c:symbol val="none"/>
          </c:marker>
          <c:cat>
            <c:numRef>
              <c:f>Data!$BQ$544:$BQ$849</c:f>
              <c:numCache>
                <c:formatCode>General</c:formatCode>
                <c:ptCount val="306"/>
                <c:pt idx="0">
                  <c:v>1995</c:v>
                </c:pt>
                <c:pt idx="1">
                  <c:v>1995</c:v>
                </c:pt>
                <c:pt idx="2">
                  <c:v>1995</c:v>
                </c:pt>
                <c:pt idx="3">
                  <c:v>1995</c:v>
                </c:pt>
                <c:pt idx="4">
                  <c:v>1995</c:v>
                </c:pt>
                <c:pt idx="5">
                  <c:v>1995</c:v>
                </c:pt>
                <c:pt idx="6">
                  <c:v>1995</c:v>
                </c:pt>
                <c:pt idx="7">
                  <c:v>1995</c:v>
                </c:pt>
                <c:pt idx="8">
                  <c:v>1995</c:v>
                </c:pt>
                <c:pt idx="9">
                  <c:v>1995</c:v>
                </c:pt>
                <c:pt idx="10">
                  <c:v>1995</c:v>
                </c:pt>
                <c:pt idx="11">
                  <c:v>1995</c:v>
                </c:pt>
                <c:pt idx="12">
                  <c:v>1996</c:v>
                </c:pt>
                <c:pt idx="13">
                  <c:v>1996</c:v>
                </c:pt>
                <c:pt idx="14">
                  <c:v>1996</c:v>
                </c:pt>
                <c:pt idx="15">
                  <c:v>1996</c:v>
                </c:pt>
                <c:pt idx="16">
                  <c:v>1996</c:v>
                </c:pt>
                <c:pt idx="17">
                  <c:v>1996</c:v>
                </c:pt>
                <c:pt idx="18">
                  <c:v>1996</c:v>
                </c:pt>
                <c:pt idx="19">
                  <c:v>1996</c:v>
                </c:pt>
                <c:pt idx="20">
                  <c:v>1996</c:v>
                </c:pt>
                <c:pt idx="21">
                  <c:v>1996</c:v>
                </c:pt>
                <c:pt idx="22">
                  <c:v>1996</c:v>
                </c:pt>
                <c:pt idx="23">
                  <c:v>1996</c:v>
                </c:pt>
                <c:pt idx="24">
                  <c:v>1997</c:v>
                </c:pt>
                <c:pt idx="25">
                  <c:v>1997</c:v>
                </c:pt>
                <c:pt idx="26">
                  <c:v>1997</c:v>
                </c:pt>
                <c:pt idx="27">
                  <c:v>1997</c:v>
                </c:pt>
                <c:pt idx="28">
                  <c:v>1997</c:v>
                </c:pt>
                <c:pt idx="29">
                  <c:v>1997</c:v>
                </c:pt>
                <c:pt idx="30">
                  <c:v>1997</c:v>
                </c:pt>
                <c:pt idx="31">
                  <c:v>1997</c:v>
                </c:pt>
                <c:pt idx="32">
                  <c:v>1997</c:v>
                </c:pt>
                <c:pt idx="33">
                  <c:v>1997</c:v>
                </c:pt>
                <c:pt idx="34">
                  <c:v>1997</c:v>
                </c:pt>
                <c:pt idx="35">
                  <c:v>1997</c:v>
                </c:pt>
                <c:pt idx="36">
                  <c:v>1998</c:v>
                </c:pt>
                <c:pt idx="37">
                  <c:v>1998</c:v>
                </c:pt>
                <c:pt idx="38">
                  <c:v>1998</c:v>
                </c:pt>
                <c:pt idx="39">
                  <c:v>1998</c:v>
                </c:pt>
                <c:pt idx="40">
                  <c:v>1998</c:v>
                </c:pt>
                <c:pt idx="41">
                  <c:v>1998</c:v>
                </c:pt>
                <c:pt idx="42">
                  <c:v>1998</c:v>
                </c:pt>
                <c:pt idx="43">
                  <c:v>1998</c:v>
                </c:pt>
                <c:pt idx="44">
                  <c:v>1998</c:v>
                </c:pt>
                <c:pt idx="45">
                  <c:v>1998</c:v>
                </c:pt>
                <c:pt idx="46">
                  <c:v>1998</c:v>
                </c:pt>
                <c:pt idx="47">
                  <c:v>1998</c:v>
                </c:pt>
                <c:pt idx="48">
                  <c:v>1999</c:v>
                </c:pt>
                <c:pt idx="49">
                  <c:v>1999</c:v>
                </c:pt>
                <c:pt idx="50">
                  <c:v>1999</c:v>
                </c:pt>
                <c:pt idx="51">
                  <c:v>1999</c:v>
                </c:pt>
                <c:pt idx="52">
                  <c:v>1999</c:v>
                </c:pt>
                <c:pt idx="53">
                  <c:v>1999</c:v>
                </c:pt>
                <c:pt idx="54">
                  <c:v>1999</c:v>
                </c:pt>
                <c:pt idx="55">
                  <c:v>1999</c:v>
                </c:pt>
                <c:pt idx="56">
                  <c:v>1999</c:v>
                </c:pt>
                <c:pt idx="57">
                  <c:v>1999</c:v>
                </c:pt>
                <c:pt idx="58">
                  <c:v>1999</c:v>
                </c:pt>
                <c:pt idx="59">
                  <c:v>1999</c:v>
                </c:pt>
                <c:pt idx="60">
                  <c:v>2000</c:v>
                </c:pt>
                <c:pt idx="61">
                  <c:v>2000</c:v>
                </c:pt>
                <c:pt idx="62">
                  <c:v>2000</c:v>
                </c:pt>
                <c:pt idx="63">
                  <c:v>2000</c:v>
                </c:pt>
                <c:pt idx="64">
                  <c:v>2000</c:v>
                </c:pt>
                <c:pt idx="65">
                  <c:v>2000</c:v>
                </c:pt>
                <c:pt idx="66">
                  <c:v>2000</c:v>
                </c:pt>
                <c:pt idx="67">
                  <c:v>2000</c:v>
                </c:pt>
                <c:pt idx="68">
                  <c:v>2000</c:v>
                </c:pt>
                <c:pt idx="69">
                  <c:v>2000</c:v>
                </c:pt>
                <c:pt idx="70">
                  <c:v>2000</c:v>
                </c:pt>
                <c:pt idx="71">
                  <c:v>2000</c:v>
                </c:pt>
                <c:pt idx="72">
                  <c:v>2001</c:v>
                </c:pt>
                <c:pt idx="73">
                  <c:v>2001</c:v>
                </c:pt>
                <c:pt idx="74">
                  <c:v>2001</c:v>
                </c:pt>
                <c:pt idx="75">
                  <c:v>2001</c:v>
                </c:pt>
                <c:pt idx="76">
                  <c:v>2001</c:v>
                </c:pt>
                <c:pt idx="77">
                  <c:v>2001</c:v>
                </c:pt>
                <c:pt idx="78">
                  <c:v>2001</c:v>
                </c:pt>
                <c:pt idx="79">
                  <c:v>2001</c:v>
                </c:pt>
                <c:pt idx="80">
                  <c:v>2001</c:v>
                </c:pt>
                <c:pt idx="81">
                  <c:v>2001</c:v>
                </c:pt>
                <c:pt idx="82">
                  <c:v>2001</c:v>
                </c:pt>
                <c:pt idx="83">
                  <c:v>2001</c:v>
                </c:pt>
                <c:pt idx="84">
                  <c:v>2002</c:v>
                </c:pt>
                <c:pt idx="85">
                  <c:v>2002</c:v>
                </c:pt>
                <c:pt idx="86">
                  <c:v>2002</c:v>
                </c:pt>
                <c:pt idx="87">
                  <c:v>2002</c:v>
                </c:pt>
                <c:pt idx="88">
                  <c:v>2002</c:v>
                </c:pt>
                <c:pt idx="89">
                  <c:v>2002</c:v>
                </c:pt>
                <c:pt idx="90">
                  <c:v>2002</c:v>
                </c:pt>
                <c:pt idx="91">
                  <c:v>2002</c:v>
                </c:pt>
                <c:pt idx="92">
                  <c:v>2002</c:v>
                </c:pt>
                <c:pt idx="93">
                  <c:v>2002</c:v>
                </c:pt>
                <c:pt idx="94">
                  <c:v>2002</c:v>
                </c:pt>
                <c:pt idx="95">
                  <c:v>2002</c:v>
                </c:pt>
                <c:pt idx="96">
                  <c:v>2003</c:v>
                </c:pt>
                <c:pt idx="97">
                  <c:v>2003</c:v>
                </c:pt>
                <c:pt idx="98">
                  <c:v>2003</c:v>
                </c:pt>
                <c:pt idx="99">
                  <c:v>2003</c:v>
                </c:pt>
                <c:pt idx="100">
                  <c:v>2003</c:v>
                </c:pt>
                <c:pt idx="101">
                  <c:v>2003</c:v>
                </c:pt>
                <c:pt idx="102">
                  <c:v>2003</c:v>
                </c:pt>
                <c:pt idx="103">
                  <c:v>2003</c:v>
                </c:pt>
                <c:pt idx="104">
                  <c:v>2003</c:v>
                </c:pt>
                <c:pt idx="105">
                  <c:v>2003</c:v>
                </c:pt>
                <c:pt idx="106">
                  <c:v>2003</c:v>
                </c:pt>
                <c:pt idx="107">
                  <c:v>2003</c:v>
                </c:pt>
                <c:pt idx="108">
                  <c:v>2004</c:v>
                </c:pt>
                <c:pt idx="109">
                  <c:v>2004</c:v>
                </c:pt>
                <c:pt idx="110">
                  <c:v>2004</c:v>
                </c:pt>
                <c:pt idx="111">
                  <c:v>2004</c:v>
                </c:pt>
                <c:pt idx="112">
                  <c:v>2004</c:v>
                </c:pt>
                <c:pt idx="113">
                  <c:v>2004</c:v>
                </c:pt>
                <c:pt idx="114">
                  <c:v>2004</c:v>
                </c:pt>
                <c:pt idx="115">
                  <c:v>2004</c:v>
                </c:pt>
                <c:pt idx="116">
                  <c:v>2004</c:v>
                </c:pt>
                <c:pt idx="117">
                  <c:v>2004</c:v>
                </c:pt>
                <c:pt idx="118">
                  <c:v>2004</c:v>
                </c:pt>
                <c:pt idx="119">
                  <c:v>2004</c:v>
                </c:pt>
                <c:pt idx="120">
                  <c:v>2005</c:v>
                </c:pt>
                <c:pt idx="121">
                  <c:v>2005</c:v>
                </c:pt>
                <c:pt idx="122">
                  <c:v>2005</c:v>
                </c:pt>
                <c:pt idx="123">
                  <c:v>2005</c:v>
                </c:pt>
                <c:pt idx="124">
                  <c:v>2005</c:v>
                </c:pt>
                <c:pt idx="125">
                  <c:v>2005</c:v>
                </c:pt>
                <c:pt idx="126">
                  <c:v>2005</c:v>
                </c:pt>
                <c:pt idx="127">
                  <c:v>2005</c:v>
                </c:pt>
                <c:pt idx="128">
                  <c:v>2005</c:v>
                </c:pt>
                <c:pt idx="129">
                  <c:v>2005</c:v>
                </c:pt>
                <c:pt idx="130">
                  <c:v>2005</c:v>
                </c:pt>
                <c:pt idx="131">
                  <c:v>2005</c:v>
                </c:pt>
                <c:pt idx="132">
                  <c:v>2006</c:v>
                </c:pt>
                <c:pt idx="133">
                  <c:v>2006</c:v>
                </c:pt>
                <c:pt idx="134">
                  <c:v>2006</c:v>
                </c:pt>
                <c:pt idx="135">
                  <c:v>2006</c:v>
                </c:pt>
                <c:pt idx="136">
                  <c:v>2006</c:v>
                </c:pt>
                <c:pt idx="137">
                  <c:v>2006</c:v>
                </c:pt>
                <c:pt idx="138">
                  <c:v>2006</c:v>
                </c:pt>
                <c:pt idx="139">
                  <c:v>2006</c:v>
                </c:pt>
                <c:pt idx="140">
                  <c:v>2006</c:v>
                </c:pt>
                <c:pt idx="141">
                  <c:v>2006</c:v>
                </c:pt>
                <c:pt idx="142">
                  <c:v>2006</c:v>
                </c:pt>
                <c:pt idx="143">
                  <c:v>2006</c:v>
                </c:pt>
                <c:pt idx="144">
                  <c:v>2007</c:v>
                </c:pt>
                <c:pt idx="145">
                  <c:v>2007</c:v>
                </c:pt>
                <c:pt idx="146">
                  <c:v>2007</c:v>
                </c:pt>
                <c:pt idx="147">
                  <c:v>2007</c:v>
                </c:pt>
                <c:pt idx="148">
                  <c:v>2007</c:v>
                </c:pt>
                <c:pt idx="149">
                  <c:v>2007</c:v>
                </c:pt>
                <c:pt idx="150">
                  <c:v>2007</c:v>
                </c:pt>
                <c:pt idx="151">
                  <c:v>2007</c:v>
                </c:pt>
                <c:pt idx="152">
                  <c:v>2007</c:v>
                </c:pt>
                <c:pt idx="153">
                  <c:v>2007</c:v>
                </c:pt>
                <c:pt idx="154">
                  <c:v>2007</c:v>
                </c:pt>
                <c:pt idx="155">
                  <c:v>2007</c:v>
                </c:pt>
                <c:pt idx="156">
                  <c:v>2008</c:v>
                </c:pt>
                <c:pt idx="157">
                  <c:v>2008</c:v>
                </c:pt>
                <c:pt idx="158">
                  <c:v>2008</c:v>
                </c:pt>
                <c:pt idx="159">
                  <c:v>2008</c:v>
                </c:pt>
                <c:pt idx="160">
                  <c:v>2008</c:v>
                </c:pt>
                <c:pt idx="161">
                  <c:v>2008</c:v>
                </c:pt>
                <c:pt idx="162">
                  <c:v>2008</c:v>
                </c:pt>
                <c:pt idx="163">
                  <c:v>2008</c:v>
                </c:pt>
                <c:pt idx="164">
                  <c:v>2008</c:v>
                </c:pt>
                <c:pt idx="165">
                  <c:v>2008</c:v>
                </c:pt>
                <c:pt idx="166">
                  <c:v>2008</c:v>
                </c:pt>
                <c:pt idx="167">
                  <c:v>2008</c:v>
                </c:pt>
                <c:pt idx="168">
                  <c:v>2009</c:v>
                </c:pt>
                <c:pt idx="169">
                  <c:v>2009</c:v>
                </c:pt>
                <c:pt idx="170">
                  <c:v>2009</c:v>
                </c:pt>
                <c:pt idx="171">
                  <c:v>2009</c:v>
                </c:pt>
                <c:pt idx="172">
                  <c:v>2009</c:v>
                </c:pt>
                <c:pt idx="173">
                  <c:v>2009</c:v>
                </c:pt>
                <c:pt idx="174">
                  <c:v>2009</c:v>
                </c:pt>
                <c:pt idx="175">
                  <c:v>2009</c:v>
                </c:pt>
                <c:pt idx="176">
                  <c:v>2009</c:v>
                </c:pt>
                <c:pt idx="177">
                  <c:v>2009</c:v>
                </c:pt>
                <c:pt idx="178">
                  <c:v>2009</c:v>
                </c:pt>
                <c:pt idx="179">
                  <c:v>2009</c:v>
                </c:pt>
                <c:pt idx="180">
                  <c:v>2010</c:v>
                </c:pt>
                <c:pt idx="181">
                  <c:v>2010</c:v>
                </c:pt>
                <c:pt idx="182">
                  <c:v>2010</c:v>
                </c:pt>
                <c:pt idx="183">
                  <c:v>2010</c:v>
                </c:pt>
                <c:pt idx="184">
                  <c:v>2010</c:v>
                </c:pt>
                <c:pt idx="185">
                  <c:v>2010</c:v>
                </c:pt>
                <c:pt idx="186">
                  <c:v>2010</c:v>
                </c:pt>
                <c:pt idx="187">
                  <c:v>2010</c:v>
                </c:pt>
                <c:pt idx="188">
                  <c:v>2010</c:v>
                </c:pt>
                <c:pt idx="189">
                  <c:v>2010</c:v>
                </c:pt>
                <c:pt idx="190">
                  <c:v>2010</c:v>
                </c:pt>
                <c:pt idx="191">
                  <c:v>2010</c:v>
                </c:pt>
                <c:pt idx="192">
                  <c:v>2011</c:v>
                </c:pt>
                <c:pt idx="193">
                  <c:v>2011</c:v>
                </c:pt>
                <c:pt idx="194">
                  <c:v>2011</c:v>
                </c:pt>
                <c:pt idx="195">
                  <c:v>2011</c:v>
                </c:pt>
                <c:pt idx="196">
                  <c:v>2011</c:v>
                </c:pt>
                <c:pt idx="197">
                  <c:v>2011</c:v>
                </c:pt>
                <c:pt idx="198">
                  <c:v>2011</c:v>
                </c:pt>
                <c:pt idx="199">
                  <c:v>2011</c:v>
                </c:pt>
                <c:pt idx="200">
                  <c:v>2011</c:v>
                </c:pt>
                <c:pt idx="201">
                  <c:v>2011</c:v>
                </c:pt>
                <c:pt idx="202">
                  <c:v>2011</c:v>
                </c:pt>
                <c:pt idx="203">
                  <c:v>2011</c:v>
                </c:pt>
                <c:pt idx="204">
                  <c:v>2012</c:v>
                </c:pt>
                <c:pt idx="205">
                  <c:v>2012</c:v>
                </c:pt>
                <c:pt idx="206">
                  <c:v>2012</c:v>
                </c:pt>
                <c:pt idx="207">
                  <c:v>2012</c:v>
                </c:pt>
                <c:pt idx="208">
                  <c:v>2012</c:v>
                </c:pt>
                <c:pt idx="209">
                  <c:v>2012</c:v>
                </c:pt>
                <c:pt idx="210">
                  <c:v>2012</c:v>
                </c:pt>
                <c:pt idx="211">
                  <c:v>2012</c:v>
                </c:pt>
                <c:pt idx="212">
                  <c:v>2012</c:v>
                </c:pt>
                <c:pt idx="213">
                  <c:v>2012</c:v>
                </c:pt>
                <c:pt idx="214">
                  <c:v>2012</c:v>
                </c:pt>
                <c:pt idx="215">
                  <c:v>2012</c:v>
                </c:pt>
                <c:pt idx="216">
                  <c:v>2013</c:v>
                </c:pt>
                <c:pt idx="217">
                  <c:v>2013</c:v>
                </c:pt>
                <c:pt idx="218">
                  <c:v>2013</c:v>
                </c:pt>
                <c:pt idx="219">
                  <c:v>2013</c:v>
                </c:pt>
                <c:pt idx="220">
                  <c:v>2013</c:v>
                </c:pt>
                <c:pt idx="221">
                  <c:v>2013</c:v>
                </c:pt>
                <c:pt idx="222">
                  <c:v>2013</c:v>
                </c:pt>
                <c:pt idx="223">
                  <c:v>2013</c:v>
                </c:pt>
                <c:pt idx="224">
                  <c:v>2013</c:v>
                </c:pt>
                <c:pt idx="225">
                  <c:v>2013</c:v>
                </c:pt>
                <c:pt idx="226">
                  <c:v>2013</c:v>
                </c:pt>
                <c:pt idx="227">
                  <c:v>2013</c:v>
                </c:pt>
                <c:pt idx="228">
                  <c:v>2014</c:v>
                </c:pt>
                <c:pt idx="229">
                  <c:v>2014</c:v>
                </c:pt>
                <c:pt idx="230">
                  <c:v>2014</c:v>
                </c:pt>
                <c:pt idx="231">
                  <c:v>2014</c:v>
                </c:pt>
                <c:pt idx="232">
                  <c:v>2014</c:v>
                </c:pt>
                <c:pt idx="233">
                  <c:v>2014</c:v>
                </c:pt>
                <c:pt idx="234">
                  <c:v>2014</c:v>
                </c:pt>
                <c:pt idx="235">
                  <c:v>2014</c:v>
                </c:pt>
                <c:pt idx="236">
                  <c:v>2014</c:v>
                </c:pt>
                <c:pt idx="237">
                  <c:v>2014</c:v>
                </c:pt>
                <c:pt idx="238">
                  <c:v>2014</c:v>
                </c:pt>
                <c:pt idx="239">
                  <c:v>2014</c:v>
                </c:pt>
                <c:pt idx="240">
                  <c:v>2015</c:v>
                </c:pt>
                <c:pt idx="241">
                  <c:v>2015</c:v>
                </c:pt>
                <c:pt idx="242">
                  <c:v>2015</c:v>
                </c:pt>
                <c:pt idx="243">
                  <c:v>2015</c:v>
                </c:pt>
                <c:pt idx="244">
                  <c:v>2015</c:v>
                </c:pt>
                <c:pt idx="245">
                  <c:v>2015</c:v>
                </c:pt>
                <c:pt idx="246">
                  <c:v>2015</c:v>
                </c:pt>
                <c:pt idx="247">
                  <c:v>2015</c:v>
                </c:pt>
                <c:pt idx="248">
                  <c:v>2015</c:v>
                </c:pt>
                <c:pt idx="249">
                  <c:v>2015</c:v>
                </c:pt>
                <c:pt idx="250">
                  <c:v>2015</c:v>
                </c:pt>
                <c:pt idx="251">
                  <c:v>2015</c:v>
                </c:pt>
                <c:pt idx="252">
                  <c:v>2016</c:v>
                </c:pt>
                <c:pt idx="253">
                  <c:v>2016</c:v>
                </c:pt>
                <c:pt idx="254">
                  <c:v>2016</c:v>
                </c:pt>
                <c:pt idx="255">
                  <c:v>2016</c:v>
                </c:pt>
                <c:pt idx="256">
                  <c:v>2016</c:v>
                </c:pt>
                <c:pt idx="257">
                  <c:v>2016</c:v>
                </c:pt>
                <c:pt idx="258">
                  <c:v>2016</c:v>
                </c:pt>
                <c:pt idx="259">
                  <c:v>2016</c:v>
                </c:pt>
                <c:pt idx="260">
                  <c:v>2016</c:v>
                </c:pt>
                <c:pt idx="261">
                  <c:v>2016</c:v>
                </c:pt>
                <c:pt idx="262">
                  <c:v>2016</c:v>
                </c:pt>
                <c:pt idx="263">
                  <c:v>2016</c:v>
                </c:pt>
                <c:pt idx="264">
                  <c:v>2017</c:v>
                </c:pt>
                <c:pt idx="265">
                  <c:v>2017</c:v>
                </c:pt>
                <c:pt idx="266">
                  <c:v>2017</c:v>
                </c:pt>
                <c:pt idx="267">
                  <c:v>2017</c:v>
                </c:pt>
                <c:pt idx="268">
                  <c:v>2017</c:v>
                </c:pt>
                <c:pt idx="269">
                  <c:v>2017</c:v>
                </c:pt>
                <c:pt idx="270">
                  <c:v>2017</c:v>
                </c:pt>
                <c:pt idx="271">
                  <c:v>2017</c:v>
                </c:pt>
                <c:pt idx="272">
                  <c:v>2017</c:v>
                </c:pt>
                <c:pt idx="273">
                  <c:v>2017</c:v>
                </c:pt>
                <c:pt idx="274">
                  <c:v>2017</c:v>
                </c:pt>
                <c:pt idx="275">
                  <c:v>2017</c:v>
                </c:pt>
                <c:pt idx="276">
                  <c:v>2018</c:v>
                </c:pt>
                <c:pt idx="277">
                  <c:v>2018</c:v>
                </c:pt>
                <c:pt idx="278">
                  <c:v>2018</c:v>
                </c:pt>
                <c:pt idx="279">
                  <c:v>2018</c:v>
                </c:pt>
                <c:pt idx="280">
                  <c:v>2018</c:v>
                </c:pt>
                <c:pt idx="281">
                  <c:v>2018</c:v>
                </c:pt>
                <c:pt idx="282">
                  <c:v>2018</c:v>
                </c:pt>
                <c:pt idx="283">
                  <c:v>2018</c:v>
                </c:pt>
                <c:pt idx="284">
                  <c:v>2018</c:v>
                </c:pt>
                <c:pt idx="285">
                  <c:v>2018</c:v>
                </c:pt>
                <c:pt idx="286">
                  <c:v>2018</c:v>
                </c:pt>
                <c:pt idx="287">
                  <c:v>2018</c:v>
                </c:pt>
                <c:pt idx="288">
                  <c:v>2019</c:v>
                </c:pt>
                <c:pt idx="289">
                  <c:v>2019</c:v>
                </c:pt>
                <c:pt idx="290">
                  <c:v>2019</c:v>
                </c:pt>
                <c:pt idx="291">
                  <c:v>2019</c:v>
                </c:pt>
                <c:pt idx="292">
                  <c:v>2019</c:v>
                </c:pt>
                <c:pt idx="293">
                  <c:v>2019</c:v>
                </c:pt>
                <c:pt idx="294">
                  <c:v>2019</c:v>
                </c:pt>
                <c:pt idx="295">
                  <c:v>2019</c:v>
                </c:pt>
                <c:pt idx="296">
                  <c:v>2019</c:v>
                </c:pt>
                <c:pt idx="297">
                  <c:v>2019</c:v>
                </c:pt>
                <c:pt idx="298">
                  <c:v>2019</c:v>
                </c:pt>
                <c:pt idx="299">
                  <c:v>2019</c:v>
                </c:pt>
                <c:pt idx="300">
                  <c:v>2020</c:v>
                </c:pt>
                <c:pt idx="301">
                  <c:v>2020</c:v>
                </c:pt>
                <c:pt idx="302">
                  <c:v>2020</c:v>
                </c:pt>
                <c:pt idx="303">
                  <c:v>2020</c:v>
                </c:pt>
                <c:pt idx="304">
                  <c:v>2020</c:v>
                </c:pt>
                <c:pt idx="305">
                  <c:v>2020</c:v>
                </c:pt>
              </c:numCache>
            </c:numRef>
          </c:cat>
          <c:val>
            <c:numRef>
              <c:f>Data!$BA$544:$BA$849</c:f>
              <c:numCache>
                <c:formatCode>0.00</c:formatCode>
                <c:ptCount val="306"/>
                <c:pt idx="0">
                  <c:v>0.49445040888744712</c:v>
                </c:pt>
                <c:pt idx="1">
                  <c:v>0.51482305265651751</c:v>
                </c:pt>
                <c:pt idx="2">
                  <c:v>0.49550823289118195</c:v>
                </c:pt>
                <c:pt idx="3">
                  <c:v>0.54453672273119536</c:v>
                </c:pt>
                <c:pt idx="4">
                  <c:v>0.44077814854992864</c:v>
                </c:pt>
                <c:pt idx="5">
                  <c:v>0.38961892985484586</c:v>
                </c:pt>
                <c:pt idx="6">
                  <c:v>0.33044231918797257</c:v>
                </c:pt>
                <c:pt idx="7">
                  <c:v>0.31095984334807963</c:v>
                </c:pt>
                <c:pt idx="8">
                  <c:v>0.34329515339328848</c:v>
                </c:pt>
                <c:pt idx="9">
                  <c:v>0.3472028879076216</c:v>
                </c:pt>
                <c:pt idx="10">
                  <c:v>0.34310032852208439</c:v>
                </c:pt>
                <c:pt idx="11">
                  <c:v>0.27978144131119786</c:v>
                </c:pt>
                <c:pt idx="12">
                  <c:v>0.28287989465937446</c:v>
                </c:pt>
                <c:pt idx="13">
                  <c:v>0.20870411630096344</c:v>
                </c:pt>
                <c:pt idx="14">
                  <c:v>0.21497509592882516</c:v>
                </c:pt>
                <c:pt idx="15">
                  <c:v>0.16518988204125576</c:v>
                </c:pt>
                <c:pt idx="16">
                  <c:v>0.15578834479118994</c:v>
                </c:pt>
                <c:pt idx="17">
                  <c:v>0.20238649852653331</c:v>
                </c:pt>
                <c:pt idx="18">
                  <c:v>0.13125424360647189</c:v>
                </c:pt>
                <c:pt idx="19">
                  <c:v>7.4345922177479207E-2</c:v>
                </c:pt>
                <c:pt idx="20">
                  <c:v>5.4414995214632646E-2</c:v>
                </c:pt>
                <c:pt idx="21">
                  <c:v>9.9885669725468765E-2</c:v>
                </c:pt>
                <c:pt idx="22">
                  <c:v>0.14519500686076442</c:v>
                </c:pt>
                <c:pt idx="23">
                  <c:v>0.14877702350920277</c:v>
                </c:pt>
                <c:pt idx="24">
                  <c:v>5.5984818556880679E-2</c:v>
                </c:pt>
                <c:pt idx="25">
                  <c:v>-1.3501216213115971E-2</c:v>
                </c:pt>
                <c:pt idx="26">
                  <c:v>-5.2433353639815279E-2</c:v>
                </c:pt>
                <c:pt idx="27">
                  <c:v>-0.15002073049099204</c:v>
                </c:pt>
                <c:pt idx="28">
                  <c:v>-0.26532408935849339</c:v>
                </c:pt>
                <c:pt idx="29">
                  <c:v>-0.3011375297130468</c:v>
                </c:pt>
                <c:pt idx="30">
                  <c:v>-0.26227347365386838</c:v>
                </c:pt>
                <c:pt idx="31">
                  <c:v>-0.32265696419427314</c:v>
                </c:pt>
                <c:pt idx="32">
                  <c:v>-0.44541273824239186</c:v>
                </c:pt>
                <c:pt idx="33">
                  <c:v>-0.53248771274752438</c:v>
                </c:pt>
                <c:pt idx="34">
                  <c:v>-0.58722575692950529</c:v>
                </c:pt>
                <c:pt idx="35">
                  <c:v>-0.51663065244036321</c:v>
                </c:pt>
                <c:pt idx="36">
                  <c:v>-0.43255899134978826</c:v>
                </c:pt>
                <c:pt idx="37">
                  <c:v>-0.50056096764316649</c:v>
                </c:pt>
                <c:pt idx="38">
                  <c:v>-0.47234522860917383</c:v>
                </c:pt>
                <c:pt idx="39">
                  <c:v>-0.46304762788226089</c:v>
                </c:pt>
                <c:pt idx="40">
                  <c:v>-0.50504287108781287</c:v>
                </c:pt>
                <c:pt idx="41">
                  <c:v>-0.53693607692472878</c:v>
                </c:pt>
                <c:pt idx="42">
                  <c:v>-0.45540856341870989</c:v>
                </c:pt>
                <c:pt idx="43">
                  <c:v>-0.49066407597198197</c:v>
                </c:pt>
                <c:pt idx="44">
                  <c:v>-0.46653028694551307</c:v>
                </c:pt>
                <c:pt idx="45">
                  <c:v>-0.50388799123315475</c:v>
                </c:pt>
                <c:pt idx="46">
                  <c:v>-0.49013267652973447</c:v>
                </c:pt>
                <c:pt idx="47">
                  <c:v>-0.52093953558237793</c:v>
                </c:pt>
                <c:pt idx="48">
                  <c:v>-0.39883389221003651</c:v>
                </c:pt>
                <c:pt idx="49">
                  <c:v>-0.35908906590136658</c:v>
                </c:pt>
                <c:pt idx="50">
                  <c:v>-0.41078778755639256</c:v>
                </c:pt>
                <c:pt idx="51">
                  <c:v>-0.44779514716607666</c:v>
                </c:pt>
                <c:pt idx="52">
                  <c:v>-0.37112997230430095</c:v>
                </c:pt>
                <c:pt idx="53">
                  <c:v>-0.30785755521744601</c:v>
                </c:pt>
                <c:pt idx="54">
                  <c:v>-0.25562762039155645</c:v>
                </c:pt>
                <c:pt idx="55">
                  <c:v>-0.38432922065014213</c:v>
                </c:pt>
                <c:pt idx="56">
                  <c:v>-0.34500841737869331</c:v>
                </c:pt>
                <c:pt idx="57">
                  <c:v>-0.45301898303312554</c:v>
                </c:pt>
                <c:pt idx="58">
                  <c:v>-0.59571401951168446</c:v>
                </c:pt>
                <c:pt idx="59">
                  <c:v>-0.63258763329997536</c:v>
                </c:pt>
                <c:pt idx="60">
                  <c:v>-0.63866108308448399</c:v>
                </c:pt>
                <c:pt idx="61">
                  <c:v>-0.57728948073789577</c:v>
                </c:pt>
                <c:pt idx="62">
                  <c:v>-0.56879311864340842</c:v>
                </c:pt>
                <c:pt idx="63">
                  <c:v>-0.72612940816943661</c:v>
                </c:pt>
                <c:pt idx="64">
                  <c:v>-0.74128298425936245</c:v>
                </c:pt>
                <c:pt idx="65">
                  <c:v>-0.71203232912803804</c:v>
                </c:pt>
                <c:pt idx="66">
                  <c:v>-0.59159557396203499</c:v>
                </c:pt>
                <c:pt idx="67">
                  <c:v>-0.53467127558271221</c:v>
                </c:pt>
                <c:pt idx="68">
                  <c:v>-0.46118529274329778</c:v>
                </c:pt>
                <c:pt idx="69">
                  <c:v>-0.59867324523147036</c:v>
                </c:pt>
                <c:pt idx="70">
                  <c:v>-0.70775799869263645</c:v>
                </c:pt>
                <c:pt idx="71">
                  <c:v>-0.78376881853835301</c:v>
                </c:pt>
                <c:pt idx="72">
                  <c:v>-0.7602867425151012</c:v>
                </c:pt>
                <c:pt idx="73">
                  <c:v>-0.7654000332378611</c:v>
                </c:pt>
                <c:pt idx="74">
                  <c:v>-0.88341293331159676</c:v>
                </c:pt>
                <c:pt idx="75">
                  <c:v>-1.0232467426495653</c:v>
                </c:pt>
                <c:pt idx="76">
                  <c:v>-1.0442014779530895</c:v>
                </c:pt>
                <c:pt idx="77">
                  <c:v>-0.92267740333344561</c:v>
                </c:pt>
                <c:pt idx="78">
                  <c:v>-0.97369494444405591</c:v>
                </c:pt>
                <c:pt idx="79">
                  <c:v>-0.89327185326278435</c:v>
                </c:pt>
                <c:pt idx="80">
                  <c:v>-0.84037837289740003</c:v>
                </c:pt>
                <c:pt idx="81">
                  <c:v>-0.76283081578245049</c:v>
                </c:pt>
                <c:pt idx="82">
                  <c:v>-0.78064344068719527</c:v>
                </c:pt>
                <c:pt idx="83">
                  <c:v>-0.82241614997643187</c:v>
                </c:pt>
                <c:pt idx="84">
                  <c:v>-0.83277404058142501</c:v>
                </c:pt>
                <c:pt idx="85">
                  <c:v>-0.79999221599135539</c:v>
                </c:pt>
                <c:pt idx="86">
                  <c:v>-0.77079746647945158</c:v>
                </c:pt>
                <c:pt idx="87">
                  <c:v>-0.8076567409525065</c:v>
                </c:pt>
                <c:pt idx="88">
                  <c:v>-0.75324814670342255</c:v>
                </c:pt>
                <c:pt idx="89">
                  <c:v>-0.82211681250985302</c:v>
                </c:pt>
                <c:pt idx="90">
                  <c:v>-0.86531341842272014</c:v>
                </c:pt>
                <c:pt idx="91">
                  <c:v>-0.84978528747558357</c:v>
                </c:pt>
                <c:pt idx="92">
                  <c:v>-0.91414706618282782</c:v>
                </c:pt>
                <c:pt idx="93">
                  <c:v>-0.89327287405881639</c:v>
                </c:pt>
                <c:pt idx="94">
                  <c:v>-1.014412056056363</c:v>
                </c:pt>
                <c:pt idx="95">
                  <c:v>-0.9630522086654264</c:v>
                </c:pt>
                <c:pt idx="96">
                  <c:v>-1.0122313208478551</c:v>
                </c:pt>
                <c:pt idx="97">
                  <c:v>-1.1438114243141249</c:v>
                </c:pt>
                <c:pt idx="98">
                  <c:v>-1.0967571530289038</c:v>
                </c:pt>
                <c:pt idx="99">
                  <c:v>-1.1985676663982736</c:v>
                </c:pt>
                <c:pt idx="100">
                  <c:v>-1.1958363542522348</c:v>
                </c:pt>
                <c:pt idx="101">
                  <c:v>-1.2319660182183738</c:v>
                </c:pt>
                <c:pt idx="102">
                  <c:v>-1.2289975645168481</c:v>
                </c:pt>
                <c:pt idx="103">
                  <c:v>-1.1867560316034531</c:v>
                </c:pt>
                <c:pt idx="104">
                  <c:v>-1.3570674981096127</c:v>
                </c:pt>
                <c:pt idx="105">
                  <c:v>-1.3757816030811023</c:v>
                </c:pt>
                <c:pt idx="106">
                  <c:v>-1.2160567669091777</c:v>
                </c:pt>
                <c:pt idx="107">
                  <c:v>-1.2410571068590548</c:v>
                </c:pt>
                <c:pt idx="108">
                  <c:v>-1.328900585422879</c:v>
                </c:pt>
                <c:pt idx="109">
                  <c:v>-1.3132957107667655</c:v>
                </c:pt>
                <c:pt idx="110">
                  <c:v>-1.306912774684555</c:v>
                </c:pt>
                <c:pt idx="111">
                  <c:v>-1.1345758771776273</c:v>
                </c:pt>
                <c:pt idx="112">
                  <c:v>-1.218235803837971</c:v>
                </c:pt>
                <c:pt idx="113">
                  <c:v>-1.276324172125898</c:v>
                </c:pt>
                <c:pt idx="114">
                  <c:v>-1.3523550789422172</c:v>
                </c:pt>
                <c:pt idx="115">
                  <c:v>-1.4502921305870233</c:v>
                </c:pt>
                <c:pt idx="116">
                  <c:v>-1.4619516666169021</c:v>
                </c:pt>
                <c:pt idx="117">
                  <c:v>-1.5388684145826226</c:v>
                </c:pt>
                <c:pt idx="118">
                  <c:v>-1.5116777211591279</c:v>
                </c:pt>
                <c:pt idx="119">
                  <c:v>-1.4682915566610388</c:v>
                </c:pt>
                <c:pt idx="120">
                  <c:v>-1.3893885428723471</c:v>
                </c:pt>
                <c:pt idx="121">
                  <c:v>-1.3923638980739652</c:v>
                </c:pt>
                <c:pt idx="122">
                  <c:v>-1.36004407752001</c:v>
                </c:pt>
                <c:pt idx="123">
                  <c:v>-1.2541878601334056</c:v>
                </c:pt>
                <c:pt idx="124">
                  <c:v>-1.2130067465898189</c:v>
                </c:pt>
                <c:pt idx="125">
                  <c:v>-1.3174514587479076</c:v>
                </c:pt>
                <c:pt idx="126">
                  <c:v>-1.2844613588878653</c:v>
                </c:pt>
                <c:pt idx="127">
                  <c:v>-1.2967826482246354</c:v>
                </c:pt>
                <c:pt idx="128">
                  <c:v>-1.3563175858724685</c:v>
                </c:pt>
                <c:pt idx="129">
                  <c:v>-1.4330839897334595</c:v>
                </c:pt>
                <c:pt idx="130">
                  <c:v>-1.4961067607578853</c:v>
                </c:pt>
                <c:pt idx="131">
                  <c:v>-1.5522533860172902</c:v>
                </c:pt>
                <c:pt idx="132">
                  <c:v>-1.5464059955789562</c:v>
                </c:pt>
                <c:pt idx="133">
                  <c:v>-1.600196373755175</c:v>
                </c:pt>
                <c:pt idx="134">
                  <c:v>-1.6879840838995548</c:v>
                </c:pt>
                <c:pt idx="135">
                  <c:v>-1.6948417613432616</c:v>
                </c:pt>
                <c:pt idx="136">
                  <c:v>-1.7631758220581843</c:v>
                </c:pt>
                <c:pt idx="137">
                  <c:v>-1.7910150388500565</c:v>
                </c:pt>
                <c:pt idx="138">
                  <c:v>-1.8857726312437313</c:v>
                </c:pt>
                <c:pt idx="139">
                  <c:v>-1.8766710994565738</c:v>
                </c:pt>
                <c:pt idx="140">
                  <c:v>-1.9767742751140565</c:v>
                </c:pt>
                <c:pt idx="141">
                  <c:v>-2.0653260635713178</c:v>
                </c:pt>
                <c:pt idx="142">
                  <c:v>-2.1876133661927755</c:v>
                </c:pt>
                <c:pt idx="143">
                  <c:v>-2.4331223021390764</c:v>
                </c:pt>
                <c:pt idx="144">
                  <c:v>-2.5479051582210417</c:v>
                </c:pt>
                <c:pt idx="145">
                  <c:v>-2.4957278119811908</c:v>
                </c:pt>
                <c:pt idx="146">
                  <c:v>-2.4851898263686394</c:v>
                </c:pt>
                <c:pt idx="147">
                  <c:v>-2.3037391046092814</c:v>
                </c:pt>
                <c:pt idx="148">
                  <c:v>-2.3548957485269368</c:v>
                </c:pt>
                <c:pt idx="149">
                  <c:v>-2.4421410851660075</c:v>
                </c:pt>
                <c:pt idx="150">
                  <c:v>-2.5501617502801319</c:v>
                </c:pt>
                <c:pt idx="151">
                  <c:v>-2.5864224969827574</c:v>
                </c:pt>
                <c:pt idx="152">
                  <c:v>-2.5946024144724777</c:v>
                </c:pt>
                <c:pt idx="153">
                  <c:v>-2.5401008980221755</c:v>
                </c:pt>
                <c:pt idx="154">
                  <c:v>-2.6638489682539537</c:v>
                </c:pt>
                <c:pt idx="155">
                  <c:v>-2.6535330234677863</c:v>
                </c:pt>
                <c:pt idx="156">
                  <c:v>-2.5608194879552468</c:v>
                </c:pt>
                <c:pt idx="157">
                  <c:v>-2.6126078667650616</c:v>
                </c:pt>
                <c:pt idx="158">
                  <c:v>-2.5698834787793436</c:v>
                </c:pt>
                <c:pt idx="159">
                  <c:v>-2.6254319748487287</c:v>
                </c:pt>
                <c:pt idx="160">
                  <c:v>-2.5832944576734889</c:v>
                </c:pt>
                <c:pt idx="161">
                  <c:v>-2.5830456408361102</c:v>
                </c:pt>
                <c:pt idx="162">
                  <c:v>-2.5410416989361839</c:v>
                </c:pt>
                <c:pt idx="163">
                  <c:v>-2.3730591833436518</c:v>
                </c:pt>
                <c:pt idx="164">
                  <c:v>-2.4212211469004199</c:v>
                </c:pt>
                <c:pt idx="165">
                  <c:v>-2.2779469809741939</c:v>
                </c:pt>
                <c:pt idx="166">
                  <c:v>-2.2420014252562739</c:v>
                </c:pt>
                <c:pt idx="167">
                  <c:v>-2.2703800993262675</c:v>
                </c:pt>
                <c:pt idx="168">
                  <c:v>-2.3375751584595714</c:v>
                </c:pt>
                <c:pt idx="169">
                  <c:v>-2.3433010380267247</c:v>
                </c:pt>
                <c:pt idx="170">
                  <c:v>-2.2790880818606518</c:v>
                </c:pt>
                <c:pt idx="171">
                  <c:v>-2.2734684608430222</c:v>
                </c:pt>
                <c:pt idx="172">
                  <c:v>-2.2369913028555595</c:v>
                </c:pt>
                <c:pt idx="173">
                  <c:v>-2.2934962457974941</c:v>
                </c:pt>
                <c:pt idx="174">
                  <c:v>-2.3147252372441085</c:v>
                </c:pt>
                <c:pt idx="175">
                  <c:v>-2.3280700118156461</c:v>
                </c:pt>
                <c:pt idx="176">
                  <c:v>-2.3083135348978536</c:v>
                </c:pt>
                <c:pt idx="177">
                  <c:v>-2.1814410984182531</c:v>
                </c:pt>
                <c:pt idx="178">
                  <c:v>-2.1781573146960862</c:v>
                </c:pt>
                <c:pt idx="179">
                  <c:v>-2.1262409742354702</c:v>
                </c:pt>
                <c:pt idx="180">
                  <c:v>-2.120943347063982</c:v>
                </c:pt>
                <c:pt idx="181">
                  <c:v>-2.0353754747933119</c:v>
                </c:pt>
                <c:pt idx="182">
                  <c:v>-1.9592231230471999</c:v>
                </c:pt>
                <c:pt idx="183">
                  <c:v>-1.9829244499941863</c:v>
                </c:pt>
                <c:pt idx="184">
                  <c:v>-1.9620499908747842</c:v>
                </c:pt>
                <c:pt idx="185">
                  <c:v>-1.9104405109488345</c:v>
                </c:pt>
                <c:pt idx="186">
                  <c:v>-1.8973439231302909</c:v>
                </c:pt>
                <c:pt idx="187">
                  <c:v>-1.9197762524308721</c:v>
                </c:pt>
                <c:pt idx="188">
                  <c:v>-1.8409754977528685</c:v>
                </c:pt>
                <c:pt idx="189">
                  <c:v>-1.6944603216246084</c:v>
                </c:pt>
                <c:pt idx="190">
                  <c:v>-1.4685467351809141</c:v>
                </c:pt>
                <c:pt idx="191">
                  <c:v>-1.2474483292903356</c:v>
                </c:pt>
                <c:pt idx="192">
                  <c:v>-1.1283159447656965</c:v>
                </c:pt>
                <c:pt idx="193">
                  <c:v>-1.1527391337057102</c:v>
                </c:pt>
                <c:pt idx="194">
                  <c:v>-1.1572166052774921</c:v>
                </c:pt>
                <c:pt idx="195">
                  <c:v>-1.1909754547804521</c:v>
                </c:pt>
                <c:pt idx="196">
                  <c:v>-1.1993494316857392</c:v>
                </c:pt>
                <c:pt idx="197">
                  <c:v>-1.1042669958141731</c:v>
                </c:pt>
                <c:pt idx="198">
                  <c:v>-0.99240545512051226</c:v>
                </c:pt>
                <c:pt idx="199">
                  <c:v>-0.93379396552899863</c:v>
                </c:pt>
                <c:pt idx="200">
                  <c:v>-0.83943195716507191</c:v>
                </c:pt>
                <c:pt idx="201">
                  <c:v>-0.82423981428706661</c:v>
                </c:pt>
                <c:pt idx="202">
                  <c:v>-0.71961534333326682</c:v>
                </c:pt>
                <c:pt idx="203">
                  <c:v>-0.65325680388689511</c:v>
                </c:pt>
                <c:pt idx="204">
                  <c:v>-0.66876892450477454</c:v>
                </c:pt>
                <c:pt idx="205">
                  <c:v>-0.62702913152520945</c:v>
                </c:pt>
                <c:pt idx="206">
                  <c:v>-0.70962207978665848</c:v>
                </c:pt>
                <c:pt idx="207">
                  <c:v>-0.64334625892808617</c:v>
                </c:pt>
                <c:pt idx="208">
                  <c:v>-0.56866183426541139</c:v>
                </c:pt>
                <c:pt idx="209">
                  <c:v>-0.59325630206623348</c:v>
                </c:pt>
                <c:pt idx="210">
                  <c:v>-0.59120317607693529</c:v>
                </c:pt>
                <c:pt idx="211">
                  <c:v>-0.71879221607569355</c:v>
                </c:pt>
                <c:pt idx="212">
                  <c:v>-0.71511183604555839</c:v>
                </c:pt>
                <c:pt idx="213">
                  <c:v>-0.70642969487933449</c:v>
                </c:pt>
                <c:pt idx="214">
                  <c:v>-0.80710580630340567</c:v>
                </c:pt>
                <c:pt idx="215">
                  <c:v>-0.83770713144354481</c:v>
                </c:pt>
                <c:pt idx="216">
                  <c:v>-0.96144944892421125</c:v>
                </c:pt>
                <c:pt idx="217">
                  <c:v>-0.98484451506467041</c:v>
                </c:pt>
                <c:pt idx="218">
                  <c:v>-0.96455890141698675</c:v>
                </c:pt>
                <c:pt idx="219">
                  <c:v>-0.92544850411497859</c:v>
                </c:pt>
                <c:pt idx="220">
                  <c:v>-0.89778964975267994</c:v>
                </c:pt>
                <c:pt idx="221">
                  <c:v>-0.83331696700248969</c:v>
                </c:pt>
                <c:pt idx="222">
                  <c:v>-0.84583131180716264</c:v>
                </c:pt>
                <c:pt idx="223">
                  <c:v>-0.91783182226434368</c:v>
                </c:pt>
                <c:pt idx="224">
                  <c:v>-0.99331513941346905</c:v>
                </c:pt>
                <c:pt idx="225">
                  <c:v>-1.0444873726789143</c:v>
                </c:pt>
                <c:pt idx="226">
                  <c:v>-0.97580086958640766</c:v>
                </c:pt>
                <c:pt idx="227">
                  <c:v>-1.0021586727645948</c:v>
                </c:pt>
                <c:pt idx="228">
                  <c:v>-1.1128425162102678</c:v>
                </c:pt>
                <c:pt idx="229">
                  <c:v>-1.2435205863668328</c:v>
                </c:pt>
                <c:pt idx="230">
                  <c:v>-1.2366616693280463</c:v>
                </c:pt>
                <c:pt idx="231">
                  <c:v>-1.3409902499079598</c:v>
                </c:pt>
                <c:pt idx="232">
                  <c:v>-1.3399074658789913</c:v>
                </c:pt>
                <c:pt idx="233">
                  <c:v>-1.3530550320042636</c:v>
                </c:pt>
                <c:pt idx="234">
                  <c:v>-1.2996855301840562</c:v>
                </c:pt>
                <c:pt idx="235">
                  <c:v>-1.2502389753971337</c:v>
                </c:pt>
                <c:pt idx="236">
                  <c:v>-1.1949877784995497</c:v>
                </c:pt>
                <c:pt idx="237">
                  <c:v>-1.2517437201437993</c:v>
                </c:pt>
                <c:pt idx="238">
                  <c:v>-1.2810440938021104</c:v>
                </c:pt>
                <c:pt idx="239">
                  <c:v>-1.2542557234110376</c:v>
                </c:pt>
                <c:pt idx="240">
                  <c:v>-1.3637081538207154</c:v>
                </c:pt>
                <c:pt idx="241">
                  <c:v>-1.4053917630251853</c:v>
                </c:pt>
                <c:pt idx="242">
                  <c:v>-1.4015350220644909</c:v>
                </c:pt>
                <c:pt idx="243">
                  <c:v>-1.4991316608769019</c:v>
                </c:pt>
                <c:pt idx="244">
                  <c:v>-1.4640766429236465</c:v>
                </c:pt>
                <c:pt idx="245">
                  <c:v>-1.4338767500022793</c:v>
                </c:pt>
                <c:pt idx="246">
                  <c:v>-1.4656168463900767</c:v>
                </c:pt>
                <c:pt idx="247">
                  <c:v>-1.462949778892275</c:v>
                </c:pt>
                <c:pt idx="248">
                  <c:v>-1.4698759953677325</c:v>
                </c:pt>
                <c:pt idx="249">
                  <c:v>-1.5089782596537029</c:v>
                </c:pt>
                <c:pt idx="250">
                  <c:v>-1.5202953946228241</c:v>
                </c:pt>
                <c:pt idx="251">
                  <c:v>-1.6027649893075597</c:v>
                </c:pt>
                <c:pt idx="252">
                  <c:v>-1.6023338822274711</c:v>
                </c:pt>
                <c:pt idx="253">
                  <c:v>-1.6631927175658543</c:v>
                </c:pt>
                <c:pt idx="254">
                  <c:v>-1.6403092664915808</c:v>
                </c:pt>
                <c:pt idx="255">
                  <c:v>-1.6567262106571043</c:v>
                </c:pt>
                <c:pt idx="256">
                  <c:v>-1.66673647121181</c:v>
                </c:pt>
                <c:pt idx="257">
                  <c:v>-1.6458612613885106</c:v>
                </c:pt>
                <c:pt idx="258">
                  <c:v>-1.6562832725857592</c:v>
                </c:pt>
                <c:pt idx="259">
                  <c:v>-1.6479869140675456</c:v>
                </c:pt>
                <c:pt idx="260">
                  <c:v>-1.6246622621631712</c:v>
                </c:pt>
                <c:pt idx="261">
                  <c:v>-1.6763262179555394</c:v>
                </c:pt>
                <c:pt idx="262">
                  <c:v>-1.5812276553666376</c:v>
                </c:pt>
                <c:pt idx="263">
                  <c:v>-1.676305746921859</c:v>
                </c:pt>
                <c:pt idx="264">
                  <c:v>-1.5979880325806086</c:v>
                </c:pt>
                <c:pt idx="265">
                  <c:v>-1.5338954276652361</c:v>
                </c:pt>
                <c:pt idx="266">
                  <c:v>-1.5435472113479891</c:v>
                </c:pt>
                <c:pt idx="267">
                  <c:v>-1.5731233349947351</c:v>
                </c:pt>
                <c:pt idx="268">
                  <c:v>-1.6101767828973612</c:v>
                </c:pt>
                <c:pt idx="269">
                  <c:v>-1.6516500187858716</c:v>
                </c:pt>
                <c:pt idx="270">
                  <c:v>-1.6904634259572573</c:v>
                </c:pt>
                <c:pt idx="271">
                  <c:v>-1.6399728870862396</c:v>
                </c:pt>
                <c:pt idx="272">
                  <c:v>-1.6054974816097722</c:v>
                </c:pt>
                <c:pt idx="273">
                  <c:v>-1.6332267611229738</c:v>
                </c:pt>
                <c:pt idx="274">
                  <c:v>-1.6581694460911447</c:v>
                </c:pt>
                <c:pt idx="275">
                  <c:v>-1.6980073748097411</c:v>
                </c:pt>
                <c:pt idx="276">
                  <c:v>-1.6487138673754789</c:v>
                </c:pt>
                <c:pt idx="277">
                  <c:v>-1.5310571188036561</c:v>
                </c:pt>
                <c:pt idx="278">
                  <c:v>-1.6361926481215414</c:v>
                </c:pt>
                <c:pt idx="279">
                  <c:v>-1.7807422046055104</c:v>
                </c:pt>
                <c:pt idx="280">
                  <c:v>-1.9395363948500577</c:v>
                </c:pt>
                <c:pt idx="281">
                  <c:v>-2.0415551693156702</c:v>
                </c:pt>
                <c:pt idx="282">
                  <c:v>-2.1328995949854987</c:v>
                </c:pt>
                <c:pt idx="283">
                  <c:v>-2.2011815840244955</c:v>
                </c:pt>
                <c:pt idx="284">
                  <c:v>-2.2666621175640227</c:v>
                </c:pt>
                <c:pt idx="285">
                  <c:v>-2.3159627902060245</c:v>
                </c:pt>
                <c:pt idx="286">
                  <c:v>-2.3362878350460381</c:v>
                </c:pt>
                <c:pt idx="287">
                  <c:v>-2.414995781455521</c:v>
                </c:pt>
                <c:pt idx="288">
                  <c:v>-2.3903894855081815</c:v>
                </c:pt>
                <c:pt idx="289">
                  <c:v>-2.3718470601659178</c:v>
                </c:pt>
                <c:pt idx="290">
                  <c:v>-2.4279130239596105</c:v>
                </c:pt>
                <c:pt idx="291">
                  <c:v>-2.3790463657385099</c:v>
                </c:pt>
                <c:pt idx="292">
                  <c:v>-2.4484137335075831</c:v>
                </c:pt>
                <c:pt idx="293">
                  <c:v>-2.5443565796176792</c:v>
                </c:pt>
                <c:pt idx="294">
                  <c:v>-2.5760454936710073</c:v>
                </c:pt>
                <c:pt idx="295">
                  <c:v>-2.6428075164154676</c:v>
                </c:pt>
                <c:pt idx="296">
                  <c:v>-2.7158131876635792</c:v>
                </c:pt>
                <c:pt idx="297">
                  <c:v>-2.7385837604515704</c:v>
                </c:pt>
                <c:pt idx="298">
                  <c:v>-2.8249378744546378</c:v>
                </c:pt>
                <c:pt idx="299">
                  <c:v>-2.788622284267424</c:v>
                </c:pt>
                <c:pt idx="300">
                  <c:v>-2.8615533100543256</c:v>
                </c:pt>
                <c:pt idx="301">
                  <c:v>-2.8586207383161595</c:v>
                </c:pt>
                <c:pt idx="302">
                  <c:v>-2.920597686914939</c:v>
                </c:pt>
                <c:pt idx="303">
                  <c:v>-3.0188891882649869</c:v>
                </c:pt>
                <c:pt idx="304">
                  <c:v>-3.0928438901012498</c:v>
                </c:pt>
                <c:pt idx="305">
                  <c:v>-3.2277416599442876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E9A-4CA7-BFF7-04C0338D10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839248"/>
        <c:axId val="341839640"/>
      </c:lineChart>
      <c:catAx>
        <c:axId val="34183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1839640"/>
        <c:crossesAt val="-4"/>
        <c:auto val="1"/>
        <c:lblAlgn val="ctr"/>
        <c:lblOffset val="100"/>
        <c:tickLblSkip val="36"/>
        <c:tickMarkSkip val="24"/>
        <c:noMultiLvlLbl val="0"/>
      </c:catAx>
      <c:valAx>
        <c:axId val="341839640"/>
        <c:scaling>
          <c:orientation val="minMax"/>
          <c:max val="0.5"/>
        </c:scaling>
        <c:delete val="0"/>
        <c:axPos val="l"/>
        <c:numFmt formatCode="0.00" sourceLinked="1"/>
        <c:majorTickMark val="out"/>
        <c:minorTickMark val="none"/>
        <c:tickLblPos val="nextTo"/>
        <c:crossAx val="341839248"/>
        <c:crosses val="autoZero"/>
        <c:crossBetween val="between"/>
      </c:valAx>
      <c:valAx>
        <c:axId val="341840032"/>
        <c:scaling>
          <c:orientation val="minMax"/>
          <c:max val="1"/>
        </c:scaling>
        <c:delete val="0"/>
        <c:axPos val="r"/>
        <c:numFmt formatCode="General" sourceLinked="1"/>
        <c:majorTickMark val="none"/>
        <c:minorTickMark val="none"/>
        <c:tickLblPos val="none"/>
        <c:crossAx val="341840424"/>
        <c:crosses val="max"/>
        <c:crossBetween val="between"/>
      </c:valAx>
      <c:catAx>
        <c:axId val="341840424"/>
        <c:scaling>
          <c:orientation val="minMax"/>
        </c:scaling>
        <c:delete val="1"/>
        <c:axPos val="b"/>
        <c:majorTickMark val="out"/>
        <c:minorTickMark val="none"/>
        <c:tickLblPos val="nextTo"/>
        <c:crossAx val="3418400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Georgia" panose="02040502050405020303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Data!$BR$2</c:f>
              <c:strCache>
                <c:ptCount val="1"/>
                <c:pt idx="0">
                  <c:v>US Recession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val>
            <c:numRef>
              <c:f>Data!$BR$25:$BR$851</c:f>
              <c:numCache>
                <c:formatCode>General</c:formatCode>
                <c:ptCount val="827"/>
                <c:pt idx="21" formatCode="0">
                  <c:v>1</c:v>
                </c:pt>
                <c:pt idx="22" formatCode="0">
                  <c:v>1</c:v>
                </c:pt>
                <c:pt idx="23" formatCode="0">
                  <c:v>1</c:v>
                </c:pt>
                <c:pt idx="24" formatCode="0">
                  <c:v>1</c:v>
                </c:pt>
                <c:pt idx="25" formatCode="0">
                  <c:v>1</c:v>
                </c:pt>
                <c:pt idx="26" formatCode="0">
                  <c:v>1</c:v>
                </c:pt>
                <c:pt idx="27" formatCode="0">
                  <c:v>1</c:v>
                </c:pt>
                <c:pt idx="28" formatCode="0">
                  <c:v>1</c:v>
                </c:pt>
                <c:pt idx="29" formatCode="0">
                  <c:v>1</c:v>
                </c:pt>
                <c:pt idx="30" formatCode="0">
                  <c:v>1</c:v>
                </c:pt>
                <c:pt idx="31" formatCode="0">
                  <c:v>1</c:v>
                </c:pt>
                <c:pt idx="70" formatCode="0">
                  <c:v>1</c:v>
                </c:pt>
                <c:pt idx="71" formatCode="0">
                  <c:v>1</c:v>
                </c:pt>
                <c:pt idx="72" formatCode="0">
                  <c:v>1</c:v>
                </c:pt>
                <c:pt idx="73" formatCode="0">
                  <c:v>1</c:v>
                </c:pt>
                <c:pt idx="74" formatCode="0">
                  <c:v>1</c:v>
                </c:pt>
                <c:pt idx="75" formatCode="0">
                  <c:v>1</c:v>
                </c:pt>
                <c:pt idx="76" formatCode="0">
                  <c:v>1</c:v>
                </c:pt>
                <c:pt idx="77" formatCode="0">
                  <c:v>1</c:v>
                </c:pt>
                <c:pt idx="78" formatCode="0">
                  <c:v>1</c:v>
                </c:pt>
                <c:pt idx="102" formatCode="0">
                  <c:v>1</c:v>
                </c:pt>
                <c:pt idx="103" formatCode="0">
                  <c:v>1</c:v>
                </c:pt>
                <c:pt idx="104" formatCode="0">
                  <c:v>1</c:v>
                </c:pt>
                <c:pt idx="105" formatCode="0">
                  <c:v>1</c:v>
                </c:pt>
                <c:pt idx="106" formatCode="0">
                  <c:v>1</c:v>
                </c:pt>
                <c:pt idx="107" formatCode="0">
                  <c:v>1</c:v>
                </c:pt>
                <c:pt idx="108" formatCode="0">
                  <c:v>1</c:v>
                </c:pt>
                <c:pt idx="109" formatCode="0">
                  <c:v>1</c:v>
                </c:pt>
                <c:pt idx="110" formatCode="0">
                  <c:v>1</c:v>
                </c:pt>
                <c:pt idx="111" formatCode="0">
                  <c:v>1</c:v>
                </c:pt>
                <c:pt idx="112" formatCode="0">
                  <c:v>1</c:v>
                </c:pt>
                <c:pt idx="218" formatCode="0">
                  <c:v>1</c:v>
                </c:pt>
                <c:pt idx="219" formatCode="0">
                  <c:v>1</c:v>
                </c:pt>
                <c:pt idx="220" formatCode="0">
                  <c:v>1</c:v>
                </c:pt>
                <c:pt idx="221" formatCode="0">
                  <c:v>1</c:v>
                </c:pt>
                <c:pt idx="222" formatCode="0">
                  <c:v>1</c:v>
                </c:pt>
                <c:pt idx="223" formatCode="0">
                  <c:v>1</c:v>
                </c:pt>
                <c:pt idx="224" formatCode="0">
                  <c:v>1</c:v>
                </c:pt>
                <c:pt idx="225" formatCode="0">
                  <c:v>1</c:v>
                </c:pt>
                <c:pt idx="226" formatCode="0">
                  <c:v>1</c:v>
                </c:pt>
                <c:pt idx="227" formatCode="0">
                  <c:v>1</c:v>
                </c:pt>
                <c:pt idx="228" formatCode="0">
                  <c:v>1</c:v>
                </c:pt>
                <c:pt idx="229" formatCode="0">
                  <c:v>1</c:v>
                </c:pt>
                <c:pt idx="265" formatCode="0">
                  <c:v>1</c:v>
                </c:pt>
                <c:pt idx="266" formatCode="0">
                  <c:v>1</c:v>
                </c:pt>
                <c:pt idx="267" formatCode="0">
                  <c:v>1</c:v>
                </c:pt>
                <c:pt idx="268" formatCode="0">
                  <c:v>1</c:v>
                </c:pt>
                <c:pt idx="269" formatCode="0">
                  <c:v>1</c:v>
                </c:pt>
                <c:pt idx="270" formatCode="0">
                  <c:v>1</c:v>
                </c:pt>
                <c:pt idx="271" formatCode="0">
                  <c:v>1</c:v>
                </c:pt>
                <c:pt idx="272" formatCode="0">
                  <c:v>1</c:v>
                </c:pt>
                <c:pt idx="273" formatCode="0">
                  <c:v>1</c:v>
                </c:pt>
                <c:pt idx="274" formatCode="0">
                  <c:v>1</c:v>
                </c:pt>
                <c:pt idx="275" formatCode="0">
                  <c:v>1</c:v>
                </c:pt>
                <c:pt idx="276" formatCode="0">
                  <c:v>1</c:v>
                </c:pt>
                <c:pt idx="277" formatCode="0">
                  <c:v>1</c:v>
                </c:pt>
                <c:pt idx="278" formatCode="0">
                  <c:v>1</c:v>
                </c:pt>
                <c:pt idx="279" formatCode="0">
                  <c:v>1</c:v>
                </c:pt>
                <c:pt idx="280" formatCode="0">
                  <c:v>1</c:v>
                </c:pt>
                <c:pt idx="281" formatCode="0">
                  <c:v>1</c:v>
                </c:pt>
                <c:pt idx="339" formatCode="0">
                  <c:v>1</c:v>
                </c:pt>
                <c:pt idx="340" formatCode="0">
                  <c:v>1</c:v>
                </c:pt>
                <c:pt idx="341" formatCode="0">
                  <c:v>1</c:v>
                </c:pt>
                <c:pt idx="342" formatCode="0">
                  <c:v>1</c:v>
                </c:pt>
                <c:pt idx="343" formatCode="0">
                  <c:v>1</c:v>
                </c:pt>
                <c:pt idx="344" formatCode="0">
                  <c:v>1</c:v>
                </c:pt>
                <c:pt idx="345" formatCode="0">
                  <c:v>1</c:v>
                </c:pt>
                <c:pt idx="357" formatCode="0">
                  <c:v>1</c:v>
                </c:pt>
                <c:pt idx="358" formatCode="0">
                  <c:v>1</c:v>
                </c:pt>
                <c:pt idx="359" formatCode="0">
                  <c:v>1</c:v>
                </c:pt>
                <c:pt idx="360" formatCode="0">
                  <c:v>1</c:v>
                </c:pt>
                <c:pt idx="361" formatCode="0">
                  <c:v>1</c:v>
                </c:pt>
                <c:pt idx="362" formatCode="0">
                  <c:v>1</c:v>
                </c:pt>
                <c:pt idx="363" formatCode="0">
                  <c:v>1</c:v>
                </c:pt>
                <c:pt idx="364" formatCode="0">
                  <c:v>1</c:v>
                </c:pt>
                <c:pt idx="365" formatCode="0">
                  <c:v>1</c:v>
                </c:pt>
                <c:pt idx="366" formatCode="0">
                  <c:v>1</c:v>
                </c:pt>
                <c:pt idx="367" formatCode="0">
                  <c:v>1</c:v>
                </c:pt>
                <c:pt idx="368" formatCode="0">
                  <c:v>1</c:v>
                </c:pt>
                <c:pt idx="369" formatCode="0">
                  <c:v>1</c:v>
                </c:pt>
                <c:pt idx="370" formatCode="0">
                  <c:v>1</c:v>
                </c:pt>
                <c:pt idx="371" formatCode="0">
                  <c:v>1</c:v>
                </c:pt>
                <c:pt idx="372" formatCode="0">
                  <c:v>1</c:v>
                </c:pt>
                <c:pt idx="373" formatCode="0">
                  <c:v>1</c:v>
                </c:pt>
                <c:pt idx="465" formatCode="0">
                  <c:v>1</c:v>
                </c:pt>
                <c:pt idx="466" formatCode="0">
                  <c:v>1</c:v>
                </c:pt>
                <c:pt idx="467" formatCode="0">
                  <c:v>1</c:v>
                </c:pt>
                <c:pt idx="468" formatCode="0">
                  <c:v>1</c:v>
                </c:pt>
                <c:pt idx="469" formatCode="0">
                  <c:v>1</c:v>
                </c:pt>
                <c:pt idx="470" formatCode="0">
                  <c:v>1</c:v>
                </c:pt>
                <c:pt idx="471" formatCode="0">
                  <c:v>1</c:v>
                </c:pt>
                <c:pt idx="472" formatCode="0">
                  <c:v>1</c:v>
                </c:pt>
                <c:pt idx="473" formatCode="0">
                  <c:v>1</c:v>
                </c:pt>
                <c:pt idx="593" formatCode="0">
                  <c:v>1</c:v>
                </c:pt>
                <c:pt idx="594" formatCode="0">
                  <c:v>1</c:v>
                </c:pt>
                <c:pt idx="595" formatCode="0">
                  <c:v>1</c:v>
                </c:pt>
                <c:pt idx="596" formatCode="0">
                  <c:v>1</c:v>
                </c:pt>
                <c:pt idx="597" formatCode="0">
                  <c:v>1</c:v>
                </c:pt>
                <c:pt idx="598" formatCode="0">
                  <c:v>1</c:v>
                </c:pt>
                <c:pt idx="599" formatCode="0">
                  <c:v>1</c:v>
                </c:pt>
                <c:pt idx="600" formatCode="0">
                  <c:v>1</c:v>
                </c:pt>
                <c:pt idx="601" formatCode="0">
                  <c:v>1</c:v>
                </c:pt>
                <c:pt idx="674" formatCode="0">
                  <c:v>1</c:v>
                </c:pt>
                <c:pt idx="675" formatCode="0">
                  <c:v>1</c:v>
                </c:pt>
                <c:pt idx="676" formatCode="0">
                  <c:v>1</c:v>
                </c:pt>
                <c:pt idx="677" formatCode="0">
                  <c:v>1</c:v>
                </c:pt>
                <c:pt idx="678" formatCode="0">
                  <c:v>1</c:v>
                </c:pt>
                <c:pt idx="679" formatCode="0">
                  <c:v>1</c:v>
                </c:pt>
                <c:pt idx="680" formatCode="0">
                  <c:v>1</c:v>
                </c:pt>
                <c:pt idx="681" formatCode="0">
                  <c:v>1</c:v>
                </c:pt>
                <c:pt idx="682" formatCode="0">
                  <c:v>1</c:v>
                </c:pt>
                <c:pt idx="683" formatCode="0">
                  <c:v>1</c:v>
                </c:pt>
                <c:pt idx="684" formatCode="0">
                  <c:v>1</c:v>
                </c:pt>
                <c:pt idx="685" formatCode="0">
                  <c:v>1</c:v>
                </c:pt>
                <c:pt idx="686" formatCode="0">
                  <c:v>1</c:v>
                </c:pt>
                <c:pt idx="687" formatCode="0">
                  <c:v>1</c:v>
                </c:pt>
                <c:pt idx="688" formatCode="0">
                  <c:v>1</c:v>
                </c:pt>
                <c:pt idx="689" formatCode="0">
                  <c:v>1</c:v>
                </c:pt>
                <c:pt idx="690" formatCode="0">
                  <c:v>1</c:v>
                </c:pt>
                <c:pt idx="691" formatCode="0">
                  <c:v>1</c:v>
                </c:pt>
                <c:pt idx="692" formatCode="0">
                  <c:v>1</c:v>
                </c:pt>
                <c:pt idx="820" formatCode="0">
                  <c:v>1</c:v>
                </c:pt>
                <c:pt idx="821" formatCode="0">
                  <c:v>1</c:v>
                </c:pt>
                <c:pt idx="822" formatCode="0">
                  <c:v>1</c:v>
                </c:pt>
                <c:pt idx="823" formatCode="0">
                  <c:v>1</c:v>
                </c:pt>
                <c:pt idx="824" formatCode="0">
                  <c:v>1</c:v>
                </c:pt>
                <c:pt idx="825" formatCode="0">
                  <c:v>1</c:v>
                </c:pt>
                <c:pt idx="826" formatCode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B6-42D6-A993-5CDB53D6C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341842384"/>
        <c:axId val="341841992"/>
      </c:barChart>
      <c:lineChart>
        <c:grouping val="standard"/>
        <c:varyColors val="0"/>
        <c:ser>
          <c:idx val="0"/>
          <c:order val="0"/>
          <c:spPr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c:spPr>
          <c:marker>
            <c:symbol val="none"/>
          </c:marker>
          <c:cat>
            <c:numRef>
              <c:f>Data!$BQ$25:$BQ$851</c:f>
              <c:numCache>
                <c:formatCode>General</c:formatCode>
                <c:ptCount val="827"/>
                <c:pt idx="0">
                  <c:v>1951</c:v>
                </c:pt>
                <c:pt idx="1">
                  <c:v>1951</c:v>
                </c:pt>
                <c:pt idx="2">
                  <c:v>1951</c:v>
                </c:pt>
                <c:pt idx="3">
                  <c:v>1952</c:v>
                </c:pt>
                <c:pt idx="4">
                  <c:v>1952</c:v>
                </c:pt>
                <c:pt idx="5">
                  <c:v>1952</c:v>
                </c:pt>
                <c:pt idx="6">
                  <c:v>1952</c:v>
                </c:pt>
                <c:pt idx="7">
                  <c:v>1952</c:v>
                </c:pt>
                <c:pt idx="8">
                  <c:v>1952</c:v>
                </c:pt>
                <c:pt idx="9">
                  <c:v>1952</c:v>
                </c:pt>
                <c:pt idx="10">
                  <c:v>1952</c:v>
                </c:pt>
                <c:pt idx="11">
                  <c:v>1952</c:v>
                </c:pt>
                <c:pt idx="12">
                  <c:v>1952</c:v>
                </c:pt>
                <c:pt idx="13">
                  <c:v>1952</c:v>
                </c:pt>
                <c:pt idx="14">
                  <c:v>1952</c:v>
                </c:pt>
                <c:pt idx="15">
                  <c:v>1953</c:v>
                </c:pt>
                <c:pt idx="16">
                  <c:v>1953</c:v>
                </c:pt>
                <c:pt idx="17">
                  <c:v>1953</c:v>
                </c:pt>
                <c:pt idx="18">
                  <c:v>1953</c:v>
                </c:pt>
                <c:pt idx="19">
                  <c:v>1953</c:v>
                </c:pt>
                <c:pt idx="20">
                  <c:v>1953</c:v>
                </c:pt>
                <c:pt idx="21">
                  <c:v>1953</c:v>
                </c:pt>
                <c:pt idx="22">
                  <c:v>1953</c:v>
                </c:pt>
                <c:pt idx="23">
                  <c:v>1953</c:v>
                </c:pt>
                <c:pt idx="24">
                  <c:v>1953</c:v>
                </c:pt>
                <c:pt idx="25">
                  <c:v>1953</c:v>
                </c:pt>
                <c:pt idx="26">
                  <c:v>1953</c:v>
                </c:pt>
                <c:pt idx="27">
                  <c:v>1954</c:v>
                </c:pt>
                <c:pt idx="28">
                  <c:v>1954</c:v>
                </c:pt>
                <c:pt idx="29">
                  <c:v>1954</c:v>
                </c:pt>
                <c:pt idx="30">
                  <c:v>1954</c:v>
                </c:pt>
                <c:pt idx="31">
                  <c:v>1954</c:v>
                </c:pt>
                <c:pt idx="32">
                  <c:v>1954</c:v>
                </c:pt>
                <c:pt idx="33">
                  <c:v>1954</c:v>
                </c:pt>
                <c:pt idx="34">
                  <c:v>1954</c:v>
                </c:pt>
                <c:pt idx="35">
                  <c:v>1954</c:v>
                </c:pt>
                <c:pt idx="36">
                  <c:v>1954</c:v>
                </c:pt>
                <c:pt idx="37">
                  <c:v>1954</c:v>
                </c:pt>
                <c:pt idx="38">
                  <c:v>1954</c:v>
                </c:pt>
                <c:pt idx="39">
                  <c:v>1955</c:v>
                </c:pt>
                <c:pt idx="40">
                  <c:v>1955</c:v>
                </c:pt>
                <c:pt idx="41">
                  <c:v>1955</c:v>
                </c:pt>
                <c:pt idx="42">
                  <c:v>1955</c:v>
                </c:pt>
                <c:pt idx="43">
                  <c:v>1955</c:v>
                </c:pt>
                <c:pt idx="44">
                  <c:v>1955</c:v>
                </c:pt>
                <c:pt idx="45">
                  <c:v>1955</c:v>
                </c:pt>
                <c:pt idx="46">
                  <c:v>1955</c:v>
                </c:pt>
                <c:pt idx="47">
                  <c:v>1955</c:v>
                </c:pt>
                <c:pt idx="48">
                  <c:v>1955</c:v>
                </c:pt>
                <c:pt idx="49">
                  <c:v>1955</c:v>
                </c:pt>
                <c:pt idx="50">
                  <c:v>1955</c:v>
                </c:pt>
                <c:pt idx="51">
                  <c:v>1956</c:v>
                </c:pt>
                <c:pt idx="52">
                  <c:v>1956</c:v>
                </c:pt>
                <c:pt idx="53">
                  <c:v>1956</c:v>
                </c:pt>
                <c:pt idx="54">
                  <c:v>1956</c:v>
                </c:pt>
                <c:pt idx="55">
                  <c:v>1956</c:v>
                </c:pt>
                <c:pt idx="56">
                  <c:v>1956</c:v>
                </c:pt>
                <c:pt idx="57">
                  <c:v>1956</c:v>
                </c:pt>
                <c:pt idx="58">
                  <c:v>1956</c:v>
                </c:pt>
                <c:pt idx="59">
                  <c:v>1956</c:v>
                </c:pt>
                <c:pt idx="60">
                  <c:v>1956</c:v>
                </c:pt>
                <c:pt idx="61">
                  <c:v>1956</c:v>
                </c:pt>
                <c:pt idx="62">
                  <c:v>1956</c:v>
                </c:pt>
                <c:pt idx="63">
                  <c:v>1957</c:v>
                </c:pt>
                <c:pt idx="64">
                  <c:v>1957</c:v>
                </c:pt>
                <c:pt idx="65">
                  <c:v>1957</c:v>
                </c:pt>
                <c:pt idx="66">
                  <c:v>1957</c:v>
                </c:pt>
                <c:pt idx="67">
                  <c:v>1957</c:v>
                </c:pt>
                <c:pt idx="68">
                  <c:v>1957</c:v>
                </c:pt>
                <c:pt idx="69">
                  <c:v>1957</c:v>
                </c:pt>
                <c:pt idx="70">
                  <c:v>1957</c:v>
                </c:pt>
                <c:pt idx="71">
                  <c:v>1957</c:v>
                </c:pt>
                <c:pt idx="72">
                  <c:v>1957</c:v>
                </c:pt>
                <c:pt idx="73">
                  <c:v>1957</c:v>
                </c:pt>
                <c:pt idx="74">
                  <c:v>1957</c:v>
                </c:pt>
                <c:pt idx="75">
                  <c:v>1958</c:v>
                </c:pt>
                <c:pt idx="76">
                  <c:v>1958</c:v>
                </c:pt>
                <c:pt idx="77">
                  <c:v>1958</c:v>
                </c:pt>
                <c:pt idx="78">
                  <c:v>1958</c:v>
                </c:pt>
                <c:pt idx="79">
                  <c:v>1958</c:v>
                </c:pt>
                <c:pt idx="80">
                  <c:v>1958</c:v>
                </c:pt>
                <c:pt idx="81">
                  <c:v>1958</c:v>
                </c:pt>
                <c:pt idx="82">
                  <c:v>1958</c:v>
                </c:pt>
                <c:pt idx="83">
                  <c:v>1958</c:v>
                </c:pt>
                <c:pt idx="84">
                  <c:v>1958</c:v>
                </c:pt>
                <c:pt idx="85">
                  <c:v>1958</c:v>
                </c:pt>
                <c:pt idx="86">
                  <c:v>1958</c:v>
                </c:pt>
                <c:pt idx="87">
                  <c:v>1959</c:v>
                </c:pt>
                <c:pt idx="88">
                  <c:v>1959</c:v>
                </c:pt>
                <c:pt idx="89">
                  <c:v>1959</c:v>
                </c:pt>
                <c:pt idx="90">
                  <c:v>1959</c:v>
                </c:pt>
                <c:pt idx="91">
                  <c:v>1959</c:v>
                </c:pt>
                <c:pt idx="92">
                  <c:v>1959</c:v>
                </c:pt>
                <c:pt idx="93">
                  <c:v>1959</c:v>
                </c:pt>
                <c:pt idx="94">
                  <c:v>1959</c:v>
                </c:pt>
                <c:pt idx="95">
                  <c:v>1959</c:v>
                </c:pt>
                <c:pt idx="96">
                  <c:v>1959</c:v>
                </c:pt>
                <c:pt idx="97">
                  <c:v>1959</c:v>
                </c:pt>
                <c:pt idx="98">
                  <c:v>1959</c:v>
                </c:pt>
                <c:pt idx="99">
                  <c:v>1960</c:v>
                </c:pt>
                <c:pt idx="100">
                  <c:v>1960</c:v>
                </c:pt>
                <c:pt idx="101">
                  <c:v>1960</c:v>
                </c:pt>
                <c:pt idx="102">
                  <c:v>1960</c:v>
                </c:pt>
                <c:pt idx="103">
                  <c:v>1960</c:v>
                </c:pt>
                <c:pt idx="104">
                  <c:v>1960</c:v>
                </c:pt>
                <c:pt idx="105">
                  <c:v>1960</c:v>
                </c:pt>
                <c:pt idx="106">
                  <c:v>1960</c:v>
                </c:pt>
                <c:pt idx="107">
                  <c:v>1960</c:v>
                </c:pt>
                <c:pt idx="108">
                  <c:v>1960</c:v>
                </c:pt>
                <c:pt idx="109">
                  <c:v>1960</c:v>
                </c:pt>
                <c:pt idx="110">
                  <c:v>1960</c:v>
                </c:pt>
                <c:pt idx="111">
                  <c:v>1961</c:v>
                </c:pt>
                <c:pt idx="112">
                  <c:v>1961</c:v>
                </c:pt>
                <c:pt idx="113">
                  <c:v>1961</c:v>
                </c:pt>
                <c:pt idx="114">
                  <c:v>1961</c:v>
                </c:pt>
                <c:pt idx="115">
                  <c:v>1961</c:v>
                </c:pt>
                <c:pt idx="116">
                  <c:v>1961</c:v>
                </c:pt>
                <c:pt idx="117">
                  <c:v>1961</c:v>
                </c:pt>
                <c:pt idx="118">
                  <c:v>1961</c:v>
                </c:pt>
                <c:pt idx="119">
                  <c:v>1961</c:v>
                </c:pt>
                <c:pt idx="120">
                  <c:v>1961</c:v>
                </c:pt>
                <c:pt idx="121">
                  <c:v>1961</c:v>
                </c:pt>
                <c:pt idx="122">
                  <c:v>1961</c:v>
                </c:pt>
                <c:pt idx="123">
                  <c:v>1962</c:v>
                </c:pt>
                <c:pt idx="124">
                  <c:v>1962</c:v>
                </c:pt>
                <c:pt idx="125">
                  <c:v>1962</c:v>
                </c:pt>
                <c:pt idx="126">
                  <c:v>1962</c:v>
                </c:pt>
                <c:pt idx="127">
                  <c:v>1962</c:v>
                </c:pt>
                <c:pt idx="128">
                  <c:v>1962</c:v>
                </c:pt>
                <c:pt idx="129">
                  <c:v>1962</c:v>
                </c:pt>
                <c:pt idx="130">
                  <c:v>1962</c:v>
                </c:pt>
                <c:pt idx="131">
                  <c:v>1962</c:v>
                </c:pt>
                <c:pt idx="132">
                  <c:v>1962</c:v>
                </c:pt>
                <c:pt idx="133">
                  <c:v>1962</c:v>
                </c:pt>
                <c:pt idx="134">
                  <c:v>1962</c:v>
                </c:pt>
                <c:pt idx="135">
                  <c:v>1963</c:v>
                </c:pt>
                <c:pt idx="136">
                  <c:v>1963</c:v>
                </c:pt>
                <c:pt idx="137">
                  <c:v>1963</c:v>
                </c:pt>
                <c:pt idx="138">
                  <c:v>1963</c:v>
                </c:pt>
                <c:pt idx="139">
                  <c:v>1963</c:v>
                </c:pt>
                <c:pt idx="140">
                  <c:v>1963</c:v>
                </c:pt>
                <c:pt idx="141">
                  <c:v>1963</c:v>
                </c:pt>
                <c:pt idx="142">
                  <c:v>1963</c:v>
                </c:pt>
                <c:pt idx="143">
                  <c:v>1963</c:v>
                </c:pt>
                <c:pt idx="144">
                  <c:v>1963</c:v>
                </c:pt>
                <c:pt idx="145">
                  <c:v>1963</c:v>
                </c:pt>
                <c:pt idx="146">
                  <c:v>1963</c:v>
                </c:pt>
                <c:pt idx="147">
                  <c:v>1964</c:v>
                </c:pt>
                <c:pt idx="148">
                  <c:v>1964</c:v>
                </c:pt>
                <c:pt idx="149">
                  <c:v>1964</c:v>
                </c:pt>
                <c:pt idx="150">
                  <c:v>1964</c:v>
                </c:pt>
                <c:pt idx="151">
                  <c:v>1964</c:v>
                </c:pt>
                <c:pt idx="152">
                  <c:v>1964</c:v>
                </c:pt>
                <c:pt idx="153">
                  <c:v>1964</c:v>
                </c:pt>
                <c:pt idx="154">
                  <c:v>1964</c:v>
                </c:pt>
                <c:pt idx="155">
                  <c:v>1964</c:v>
                </c:pt>
                <c:pt idx="156">
                  <c:v>1964</c:v>
                </c:pt>
                <c:pt idx="157">
                  <c:v>1964</c:v>
                </c:pt>
                <c:pt idx="158">
                  <c:v>1964</c:v>
                </c:pt>
                <c:pt idx="159">
                  <c:v>1965</c:v>
                </c:pt>
                <c:pt idx="160">
                  <c:v>1965</c:v>
                </c:pt>
                <c:pt idx="161">
                  <c:v>1965</c:v>
                </c:pt>
                <c:pt idx="162">
                  <c:v>1965</c:v>
                </c:pt>
                <c:pt idx="163">
                  <c:v>1965</c:v>
                </c:pt>
                <c:pt idx="164">
                  <c:v>1965</c:v>
                </c:pt>
                <c:pt idx="165">
                  <c:v>1965</c:v>
                </c:pt>
                <c:pt idx="166">
                  <c:v>1965</c:v>
                </c:pt>
                <c:pt idx="167">
                  <c:v>1965</c:v>
                </c:pt>
                <c:pt idx="168">
                  <c:v>1965</c:v>
                </c:pt>
                <c:pt idx="169">
                  <c:v>1965</c:v>
                </c:pt>
                <c:pt idx="170">
                  <c:v>1965</c:v>
                </c:pt>
                <c:pt idx="171">
                  <c:v>1966</c:v>
                </c:pt>
                <c:pt idx="172">
                  <c:v>1966</c:v>
                </c:pt>
                <c:pt idx="173">
                  <c:v>1966</c:v>
                </c:pt>
                <c:pt idx="174">
                  <c:v>1966</c:v>
                </c:pt>
                <c:pt idx="175">
                  <c:v>1966</c:v>
                </c:pt>
                <c:pt idx="176">
                  <c:v>1966</c:v>
                </c:pt>
                <c:pt idx="177">
                  <c:v>1966</c:v>
                </c:pt>
                <c:pt idx="178">
                  <c:v>1966</c:v>
                </c:pt>
                <c:pt idx="179">
                  <c:v>1966</c:v>
                </c:pt>
                <c:pt idx="180">
                  <c:v>1966</c:v>
                </c:pt>
                <c:pt idx="181">
                  <c:v>1966</c:v>
                </c:pt>
                <c:pt idx="182">
                  <c:v>1966</c:v>
                </c:pt>
                <c:pt idx="183">
                  <c:v>1967</c:v>
                </c:pt>
                <c:pt idx="184">
                  <c:v>1967</c:v>
                </c:pt>
                <c:pt idx="185">
                  <c:v>1967</c:v>
                </c:pt>
                <c:pt idx="186">
                  <c:v>1967</c:v>
                </c:pt>
                <c:pt idx="187">
                  <c:v>1967</c:v>
                </c:pt>
                <c:pt idx="188">
                  <c:v>1967</c:v>
                </c:pt>
                <c:pt idx="189">
                  <c:v>1967</c:v>
                </c:pt>
                <c:pt idx="190">
                  <c:v>1967</c:v>
                </c:pt>
                <c:pt idx="191">
                  <c:v>1967</c:v>
                </c:pt>
                <c:pt idx="192">
                  <c:v>1967</c:v>
                </c:pt>
                <c:pt idx="193">
                  <c:v>1967</c:v>
                </c:pt>
                <c:pt idx="194">
                  <c:v>1967</c:v>
                </c:pt>
                <c:pt idx="195">
                  <c:v>1968</c:v>
                </c:pt>
                <c:pt idx="196">
                  <c:v>1968</c:v>
                </c:pt>
                <c:pt idx="197">
                  <c:v>1968</c:v>
                </c:pt>
                <c:pt idx="198">
                  <c:v>1968</c:v>
                </c:pt>
                <c:pt idx="199">
                  <c:v>1968</c:v>
                </c:pt>
                <c:pt idx="200">
                  <c:v>1968</c:v>
                </c:pt>
                <c:pt idx="201">
                  <c:v>1968</c:v>
                </c:pt>
                <c:pt idx="202">
                  <c:v>1968</c:v>
                </c:pt>
                <c:pt idx="203">
                  <c:v>1968</c:v>
                </c:pt>
                <c:pt idx="204">
                  <c:v>1968</c:v>
                </c:pt>
                <c:pt idx="205">
                  <c:v>1968</c:v>
                </c:pt>
                <c:pt idx="206">
                  <c:v>1968</c:v>
                </c:pt>
                <c:pt idx="207">
                  <c:v>1969</c:v>
                </c:pt>
                <c:pt idx="208">
                  <c:v>1969</c:v>
                </c:pt>
                <c:pt idx="209">
                  <c:v>1969</c:v>
                </c:pt>
                <c:pt idx="210">
                  <c:v>1969</c:v>
                </c:pt>
                <c:pt idx="211">
                  <c:v>1969</c:v>
                </c:pt>
                <c:pt idx="212">
                  <c:v>1969</c:v>
                </c:pt>
                <c:pt idx="213">
                  <c:v>1969</c:v>
                </c:pt>
                <c:pt idx="214">
                  <c:v>1969</c:v>
                </c:pt>
                <c:pt idx="215">
                  <c:v>1969</c:v>
                </c:pt>
                <c:pt idx="216">
                  <c:v>1969</c:v>
                </c:pt>
                <c:pt idx="217">
                  <c:v>1969</c:v>
                </c:pt>
                <c:pt idx="218">
                  <c:v>1969</c:v>
                </c:pt>
                <c:pt idx="219">
                  <c:v>1970</c:v>
                </c:pt>
                <c:pt idx="220">
                  <c:v>1970</c:v>
                </c:pt>
                <c:pt idx="221">
                  <c:v>1970</c:v>
                </c:pt>
                <c:pt idx="222">
                  <c:v>1970</c:v>
                </c:pt>
                <c:pt idx="223">
                  <c:v>1970</c:v>
                </c:pt>
                <c:pt idx="224">
                  <c:v>1970</c:v>
                </c:pt>
                <c:pt idx="225">
                  <c:v>1970</c:v>
                </c:pt>
                <c:pt idx="226">
                  <c:v>1970</c:v>
                </c:pt>
                <c:pt idx="227">
                  <c:v>1970</c:v>
                </c:pt>
                <c:pt idx="228">
                  <c:v>1970</c:v>
                </c:pt>
                <c:pt idx="229">
                  <c:v>1970</c:v>
                </c:pt>
                <c:pt idx="230">
                  <c:v>1970</c:v>
                </c:pt>
                <c:pt idx="231">
                  <c:v>1971</c:v>
                </c:pt>
                <c:pt idx="232">
                  <c:v>1971</c:v>
                </c:pt>
                <c:pt idx="233">
                  <c:v>1971</c:v>
                </c:pt>
                <c:pt idx="234">
                  <c:v>1971</c:v>
                </c:pt>
                <c:pt idx="235">
                  <c:v>1971</c:v>
                </c:pt>
                <c:pt idx="236">
                  <c:v>1971</c:v>
                </c:pt>
                <c:pt idx="237">
                  <c:v>1971</c:v>
                </c:pt>
                <c:pt idx="238">
                  <c:v>1971</c:v>
                </c:pt>
                <c:pt idx="239">
                  <c:v>1971</c:v>
                </c:pt>
                <c:pt idx="240">
                  <c:v>1971</c:v>
                </c:pt>
                <c:pt idx="241">
                  <c:v>1971</c:v>
                </c:pt>
                <c:pt idx="242">
                  <c:v>1971</c:v>
                </c:pt>
                <c:pt idx="243">
                  <c:v>1972</c:v>
                </c:pt>
                <c:pt idx="244">
                  <c:v>1972</c:v>
                </c:pt>
                <c:pt idx="245">
                  <c:v>1972</c:v>
                </c:pt>
                <c:pt idx="246">
                  <c:v>1972</c:v>
                </c:pt>
                <c:pt idx="247">
                  <c:v>1972</c:v>
                </c:pt>
                <c:pt idx="248">
                  <c:v>1972</c:v>
                </c:pt>
                <c:pt idx="249">
                  <c:v>1972</c:v>
                </c:pt>
                <c:pt idx="250">
                  <c:v>1972</c:v>
                </c:pt>
                <c:pt idx="251">
                  <c:v>1972</c:v>
                </c:pt>
                <c:pt idx="252">
                  <c:v>1972</c:v>
                </c:pt>
                <c:pt idx="253">
                  <c:v>1972</c:v>
                </c:pt>
                <c:pt idx="254">
                  <c:v>1972</c:v>
                </c:pt>
                <c:pt idx="255">
                  <c:v>1973</c:v>
                </c:pt>
                <c:pt idx="256">
                  <c:v>1973</c:v>
                </c:pt>
                <c:pt idx="257">
                  <c:v>1973</c:v>
                </c:pt>
                <c:pt idx="258">
                  <c:v>1973</c:v>
                </c:pt>
                <c:pt idx="259">
                  <c:v>1973</c:v>
                </c:pt>
                <c:pt idx="260">
                  <c:v>1973</c:v>
                </c:pt>
                <c:pt idx="261">
                  <c:v>1973</c:v>
                </c:pt>
                <c:pt idx="262">
                  <c:v>1973</c:v>
                </c:pt>
                <c:pt idx="263">
                  <c:v>1973</c:v>
                </c:pt>
                <c:pt idx="264">
                  <c:v>1973</c:v>
                </c:pt>
                <c:pt idx="265">
                  <c:v>1973</c:v>
                </c:pt>
                <c:pt idx="266">
                  <c:v>1973</c:v>
                </c:pt>
                <c:pt idx="267">
                  <c:v>1974</c:v>
                </c:pt>
                <c:pt idx="268">
                  <c:v>1974</c:v>
                </c:pt>
                <c:pt idx="269">
                  <c:v>1974</c:v>
                </c:pt>
                <c:pt idx="270">
                  <c:v>1974</c:v>
                </c:pt>
                <c:pt idx="271">
                  <c:v>1974</c:v>
                </c:pt>
                <c:pt idx="272">
                  <c:v>1974</c:v>
                </c:pt>
                <c:pt idx="273">
                  <c:v>1974</c:v>
                </c:pt>
                <c:pt idx="274">
                  <c:v>1974</c:v>
                </c:pt>
                <c:pt idx="275">
                  <c:v>1974</c:v>
                </c:pt>
                <c:pt idx="276">
                  <c:v>1974</c:v>
                </c:pt>
                <c:pt idx="277">
                  <c:v>1974</c:v>
                </c:pt>
                <c:pt idx="278">
                  <c:v>1974</c:v>
                </c:pt>
                <c:pt idx="279">
                  <c:v>1975</c:v>
                </c:pt>
                <c:pt idx="280">
                  <c:v>1975</c:v>
                </c:pt>
                <c:pt idx="281">
                  <c:v>1975</c:v>
                </c:pt>
                <c:pt idx="282">
                  <c:v>1975</c:v>
                </c:pt>
                <c:pt idx="283">
                  <c:v>1975</c:v>
                </c:pt>
                <c:pt idx="284">
                  <c:v>1975</c:v>
                </c:pt>
                <c:pt idx="285">
                  <c:v>1975</c:v>
                </c:pt>
                <c:pt idx="286">
                  <c:v>1975</c:v>
                </c:pt>
                <c:pt idx="287">
                  <c:v>1975</c:v>
                </c:pt>
                <c:pt idx="288">
                  <c:v>1975</c:v>
                </c:pt>
                <c:pt idx="289">
                  <c:v>1975</c:v>
                </c:pt>
                <c:pt idx="290">
                  <c:v>1975</c:v>
                </c:pt>
                <c:pt idx="291">
                  <c:v>1976</c:v>
                </c:pt>
                <c:pt idx="292">
                  <c:v>1976</c:v>
                </c:pt>
                <c:pt idx="293">
                  <c:v>1976</c:v>
                </c:pt>
                <c:pt idx="294">
                  <c:v>1976</c:v>
                </c:pt>
                <c:pt idx="295">
                  <c:v>1976</c:v>
                </c:pt>
                <c:pt idx="296">
                  <c:v>1976</c:v>
                </c:pt>
                <c:pt idx="297">
                  <c:v>1976</c:v>
                </c:pt>
                <c:pt idx="298">
                  <c:v>1976</c:v>
                </c:pt>
                <c:pt idx="299">
                  <c:v>1976</c:v>
                </c:pt>
                <c:pt idx="300">
                  <c:v>1976</c:v>
                </c:pt>
                <c:pt idx="301">
                  <c:v>1976</c:v>
                </c:pt>
                <c:pt idx="302">
                  <c:v>1976</c:v>
                </c:pt>
                <c:pt idx="303">
                  <c:v>1977</c:v>
                </c:pt>
                <c:pt idx="304">
                  <c:v>1977</c:v>
                </c:pt>
                <c:pt idx="305">
                  <c:v>1977</c:v>
                </c:pt>
                <c:pt idx="306">
                  <c:v>1977</c:v>
                </c:pt>
                <c:pt idx="307">
                  <c:v>1977</c:v>
                </c:pt>
                <c:pt idx="308">
                  <c:v>1977</c:v>
                </c:pt>
                <c:pt idx="309">
                  <c:v>1977</c:v>
                </c:pt>
                <c:pt idx="310">
                  <c:v>1977</c:v>
                </c:pt>
                <c:pt idx="311">
                  <c:v>1977</c:v>
                </c:pt>
                <c:pt idx="312">
                  <c:v>1977</c:v>
                </c:pt>
                <c:pt idx="313">
                  <c:v>1977</c:v>
                </c:pt>
                <c:pt idx="314">
                  <c:v>1977</c:v>
                </c:pt>
                <c:pt idx="315">
                  <c:v>1978</c:v>
                </c:pt>
                <c:pt idx="316">
                  <c:v>1978</c:v>
                </c:pt>
                <c:pt idx="317">
                  <c:v>1978</c:v>
                </c:pt>
                <c:pt idx="318">
                  <c:v>1978</c:v>
                </c:pt>
                <c:pt idx="319">
                  <c:v>1978</c:v>
                </c:pt>
                <c:pt idx="320">
                  <c:v>1978</c:v>
                </c:pt>
                <c:pt idx="321">
                  <c:v>1978</c:v>
                </c:pt>
                <c:pt idx="322">
                  <c:v>1978</c:v>
                </c:pt>
                <c:pt idx="323">
                  <c:v>1978</c:v>
                </c:pt>
                <c:pt idx="324">
                  <c:v>1978</c:v>
                </c:pt>
                <c:pt idx="325">
                  <c:v>1978</c:v>
                </c:pt>
                <c:pt idx="326">
                  <c:v>1978</c:v>
                </c:pt>
                <c:pt idx="327">
                  <c:v>1979</c:v>
                </c:pt>
                <c:pt idx="328">
                  <c:v>1979</c:v>
                </c:pt>
                <c:pt idx="329">
                  <c:v>1979</c:v>
                </c:pt>
                <c:pt idx="330">
                  <c:v>1979</c:v>
                </c:pt>
                <c:pt idx="331">
                  <c:v>1979</c:v>
                </c:pt>
                <c:pt idx="332">
                  <c:v>1979</c:v>
                </c:pt>
                <c:pt idx="333">
                  <c:v>1979</c:v>
                </c:pt>
                <c:pt idx="334">
                  <c:v>1979</c:v>
                </c:pt>
                <c:pt idx="335">
                  <c:v>1979</c:v>
                </c:pt>
                <c:pt idx="336">
                  <c:v>1979</c:v>
                </c:pt>
                <c:pt idx="337">
                  <c:v>1979</c:v>
                </c:pt>
                <c:pt idx="338">
                  <c:v>1979</c:v>
                </c:pt>
                <c:pt idx="339">
                  <c:v>1980</c:v>
                </c:pt>
                <c:pt idx="340">
                  <c:v>1980</c:v>
                </c:pt>
                <c:pt idx="341">
                  <c:v>1980</c:v>
                </c:pt>
                <c:pt idx="342">
                  <c:v>1980</c:v>
                </c:pt>
                <c:pt idx="343">
                  <c:v>1980</c:v>
                </c:pt>
                <c:pt idx="344">
                  <c:v>1980</c:v>
                </c:pt>
                <c:pt idx="345">
                  <c:v>1980</c:v>
                </c:pt>
                <c:pt idx="346">
                  <c:v>1980</c:v>
                </c:pt>
                <c:pt idx="347">
                  <c:v>1980</c:v>
                </c:pt>
                <c:pt idx="348">
                  <c:v>1980</c:v>
                </c:pt>
                <c:pt idx="349">
                  <c:v>1980</c:v>
                </c:pt>
                <c:pt idx="350">
                  <c:v>1980</c:v>
                </c:pt>
                <c:pt idx="351">
                  <c:v>1981</c:v>
                </c:pt>
                <c:pt idx="352">
                  <c:v>1981</c:v>
                </c:pt>
                <c:pt idx="353">
                  <c:v>1981</c:v>
                </c:pt>
                <c:pt idx="354">
                  <c:v>1981</c:v>
                </c:pt>
                <c:pt idx="355">
                  <c:v>1981</c:v>
                </c:pt>
                <c:pt idx="356">
                  <c:v>1981</c:v>
                </c:pt>
                <c:pt idx="357">
                  <c:v>1981</c:v>
                </c:pt>
                <c:pt idx="358">
                  <c:v>1981</c:v>
                </c:pt>
                <c:pt idx="359">
                  <c:v>1981</c:v>
                </c:pt>
                <c:pt idx="360">
                  <c:v>1981</c:v>
                </c:pt>
                <c:pt idx="361">
                  <c:v>1981</c:v>
                </c:pt>
                <c:pt idx="362">
                  <c:v>1981</c:v>
                </c:pt>
                <c:pt idx="363">
                  <c:v>1982</c:v>
                </c:pt>
                <c:pt idx="364">
                  <c:v>1982</c:v>
                </c:pt>
                <c:pt idx="365">
                  <c:v>1982</c:v>
                </c:pt>
                <c:pt idx="366">
                  <c:v>1982</c:v>
                </c:pt>
                <c:pt idx="367">
                  <c:v>1982</c:v>
                </c:pt>
                <c:pt idx="368">
                  <c:v>1982</c:v>
                </c:pt>
                <c:pt idx="369">
                  <c:v>1982</c:v>
                </c:pt>
                <c:pt idx="370">
                  <c:v>1982</c:v>
                </c:pt>
                <c:pt idx="371">
                  <c:v>1982</c:v>
                </c:pt>
                <c:pt idx="372">
                  <c:v>1982</c:v>
                </c:pt>
                <c:pt idx="373">
                  <c:v>1982</c:v>
                </c:pt>
                <c:pt idx="374">
                  <c:v>1982</c:v>
                </c:pt>
                <c:pt idx="375">
                  <c:v>1983</c:v>
                </c:pt>
                <c:pt idx="376">
                  <c:v>1983</c:v>
                </c:pt>
                <c:pt idx="377">
                  <c:v>1983</c:v>
                </c:pt>
                <c:pt idx="378">
                  <c:v>1983</c:v>
                </c:pt>
                <c:pt idx="379">
                  <c:v>1983</c:v>
                </c:pt>
                <c:pt idx="380">
                  <c:v>1983</c:v>
                </c:pt>
                <c:pt idx="381">
                  <c:v>1983</c:v>
                </c:pt>
                <c:pt idx="382">
                  <c:v>1983</c:v>
                </c:pt>
                <c:pt idx="383">
                  <c:v>1983</c:v>
                </c:pt>
                <c:pt idx="384">
                  <c:v>1983</c:v>
                </c:pt>
                <c:pt idx="385">
                  <c:v>1983</c:v>
                </c:pt>
                <c:pt idx="386">
                  <c:v>1983</c:v>
                </c:pt>
                <c:pt idx="387">
                  <c:v>1984</c:v>
                </c:pt>
                <c:pt idx="388">
                  <c:v>1984</c:v>
                </c:pt>
                <c:pt idx="389">
                  <c:v>1984</c:v>
                </c:pt>
                <c:pt idx="390">
                  <c:v>1984</c:v>
                </c:pt>
                <c:pt idx="391">
                  <c:v>1984</c:v>
                </c:pt>
                <c:pt idx="392">
                  <c:v>1984</c:v>
                </c:pt>
                <c:pt idx="393">
                  <c:v>1984</c:v>
                </c:pt>
                <c:pt idx="394">
                  <c:v>1984</c:v>
                </c:pt>
                <c:pt idx="395">
                  <c:v>1984</c:v>
                </c:pt>
                <c:pt idx="396">
                  <c:v>1984</c:v>
                </c:pt>
                <c:pt idx="397">
                  <c:v>1984</c:v>
                </c:pt>
                <c:pt idx="398">
                  <c:v>1984</c:v>
                </c:pt>
                <c:pt idx="399">
                  <c:v>1985</c:v>
                </c:pt>
                <c:pt idx="400">
                  <c:v>1985</c:v>
                </c:pt>
                <c:pt idx="401">
                  <c:v>1985</c:v>
                </c:pt>
                <c:pt idx="402">
                  <c:v>1985</c:v>
                </c:pt>
                <c:pt idx="403">
                  <c:v>1985</c:v>
                </c:pt>
                <c:pt idx="404">
                  <c:v>1985</c:v>
                </c:pt>
                <c:pt idx="405">
                  <c:v>1985</c:v>
                </c:pt>
                <c:pt idx="406">
                  <c:v>1985</c:v>
                </c:pt>
                <c:pt idx="407">
                  <c:v>1985</c:v>
                </c:pt>
                <c:pt idx="408">
                  <c:v>1985</c:v>
                </c:pt>
                <c:pt idx="409">
                  <c:v>1985</c:v>
                </c:pt>
                <c:pt idx="410">
                  <c:v>1985</c:v>
                </c:pt>
                <c:pt idx="411">
                  <c:v>1986</c:v>
                </c:pt>
                <c:pt idx="412">
                  <c:v>1986</c:v>
                </c:pt>
                <c:pt idx="413">
                  <c:v>1986</c:v>
                </c:pt>
                <c:pt idx="414">
                  <c:v>1986</c:v>
                </c:pt>
                <c:pt idx="415">
                  <c:v>1986</c:v>
                </c:pt>
                <c:pt idx="416">
                  <c:v>1986</c:v>
                </c:pt>
                <c:pt idx="417">
                  <c:v>1986</c:v>
                </c:pt>
                <c:pt idx="418">
                  <c:v>1986</c:v>
                </c:pt>
                <c:pt idx="419">
                  <c:v>1986</c:v>
                </c:pt>
                <c:pt idx="420">
                  <c:v>1986</c:v>
                </c:pt>
                <c:pt idx="421">
                  <c:v>1986</c:v>
                </c:pt>
                <c:pt idx="422">
                  <c:v>1986</c:v>
                </c:pt>
                <c:pt idx="423">
                  <c:v>1987</c:v>
                </c:pt>
                <c:pt idx="424">
                  <c:v>1987</c:v>
                </c:pt>
                <c:pt idx="425">
                  <c:v>1987</c:v>
                </c:pt>
                <c:pt idx="426">
                  <c:v>1987</c:v>
                </c:pt>
                <c:pt idx="427">
                  <c:v>1987</c:v>
                </c:pt>
                <c:pt idx="428">
                  <c:v>1987</c:v>
                </c:pt>
                <c:pt idx="429">
                  <c:v>1987</c:v>
                </c:pt>
                <c:pt idx="430">
                  <c:v>1987</c:v>
                </c:pt>
                <c:pt idx="431">
                  <c:v>1987</c:v>
                </c:pt>
                <c:pt idx="432">
                  <c:v>1987</c:v>
                </c:pt>
                <c:pt idx="433">
                  <c:v>1987</c:v>
                </c:pt>
                <c:pt idx="434">
                  <c:v>1987</c:v>
                </c:pt>
                <c:pt idx="435">
                  <c:v>1988</c:v>
                </c:pt>
                <c:pt idx="436">
                  <c:v>1988</c:v>
                </c:pt>
                <c:pt idx="437">
                  <c:v>1988</c:v>
                </c:pt>
                <c:pt idx="438">
                  <c:v>1988</c:v>
                </c:pt>
                <c:pt idx="439">
                  <c:v>1988</c:v>
                </c:pt>
                <c:pt idx="440">
                  <c:v>1988</c:v>
                </c:pt>
                <c:pt idx="441">
                  <c:v>1988</c:v>
                </c:pt>
                <c:pt idx="442">
                  <c:v>1988</c:v>
                </c:pt>
                <c:pt idx="443">
                  <c:v>1988</c:v>
                </c:pt>
                <c:pt idx="444">
                  <c:v>1988</c:v>
                </c:pt>
                <c:pt idx="445">
                  <c:v>1988</c:v>
                </c:pt>
                <c:pt idx="446">
                  <c:v>1988</c:v>
                </c:pt>
                <c:pt idx="447">
                  <c:v>1989</c:v>
                </c:pt>
                <c:pt idx="448">
                  <c:v>1989</c:v>
                </c:pt>
                <c:pt idx="449">
                  <c:v>1989</c:v>
                </c:pt>
                <c:pt idx="450">
                  <c:v>1989</c:v>
                </c:pt>
                <c:pt idx="451">
                  <c:v>1989</c:v>
                </c:pt>
                <c:pt idx="452">
                  <c:v>1989</c:v>
                </c:pt>
                <c:pt idx="453">
                  <c:v>1989</c:v>
                </c:pt>
                <c:pt idx="454">
                  <c:v>1989</c:v>
                </c:pt>
                <c:pt idx="455">
                  <c:v>1989</c:v>
                </c:pt>
                <c:pt idx="456">
                  <c:v>1989</c:v>
                </c:pt>
                <c:pt idx="457">
                  <c:v>1989</c:v>
                </c:pt>
                <c:pt idx="458">
                  <c:v>1989</c:v>
                </c:pt>
                <c:pt idx="459">
                  <c:v>1990</c:v>
                </c:pt>
                <c:pt idx="460">
                  <c:v>1990</c:v>
                </c:pt>
                <c:pt idx="461">
                  <c:v>1990</c:v>
                </c:pt>
                <c:pt idx="462">
                  <c:v>1990</c:v>
                </c:pt>
                <c:pt idx="463">
                  <c:v>1990</c:v>
                </c:pt>
                <c:pt idx="464">
                  <c:v>1990</c:v>
                </c:pt>
                <c:pt idx="465">
                  <c:v>1990</c:v>
                </c:pt>
                <c:pt idx="466">
                  <c:v>1990</c:v>
                </c:pt>
                <c:pt idx="467">
                  <c:v>1990</c:v>
                </c:pt>
                <c:pt idx="468">
                  <c:v>1990</c:v>
                </c:pt>
                <c:pt idx="469">
                  <c:v>1990</c:v>
                </c:pt>
                <c:pt idx="470">
                  <c:v>1990</c:v>
                </c:pt>
                <c:pt idx="471">
                  <c:v>1991</c:v>
                </c:pt>
                <c:pt idx="472">
                  <c:v>1991</c:v>
                </c:pt>
                <c:pt idx="473">
                  <c:v>1991</c:v>
                </c:pt>
                <c:pt idx="474">
                  <c:v>1991</c:v>
                </c:pt>
                <c:pt idx="475">
                  <c:v>1991</c:v>
                </c:pt>
                <c:pt idx="476">
                  <c:v>1991</c:v>
                </c:pt>
                <c:pt idx="477">
                  <c:v>1991</c:v>
                </c:pt>
                <c:pt idx="478">
                  <c:v>1991</c:v>
                </c:pt>
                <c:pt idx="479">
                  <c:v>1991</c:v>
                </c:pt>
                <c:pt idx="480">
                  <c:v>1991</c:v>
                </c:pt>
                <c:pt idx="481">
                  <c:v>1991</c:v>
                </c:pt>
                <c:pt idx="482">
                  <c:v>1991</c:v>
                </c:pt>
                <c:pt idx="483">
                  <c:v>1992</c:v>
                </c:pt>
                <c:pt idx="484">
                  <c:v>1992</c:v>
                </c:pt>
                <c:pt idx="485">
                  <c:v>1992</c:v>
                </c:pt>
                <c:pt idx="486">
                  <c:v>1992</c:v>
                </c:pt>
                <c:pt idx="487">
                  <c:v>1992</c:v>
                </c:pt>
                <c:pt idx="488">
                  <c:v>1992</c:v>
                </c:pt>
                <c:pt idx="489">
                  <c:v>1992</c:v>
                </c:pt>
                <c:pt idx="490">
                  <c:v>1992</c:v>
                </c:pt>
                <c:pt idx="491">
                  <c:v>1992</c:v>
                </c:pt>
                <c:pt idx="492">
                  <c:v>1992</c:v>
                </c:pt>
                <c:pt idx="493">
                  <c:v>1992</c:v>
                </c:pt>
                <c:pt idx="494">
                  <c:v>1992</c:v>
                </c:pt>
                <c:pt idx="495">
                  <c:v>1993</c:v>
                </c:pt>
                <c:pt idx="496">
                  <c:v>1993</c:v>
                </c:pt>
                <c:pt idx="497">
                  <c:v>1993</c:v>
                </c:pt>
                <c:pt idx="498">
                  <c:v>1993</c:v>
                </c:pt>
                <c:pt idx="499">
                  <c:v>1993</c:v>
                </c:pt>
                <c:pt idx="500">
                  <c:v>1993</c:v>
                </c:pt>
                <c:pt idx="501">
                  <c:v>1993</c:v>
                </c:pt>
                <c:pt idx="502">
                  <c:v>1993</c:v>
                </c:pt>
                <c:pt idx="503">
                  <c:v>1993</c:v>
                </c:pt>
                <c:pt idx="504">
                  <c:v>1993</c:v>
                </c:pt>
                <c:pt idx="505">
                  <c:v>1993</c:v>
                </c:pt>
                <c:pt idx="506">
                  <c:v>1993</c:v>
                </c:pt>
                <c:pt idx="507">
                  <c:v>1994</c:v>
                </c:pt>
                <c:pt idx="508">
                  <c:v>1994</c:v>
                </c:pt>
                <c:pt idx="509">
                  <c:v>1994</c:v>
                </c:pt>
                <c:pt idx="510">
                  <c:v>1994</c:v>
                </c:pt>
                <c:pt idx="511">
                  <c:v>1994</c:v>
                </c:pt>
                <c:pt idx="512">
                  <c:v>1994</c:v>
                </c:pt>
                <c:pt idx="513">
                  <c:v>1994</c:v>
                </c:pt>
                <c:pt idx="514">
                  <c:v>1994</c:v>
                </c:pt>
                <c:pt idx="515">
                  <c:v>1994</c:v>
                </c:pt>
                <c:pt idx="516">
                  <c:v>1994</c:v>
                </c:pt>
                <c:pt idx="517">
                  <c:v>1994</c:v>
                </c:pt>
                <c:pt idx="518">
                  <c:v>1994</c:v>
                </c:pt>
                <c:pt idx="519">
                  <c:v>1995</c:v>
                </c:pt>
                <c:pt idx="520">
                  <c:v>1995</c:v>
                </c:pt>
                <c:pt idx="521">
                  <c:v>1995</c:v>
                </c:pt>
                <c:pt idx="522">
                  <c:v>1995</c:v>
                </c:pt>
                <c:pt idx="523">
                  <c:v>1995</c:v>
                </c:pt>
                <c:pt idx="524">
                  <c:v>1995</c:v>
                </c:pt>
                <c:pt idx="525">
                  <c:v>1995</c:v>
                </c:pt>
                <c:pt idx="526">
                  <c:v>1995</c:v>
                </c:pt>
                <c:pt idx="527">
                  <c:v>1995</c:v>
                </c:pt>
                <c:pt idx="528">
                  <c:v>1995</c:v>
                </c:pt>
                <c:pt idx="529">
                  <c:v>1995</c:v>
                </c:pt>
                <c:pt idx="530">
                  <c:v>1995</c:v>
                </c:pt>
                <c:pt idx="531">
                  <c:v>1996</c:v>
                </c:pt>
                <c:pt idx="532">
                  <c:v>1996</c:v>
                </c:pt>
                <c:pt idx="533">
                  <c:v>1996</c:v>
                </c:pt>
                <c:pt idx="534">
                  <c:v>1996</c:v>
                </c:pt>
                <c:pt idx="535">
                  <c:v>1996</c:v>
                </c:pt>
                <c:pt idx="536">
                  <c:v>1996</c:v>
                </c:pt>
                <c:pt idx="537">
                  <c:v>1996</c:v>
                </c:pt>
                <c:pt idx="538">
                  <c:v>1996</c:v>
                </c:pt>
                <c:pt idx="539">
                  <c:v>1996</c:v>
                </c:pt>
                <c:pt idx="540">
                  <c:v>1996</c:v>
                </c:pt>
                <c:pt idx="541">
                  <c:v>1996</c:v>
                </c:pt>
                <c:pt idx="542">
                  <c:v>1996</c:v>
                </c:pt>
                <c:pt idx="543">
                  <c:v>1997</c:v>
                </c:pt>
                <c:pt idx="544">
                  <c:v>1997</c:v>
                </c:pt>
                <c:pt idx="545">
                  <c:v>1997</c:v>
                </c:pt>
                <c:pt idx="546">
                  <c:v>1997</c:v>
                </c:pt>
                <c:pt idx="547">
                  <c:v>1997</c:v>
                </c:pt>
                <c:pt idx="548">
                  <c:v>1997</c:v>
                </c:pt>
                <c:pt idx="549">
                  <c:v>1997</c:v>
                </c:pt>
                <c:pt idx="550">
                  <c:v>1997</c:v>
                </c:pt>
                <c:pt idx="551">
                  <c:v>1997</c:v>
                </c:pt>
                <c:pt idx="552">
                  <c:v>1997</c:v>
                </c:pt>
                <c:pt idx="553">
                  <c:v>1997</c:v>
                </c:pt>
                <c:pt idx="554">
                  <c:v>1997</c:v>
                </c:pt>
                <c:pt idx="555">
                  <c:v>1998</c:v>
                </c:pt>
                <c:pt idx="556">
                  <c:v>1998</c:v>
                </c:pt>
                <c:pt idx="557">
                  <c:v>1998</c:v>
                </c:pt>
                <c:pt idx="558">
                  <c:v>1998</c:v>
                </c:pt>
                <c:pt idx="559">
                  <c:v>1998</c:v>
                </c:pt>
                <c:pt idx="560">
                  <c:v>1998</c:v>
                </c:pt>
                <c:pt idx="561">
                  <c:v>1998</c:v>
                </c:pt>
                <c:pt idx="562">
                  <c:v>1998</c:v>
                </c:pt>
                <c:pt idx="563">
                  <c:v>1998</c:v>
                </c:pt>
                <c:pt idx="564">
                  <c:v>1998</c:v>
                </c:pt>
                <c:pt idx="565">
                  <c:v>1998</c:v>
                </c:pt>
                <c:pt idx="566">
                  <c:v>1998</c:v>
                </c:pt>
                <c:pt idx="567">
                  <c:v>1999</c:v>
                </c:pt>
                <c:pt idx="568">
                  <c:v>1999</c:v>
                </c:pt>
                <c:pt idx="569">
                  <c:v>1999</c:v>
                </c:pt>
                <c:pt idx="570">
                  <c:v>1999</c:v>
                </c:pt>
                <c:pt idx="571">
                  <c:v>1999</c:v>
                </c:pt>
                <c:pt idx="572">
                  <c:v>1999</c:v>
                </c:pt>
                <c:pt idx="573">
                  <c:v>1999</c:v>
                </c:pt>
                <c:pt idx="574">
                  <c:v>1999</c:v>
                </c:pt>
                <c:pt idx="575">
                  <c:v>1999</c:v>
                </c:pt>
                <c:pt idx="576">
                  <c:v>1999</c:v>
                </c:pt>
                <c:pt idx="577">
                  <c:v>1999</c:v>
                </c:pt>
                <c:pt idx="578">
                  <c:v>1999</c:v>
                </c:pt>
                <c:pt idx="579">
                  <c:v>2000</c:v>
                </c:pt>
                <c:pt idx="580">
                  <c:v>2000</c:v>
                </c:pt>
                <c:pt idx="581">
                  <c:v>2000</c:v>
                </c:pt>
                <c:pt idx="582">
                  <c:v>2000</c:v>
                </c:pt>
                <c:pt idx="583">
                  <c:v>2000</c:v>
                </c:pt>
                <c:pt idx="584">
                  <c:v>2000</c:v>
                </c:pt>
                <c:pt idx="585">
                  <c:v>2000</c:v>
                </c:pt>
                <c:pt idx="586">
                  <c:v>2000</c:v>
                </c:pt>
                <c:pt idx="587">
                  <c:v>2000</c:v>
                </c:pt>
                <c:pt idx="588">
                  <c:v>2000</c:v>
                </c:pt>
                <c:pt idx="589">
                  <c:v>2000</c:v>
                </c:pt>
                <c:pt idx="590">
                  <c:v>2000</c:v>
                </c:pt>
                <c:pt idx="591">
                  <c:v>2001</c:v>
                </c:pt>
                <c:pt idx="592">
                  <c:v>2001</c:v>
                </c:pt>
                <c:pt idx="593">
                  <c:v>2001</c:v>
                </c:pt>
                <c:pt idx="594">
                  <c:v>2001</c:v>
                </c:pt>
                <c:pt idx="595">
                  <c:v>2001</c:v>
                </c:pt>
                <c:pt idx="596">
                  <c:v>2001</c:v>
                </c:pt>
                <c:pt idx="597">
                  <c:v>2001</c:v>
                </c:pt>
                <c:pt idx="598">
                  <c:v>2001</c:v>
                </c:pt>
                <c:pt idx="599">
                  <c:v>2001</c:v>
                </c:pt>
                <c:pt idx="600">
                  <c:v>2001</c:v>
                </c:pt>
                <c:pt idx="601">
                  <c:v>2001</c:v>
                </c:pt>
                <c:pt idx="602">
                  <c:v>2001</c:v>
                </c:pt>
                <c:pt idx="603">
                  <c:v>2002</c:v>
                </c:pt>
                <c:pt idx="604">
                  <c:v>2002</c:v>
                </c:pt>
                <c:pt idx="605">
                  <c:v>2002</c:v>
                </c:pt>
                <c:pt idx="606">
                  <c:v>2002</c:v>
                </c:pt>
                <c:pt idx="607">
                  <c:v>2002</c:v>
                </c:pt>
                <c:pt idx="608">
                  <c:v>2002</c:v>
                </c:pt>
                <c:pt idx="609">
                  <c:v>2002</c:v>
                </c:pt>
                <c:pt idx="610">
                  <c:v>2002</c:v>
                </c:pt>
                <c:pt idx="611">
                  <c:v>2002</c:v>
                </c:pt>
                <c:pt idx="612">
                  <c:v>2002</c:v>
                </c:pt>
                <c:pt idx="613">
                  <c:v>2002</c:v>
                </c:pt>
                <c:pt idx="614">
                  <c:v>2002</c:v>
                </c:pt>
                <c:pt idx="615">
                  <c:v>2003</c:v>
                </c:pt>
                <c:pt idx="616">
                  <c:v>2003</c:v>
                </c:pt>
                <c:pt idx="617">
                  <c:v>2003</c:v>
                </c:pt>
                <c:pt idx="618">
                  <c:v>2003</c:v>
                </c:pt>
                <c:pt idx="619">
                  <c:v>2003</c:v>
                </c:pt>
                <c:pt idx="620">
                  <c:v>2003</c:v>
                </c:pt>
                <c:pt idx="621">
                  <c:v>2003</c:v>
                </c:pt>
                <c:pt idx="622">
                  <c:v>2003</c:v>
                </c:pt>
                <c:pt idx="623">
                  <c:v>2003</c:v>
                </c:pt>
                <c:pt idx="624">
                  <c:v>2003</c:v>
                </c:pt>
                <c:pt idx="625">
                  <c:v>2003</c:v>
                </c:pt>
                <c:pt idx="626">
                  <c:v>2003</c:v>
                </c:pt>
                <c:pt idx="627">
                  <c:v>2004</c:v>
                </c:pt>
                <c:pt idx="628">
                  <c:v>2004</c:v>
                </c:pt>
                <c:pt idx="629">
                  <c:v>2004</c:v>
                </c:pt>
                <c:pt idx="630">
                  <c:v>2004</c:v>
                </c:pt>
                <c:pt idx="631">
                  <c:v>2004</c:v>
                </c:pt>
                <c:pt idx="632">
                  <c:v>2004</c:v>
                </c:pt>
                <c:pt idx="633">
                  <c:v>2004</c:v>
                </c:pt>
                <c:pt idx="634">
                  <c:v>2004</c:v>
                </c:pt>
                <c:pt idx="635">
                  <c:v>2004</c:v>
                </c:pt>
                <c:pt idx="636">
                  <c:v>2004</c:v>
                </c:pt>
                <c:pt idx="637">
                  <c:v>2004</c:v>
                </c:pt>
                <c:pt idx="638">
                  <c:v>2004</c:v>
                </c:pt>
                <c:pt idx="639">
                  <c:v>2005</c:v>
                </c:pt>
                <c:pt idx="640">
                  <c:v>2005</c:v>
                </c:pt>
                <c:pt idx="641">
                  <c:v>2005</c:v>
                </c:pt>
                <c:pt idx="642">
                  <c:v>2005</c:v>
                </c:pt>
                <c:pt idx="643">
                  <c:v>2005</c:v>
                </c:pt>
                <c:pt idx="644">
                  <c:v>2005</c:v>
                </c:pt>
                <c:pt idx="645">
                  <c:v>2005</c:v>
                </c:pt>
                <c:pt idx="646">
                  <c:v>2005</c:v>
                </c:pt>
                <c:pt idx="647">
                  <c:v>2005</c:v>
                </c:pt>
                <c:pt idx="648">
                  <c:v>2005</c:v>
                </c:pt>
                <c:pt idx="649">
                  <c:v>2005</c:v>
                </c:pt>
                <c:pt idx="650">
                  <c:v>2005</c:v>
                </c:pt>
                <c:pt idx="651">
                  <c:v>2006</c:v>
                </c:pt>
                <c:pt idx="652">
                  <c:v>2006</c:v>
                </c:pt>
                <c:pt idx="653">
                  <c:v>2006</c:v>
                </c:pt>
                <c:pt idx="654">
                  <c:v>2006</c:v>
                </c:pt>
                <c:pt idx="655">
                  <c:v>2006</c:v>
                </c:pt>
                <c:pt idx="656">
                  <c:v>2006</c:v>
                </c:pt>
                <c:pt idx="657">
                  <c:v>2006</c:v>
                </c:pt>
                <c:pt idx="658">
                  <c:v>2006</c:v>
                </c:pt>
                <c:pt idx="659">
                  <c:v>2006</c:v>
                </c:pt>
                <c:pt idx="660">
                  <c:v>2006</c:v>
                </c:pt>
                <c:pt idx="661">
                  <c:v>2006</c:v>
                </c:pt>
                <c:pt idx="662">
                  <c:v>2006</c:v>
                </c:pt>
                <c:pt idx="663">
                  <c:v>2007</c:v>
                </c:pt>
                <c:pt idx="664">
                  <c:v>2007</c:v>
                </c:pt>
                <c:pt idx="665">
                  <c:v>2007</c:v>
                </c:pt>
                <c:pt idx="666">
                  <c:v>2007</c:v>
                </c:pt>
                <c:pt idx="667">
                  <c:v>2007</c:v>
                </c:pt>
                <c:pt idx="668">
                  <c:v>2007</c:v>
                </c:pt>
                <c:pt idx="669">
                  <c:v>2007</c:v>
                </c:pt>
                <c:pt idx="670">
                  <c:v>2007</c:v>
                </c:pt>
                <c:pt idx="671">
                  <c:v>2007</c:v>
                </c:pt>
                <c:pt idx="672">
                  <c:v>2007</c:v>
                </c:pt>
                <c:pt idx="673">
                  <c:v>2007</c:v>
                </c:pt>
                <c:pt idx="674">
                  <c:v>2007</c:v>
                </c:pt>
                <c:pt idx="675">
                  <c:v>2008</c:v>
                </c:pt>
                <c:pt idx="676">
                  <c:v>2008</c:v>
                </c:pt>
                <c:pt idx="677">
                  <c:v>2008</c:v>
                </c:pt>
                <c:pt idx="678">
                  <c:v>2008</c:v>
                </c:pt>
                <c:pt idx="679">
                  <c:v>2008</c:v>
                </c:pt>
                <c:pt idx="680">
                  <c:v>2008</c:v>
                </c:pt>
                <c:pt idx="681">
                  <c:v>2008</c:v>
                </c:pt>
                <c:pt idx="682">
                  <c:v>2008</c:v>
                </c:pt>
                <c:pt idx="683">
                  <c:v>2008</c:v>
                </c:pt>
                <c:pt idx="684">
                  <c:v>2008</c:v>
                </c:pt>
                <c:pt idx="685">
                  <c:v>2008</c:v>
                </c:pt>
                <c:pt idx="686">
                  <c:v>2008</c:v>
                </c:pt>
                <c:pt idx="687">
                  <c:v>2009</c:v>
                </c:pt>
                <c:pt idx="688">
                  <c:v>2009</c:v>
                </c:pt>
                <c:pt idx="689">
                  <c:v>2009</c:v>
                </c:pt>
                <c:pt idx="690">
                  <c:v>2009</c:v>
                </c:pt>
                <c:pt idx="691">
                  <c:v>2009</c:v>
                </c:pt>
                <c:pt idx="692">
                  <c:v>2009</c:v>
                </c:pt>
                <c:pt idx="693">
                  <c:v>2009</c:v>
                </c:pt>
                <c:pt idx="694">
                  <c:v>2009</c:v>
                </c:pt>
                <c:pt idx="695">
                  <c:v>2009</c:v>
                </c:pt>
                <c:pt idx="696">
                  <c:v>2009</c:v>
                </c:pt>
                <c:pt idx="697">
                  <c:v>2009</c:v>
                </c:pt>
                <c:pt idx="698">
                  <c:v>2009</c:v>
                </c:pt>
                <c:pt idx="699">
                  <c:v>2010</c:v>
                </c:pt>
                <c:pt idx="700">
                  <c:v>2010</c:v>
                </c:pt>
                <c:pt idx="701">
                  <c:v>2010</c:v>
                </c:pt>
                <c:pt idx="702">
                  <c:v>2010</c:v>
                </c:pt>
                <c:pt idx="703">
                  <c:v>2010</c:v>
                </c:pt>
                <c:pt idx="704">
                  <c:v>2010</c:v>
                </c:pt>
                <c:pt idx="705">
                  <c:v>2010</c:v>
                </c:pt>
                <c:pt idx="706">
                  <c:v>2010</c:v>
                </c:pt>
                <c:pt idx="707">
                  <c:v>2010</c:v>
                </c:pt>
                <c:pt idx="708">
                  <c:v>2010</c:v>
                </c:pt>
                <c:pt idx="709">
                  <c:v>2010</c:v>
                </c:pt>
                <c:pt idx="710">
                  <c:v>2010</c:v>
                </c:pt>
                <c:pt idx="711">
                  <c:v>2011</c:v>
                </c:pt>
                <c:pt idx="712">
                  <c:v>2011</c:v>
                </c:pt>
                <c:pt idx="713">
                  <c:v>2011</c:v>
                </c:pt>
                <c:pt idx="714">
                  <c:v>2011</c:v>
                </c:pt>
                <c:pt idx="715">
                  <c:v>2011</c:v>
                </c:pt>
                <c:pt idx="716">
                  <c:v>2011</c:v>
                </c:pt>
                <c:pt idx="717">
                  <c:v>2011</c:v>
                </c:pt>
                <c:pt idx="718">
                  <c:v>2011</c:v>
                </c:pt>
                <c:pt idx="719">
                  <c:v>2011</c:v>
                </c:pt>
                <c:pt idx="720">
                  <c:v>2011</c:v>
                </c:pt>
                <c:pt idx="721">
                  <c:v>2011</c:v>
                </c:pt>
                <c:pt idx="722">
                  <c:v>2011</c:v>
                </c:pt>
                <c:pt idx="723">
                  <c:v>2012</c:v>
                </c:pt>
                <c:pt idx="724">
                  <c:v>2012</c:v>
                </c:pt>
                <c:pt idx="725">
                  <c:v>2012</c:v>
                </c:pt>
                <c:pt idx="726">
                  <c:v>2012</c:v>
                </c:pt>
                <c:pt idx="727">
                  <c:v>2012</c:v>
                </c:pt>
                <c:pt idx="728">
                  <c:v>2012</c:v>
                </c:pt>
                <c:pt idx="729">
                  <c:v>2012</c:v>
                </c:pt>
                <c:pt idx="730">
                  <c:v>2012</c:v>
                </c:pt>
                <c:pt idx="731">
                  <c:v>2012</c:v>
                </c:pt>
                <c:pt idx="732">
                  <c:v>2012</c:v>
                </c:pt>
                <c:pt idx="733">
                  <c:v>2012</c:v>
                </c:pt>
                <c:pt idx="734">
                  <c:v>2012</c:v>
                </c:pt>
                <c:pt idx="735">
                  <c:v>2013</c:v>
                </c:pt>
                <c:pt idx="736">
                  <c:v>2013</c:v>
                </c:pt>
                <c:pt idx="737">
                  <c:v>2013</c:v>
                </c:pt>
                <c:pt idx="738">
                  <c:v>2013</c:v>
                </c:pt>
                <c:pt idx="739">
                  <c:v>2013</c:v>
                </c:pt>
                <c:pt idx="740">
                  <c:v>2013</c:v>
                </c:pt>
                <c:pt idx="741">
                  <c:v>2013</c:v>
                </c:pt>
                <c:pt idx="742">
                  <c:v>2013</c:v>
                </c:pt>
                <c:pt idx="743">
                  <c:v>2013</c:v>
                </c:pt>
                <c:pt idx="744">
                  <c:v>2013</c:v>
                </c:pt>
                <c:pt idx="745">
                  <c:v>2013</c:v>
                </c:pt>
                <c:pt idx="746">
                  <c:v>2013</c:v>
                </c:pt>
                <c:pt idx="747">
                  <c:v>2014</c:v>
                </c:pt>
                <c:pt idx="748">
                  <c:v>2014</c:v>
                </c:pt>
                <c:pt idx="749">
                  <c:v>2014</c:v>
                </c:pt>
                <c:pt idx="750">
                  <c:v>2014</c:v>
                </c:pt>
                <c:pt idx="751">
                  <c:v>2014</c:v>
                </c:pt>
                <c:pt idx="752">
                  <c:v>2014</c:v>
                </c:pt>
                <c:pt idx="753">
                  <c:v>2014</c:v>
                </c:pt>
                <c:pt idx="754">
                  <c:v>2014</c:v>
                </c:pt>
                <c:pt idx="755">
                  <c:v>2014</c:v>
                </c:pt>
                <c:pt idx="756">
                  <c:v>2014</c:v>
                </c:pt>
                <c:pt idx="757">
                  <c:v>2014</c:v>
                </c:pt>
                <c:pt idx="758">
                  <c:v>2014</c:v>
                </c:pt>
                <c:pt idx="759">
                  <c:v>2015</c:v>
                </c:pt>
                <c:pt idx="760">
                  <c:v>2015</c:v>
                </c:pt>
                <c:pt idx="761">
                  <c:v>2015</c:v>
                </c:pt>
                <c:pt idx="762">
                  <c:v>2015</c:v>
                </c:pt>
                <c:pt idx="763">
                  <c:v>2015</c:v>
                </c:pt>
                <c:pt idx="764">
                  <c:v>2015</c:v>
                </c:pt>
                <c:pt idx="765">
                  <c:v>2015</c:v>
                </c:pt>
                <c:pt idx="766">
                  <c:v>2015</c:v>
                </c:pt>
                <c:pt idx="767">
                  <c:v>2015</c:v>
                </c:pt>
                <c:pt idx="768">
                  <c:v>2015</c:v>
                </c:pt>
                <c:pt idx="769">
                  <c:v>2015</c:v>
                </c:pt>
                <c:pt idx="770">
                  <c:v>2015</c:v>
                </c:pt>
                <c:pt idx="771">
                  <c:v>2016</c:v>
                </c:pt>
                <c:pt idx="772">
                  <c:v>2016</c:v>
                </c:pt>
                <c:pt idx="773">
                  <c:v>2016</c:v>
                </c:pt>
                <c:pt idx="774">
                  <c:v>2016</c:v>
                </c:pt>
                <c:pt idx="775">
                  <c:v>2016</c:v>
                </c:pt>
                <c:pt idx="776">
                  <c:v>2016</c:v>
                </c:pt>
                <c:pt idx="777">
                  <c:v>2016</c:v>
                </c:pt>
                <c:pt idx="778">
                  <c:v>2016</c:v>
                </c:pt>
                <c:pt idx="779">
                  <c:v>2016</c:v>
                </c:pt>
                <c:pt idx="780">
                  <c:v>2016</c:v>
                </c:pt>
                <c:pt idx="781">
                  <c:v>2016</c:v>
                </c:pt>
                <c:pt idx="782">
                  <c:v>2016</c:v>
                </c:pt>
                <c:pt idx="783">
                  <c:v>2017</c:v>
                </c:pt>
                <c:pt idx="784">
                  <c:v>2017</c:v>
                </c:pt>
                <c:pt idx="785">
                  <c:v>2017</c:v>
                </c:pt>
                <c:pt idx="786">
                  <c:v>2017</c:v>
                </c:pt>
                <c:pt idx="787">
                  <c:v>2017</c:v>
                </c:pt>
                <c:pt idx="788">
                  <c:v>2017</c:v>
                </c:pt>
                <c:pt idx="789">
                  <c:v>2017</c:v>
                </c:pt>
                <c:pt idx="790">
                  <c:v>2017</c:v>
                </c:pt>
                <c:pt idx="791">
                  <c:v>2017</c:v>
                </c:pt>
                <c:pt idx="792">
                  <c:v>2017</c:v>
                </c:pt>
                <c:pt idx="793">
                  <c:v>2017</c:v>
                </c:pt>
                <c:pt idx="794">
                  <c:v>2017</c:v>
                </c:pt>
                <c:pt idx="795">
                  <c:v>2018</c:v>
                </c:pt>
                <c:pt idx="796">
                  <c:v>2018</c:v>
                </c:pt>
                <c:pt idx="797">
                  <c:v>2018</c:v>
                </c:pt>
                <c:pt idx="798">
                  <c:v>2018</c:v>
                </c:pt>
                <c:pt idx="799">
                  <c:v>2018</c:v>
                </c:pt>
                <c:pt idx="800">
                  <c:v>2018</c:v>
                </c:pt>
                <c:pt idx="801">
                  <c:v>2018</c:v>
                </c:pt>
                <c:pt idx="802">
                  <c:v>2018</c:v>
                </c:pt>
                <c:pt idx="803">
                  <c:v>2018</c:v>
                </c:pt>
                <c:pt idx="804">
                  <c:v>2018</c:v>
                </c:pt>
                <c:pt idx="805">
                  <c:v>2018</c:v>
                </c:pt>
                <c:pt idx="806">
                  <c:v>2018</c:v>
                </c:pt>
                <c:pt idx="807">
                  <c:v>2019</c:v>
                </c:pt>
                <c:pt idx="808">
                  <c:v>2019</c:v>
                </c:pt>
                <c:pt idx="809">
                  <c:v>2019</c:v>
                </c:pt>
                <c:pt idx="810">
                  <c:v>2019</c:v>
                </c:pt>
                <c:pt idx="811">
                  <c:v>2019</c:v>
                </c:pt>
                <c:pt idx="812">
                  <c:v>2019</c:v>
                </c:pt>
                <c:pt idx="813">
                  <c:v>2019</c:v>
                </c:pt>
                <c:pt idx="814">
                  <c:v>2019</c:v>
                </c:pt>
                <c:pt idx="815">
                  <c:v>2019</c:v>
                </c:pt>
                <c:pt idx="816">
                  <c:v>2019</c:v>
                </c:pt>
                <c:pt idx="817">
                  <c:v>2019</c:v>
                </c:pt>
                <c:pt idx="818">
                  <c:v>2019</c:v>
                </c:pt>
                <c:pt idx="819">
                  <c:v>2020</c:v>
                </c:pt>
                <c:pt idx="820">
                  <c:v>2020</c:v>
                </c:pt>
                <c:pt idx="821">
                  <c:v>2020</c:v>
                </c:pt>
                <c:pt idx="822">
                  <c:v>2020</c:v>
                </c:pt>
                <c:pt idx="823">
                  <c:v>2020</c:v>
                </c:pt>
                <c:pt idx="824">
                  <c:v>2020</c:v>
                </c:pt>
                <c:pt idx="825">
                  <c:v>2020</c:v>
                </c:pt>
                <c:pt idx="826">
                  <c:v>2020</c:v>
                </c:pt>
              </c:numCache>
            </c:numRef>
          </c:cat>
          <c:val>
            <c:numRef>
              <c:f>Data!$AO$25:$AO$851</c:f>
              <c:numCache>
                <c:formatCode>General</c:formatCode>
                <c:ptCount val="827"/>
                <c:pt idx="3" formatCode="0.00">
                  <c:v>0.28472150151840492</c:v>
                </c:pt>
                <c:pt idx="4" formatCode="0.00">
                  <c:v>-2.0523942121900257E-2</c:v>
                </c:pt>
                <c:pt idx="5" formatCode="0.00">
                  <c:v>-4.5845320361849552E-2</c:v>
                </c:pt>
                <c:pt idx="6" formatCode="0.00">
                  <c:v>-5.8331643969813891E-2</c:v>
                </c:pt>
                <c:pt idx="7" formatCode="0.00">
                  <c:v>-0.13326137012076544</c:v>
                </c:pt>
                <c:pt idx="8" formatCode="0.00">
                  <c:v>-0.16100209293231865</c:v>
                </c:pt>
                <c:pt idx="9" formatCode="0.00">
                  <c:v>-0.14276153225227567</c:v>
                </c:pt>
                <c:pt idx="10" formatCode="0.00">
                  <c:v>-0.19356898418763291</c:v>
                </c:pt>
                <c:pt idx="11" formatCode="0.00">
                  <c:v>-0.17147139797606561</c:v>
                </c:pt>
                <c:pt idx="12" formatCode="0.00">
                  <c:v>-0.17556062015089849</c:v>
                </c:pt>
                <c:pt idx="13" formatCode="0.00">
                  <c:v>-0.12275461831873535</c:v>
                </c:pt>
                <c:pt idx="14" formatCode="0.00">
                  <c:v>-0.20695908448034475</c:v>
                </c:pt>
                <c:pt idx="15" formatCode="0.00">
                  <c:v>-0.32580780441137663</c:v>
                </c:pt>
                <c:pt idx="16" formatCode="0.00">
                  <c:v>-0.27546632502313984</c:v>
                </c:pt>
                <c:pt idx="17" formatCode="0.00">
                  <c:v>-0.32363082633526563</c:v>
                </c:pt>
                <c:pt idx="18" formatCode="0.00">
                  <c:v>-0.39182053807621364</c:v>
                </c:pt>
                <c:pt idx="19" formatCode="0.00">
                  <c:v>-0.44303117342348192</c:v>
                </c:pt>
                <c:pt idx="20" formatCode="0.00">
                  <c:v>-0.52288539861898808</c:v>
                </c:pt>
                <c:pt idx="21" formatCode="0.00">
                  <c:v>-0.74685301827695982</c:v>
                </c:pt>
                <c:pt idx="22" formatCode="0.00">
                  <c:v>-0.88353488212956532</c:v>
                </c:pt>
                <c:pt idx="23" formatCode="0.00">
                  <c:v>-0.87850704279505676</c:v>
                </c:pt>
                <c:pt idx="24" formatCode="0.00">
                  <c:v>-0.98116453101768419</c:v>
                </c:pt>
                <c:pt idx="25" formatCode="0.00">
                  <c:v>-1.1610789623594362</c:v>
                </c:pt>
                <c:pt idx="26" formatCode="0.00">
                  <c:v>-1.3162253314863817</c:v>
                </c:pt>
                <c:pt idx="27" formatCode="0.00">
                  <c:v>-1.2837308364378823</c:v>
                </c:pt>
                <c:pt idx="28" formatCode="0.00">
                  <c:v>-1.3312531012430235</c:v>
                </c:pt>
                <c:pt idx="29" formatCode="0.00">
                  <c:v>-1.3233047886042286</c:v>
                </c:pt>
                <c:pt idx="30" formatCode="0.00">
                  <c:v>-1.5396135690611732</c:v>
                </c:pt>
                <c:pt idx="31" formatCode="0.00">
                  <c:v>-1.6352532272761844</c:v>
                </c:pt>
                <c:pt idx="32" formatCode="0.00">
                  <c:v>-1.7358427815555082</c:v>
                </c:pt>
                <c:pt idx="33" formatCode="0.00">
                  <c:v>-1.7088205238113632</c:v>
                </c:pt>
                <c:pt idx="34" formatCode="0.00">
                  <c:v>-1.8159462025147379</c:v>
                </c:pt>
                <c:pt idx="35" formatCode="0.00">
                  <c:v>-1.8849986970036305</c:v>
                </c:pt>
                <c:pt idx="36" formatCode="0.00">
                  <c:v>-1.9268881744791635</c:v>
                </c:pt>
                <c:pt idx="37" formatCode="0.00">
                  <c:v>-1.9777914975510804</c:v>
                </c:pt>
                <c:pt idx="38" formatCode="0.00">
                  <c:v>-1.9848703247286898</c:v>
                </c:pt>
                <c:pt idx="39" formatCode="0.00">
                  <c:v>-1.9449493528564901</c:v>
                </c:pt>
                <c:pt idx="40" formatCode="0.00">
                  <c:v>-2.050742583571576</c:v>
                </c:pt>
                <c:pt idx="41" formatCode="0.00">
                  <c:v>-2.1801285367361931</c:v>
                </c:pt>
                <c:pt idx="42" formatCode="0.00">
                  <c:v>-2.2143765988612092</c:v>
                </c:pt>
                <c:pt idx="43" formatCode="0.00">
                  <c:v>-2.1780730996873747</c:v>
                </c:pt>
                <c:pt idx="44" formatCode="0.00">
                  <c:v>-2.3107990027504242</c:v>
                </c:pt>
                <c:pt idx="45" formatCode="0.00">
                  <c:v>-2.3173682540130756</c:v>
                </c:pt>
                <c:pt idx="46" formatCode="0.00">
                  <c:v>-2.3490549668016398</c:v>
                </c:pt>
                <c:pt idx="47" formatCode="0.00">
                  <c:v>-2.4689780583880605</c:v>
                </c:pt>
                <c:pt idx="48" formatCode="0.00">
                  <c:v>-2.4669833615882393</c:v>
                </c:pt>
                <c:pt idx="49" formatCode="0.00">
                  <c:v>-2.5480550149404322</c:v>
                </c:pt>
                <c:pt idx="50" formatCode="0.00">
                  <c:v>-2.6041591222649374</c:v>
                </c:pt>
                <c:pt idx="51" formatCode="0.00">
                  <c:v>-2.5771305289192972</c:v>
                </c:pt>
                <c:pt idx="52" formatCode="0.00">
                  <c:v>-2.5797861248331726</c:v>
                </c:pt>
                <c:pt idx="53" formatCode="0.00">
                  <c:v>-2.5410556717840618</c:v>
                </c:pt>
                <c:pt idx="54" formatCode="0.00">
                  <c:v>-2.5545407253894608</c:v>
                </c:pt>
                <c:pt idx="55" formatCode="0.00">
                  <c:v>-2.4975117484666991</c:v>
                </c:pt>
                <c:pt idx="56" formatCode="0.00">
                  <c:v>-2.4765522876803487</c:v>
                </c:pt>
                <c:pt idx="57" formatCode="0.00">
                  <c:v>-2.5148797622111938</c:v>
                </c:pt>
                <c:pt idx="58" formatCode="0.00">
                  <c:v>-2.507721749751084</c:v>
                </c:pt>
                <c:pt idx="59" formatCode="0.00">
                  <c:v>-2.5740716002202295</c:v>
                </c:pt>
                <c:pt idx="60" formatCode="0.00">
                  <c:v>-2.5876376964557184</c:v>
                </c:pt>
                <c:pt idx="61" formatCode="0.00">
                  <c:v>-2.6560330312632834</c:v>
                </c:pt>
                <c:pt idx="62" formatCode="0.00">
                  <c:v>-2.6426960107647854</c:v>
                </c:pt>
                <c:pt idx="63" formatCode="0.00">
                  <c:v>-2.5962244767680649</c:v>
                </c:pt>
                <c:pt idx="64" formatCode="0.00">
                  <c:v>-2.6512745247647831</c:v>
                </c:pt>
                <c:pt idx="65" formatCode="0.00">
                  <c:v>-2.6231405195593442</c:v>
                </c:pt>
                <c:pt idx="66" formatCode="0.00">
                  <c:v>-2.6546070523796499</c:v>
                </c:pt>
                <c:pt idx="67" formatCode="0.00">
                  <c:v>-2.6368451230315788</c:v>
                </c:pt>
                <c:pt idx="68" formatCode="0.00">
                  <c:v>-2.6544110883207002</c:v>
                </c:pt>
                <c:pt idx="69" formatCode="0.00">
                  <c:v>-2.5614212899649544</c:v>
                </c:pt>
                <c:pt idx="70" formatCode="0.00">
                  <c:v>-2.5063581501717143</c:v>
                </c:pt>
                <c:pt idx="71" formatCode="0.00">
                  <c:v>-2.5128789864448637</c:v>
                </c:pt>
                <c:pt idx="72" formatCode="0.00">
                  <c:v>-2.5039254585257469</c:v>
                </c:pt>
                <c:pt idx="73" formatCode="0.00">
                  <c:v>-2.3984818396640124</c:v>
                </c:pt>
                <c:pt idx="74" formatCode="0.00">
                  <c:v>-2.274916648572912</c:v>
                </c:pt>
                <c:pt idx="75" formatCode="0.00">
                  <c:v>-2.3183229766510629</c:v>
                </c:pt>
                <c:pt idx="76" formatCode="0.00">
                  <c:v>-2.2973892059896568</c:v>
                </c:pt>
                <c:pt idx="77" formatCode="0.00">
                  <c:v>-2.3637085891917167</c:v>
                </c:pt>
                <c:pt idx="78" formatCode="0.00">
                  <c:v>-2.251034253967203</c:v>
                </c:pt>
                <c:pt idx="79" formatCode="0.00">
                  <c:v>-2.2545389415087116</c:v>
                </c:pt>
                <c:pt idx="80" formatCode="0.00">
                  <c:v>-2.2068858280053552</c:v>
                </c:pt>
                <c:pt idx="81" formatCode="0.00">
                  <c:v>-2.2742031257450761</c:v>
                </c:pt>
                <c:pt idx="82" formatCode="0.00">
                  <c:v>-2.2153013887642232</c:v>
                </c:pt>
                <c:pt idx="83" formatCode="0.00">
                  <c:v>-2.2291026699725882</c:v>
                </c:pt>
                <c:pt idx="84" formatCode="0.00">
                  <c:v>-2.2220564219483792</c:v>
                </c:pt>
                <c:pt idx="85" formatCode="0.00">
                  <c:v>-2.2364207324123986</c:v>
                </c:pt>
                <c:pt idx="86" formatCode="0.00">
                  <c:v>-2.2920884433115893</c:v>
                </c:pt>
                <c:pt idx="87" formatCode="0.00">
                  <c:v>-2.3159721984030681</c:v>
                </c:pt>
                <c:pt idx="88" formatCode="0.00">
                  <c:v>-2.3765147768234995</c:v>
                </c:pt>
                <c:pt idx="89" formatCode="0.00">
                  <c:v>-2.3683564464356426</c:v>
                </c:pt>
                <c:pt idx="90" formatCode="0.00">
                  <c:v>-2.3021979637444274</c:v>
                </c:pt>
                <c:pt idx="91" formatCode="0.00">
                  <c:v>-2.3094953031924215</c:v>
                </c:pt>
                <c:pt idx="92" formatCode="0.00">
                  <c:v>-2.2506952088452117</c:v>
                </c:pt>
                <c:pt idx="93" formatCode="0.00">
                  <c:v>-2.2439724110426678</c:v>
                </c:pt>
                <c:pt idx="94" formatCode="0.00">
                  <c:v>-2.2023784527150956</c:v>
                </c:pt>
                <c:pt idx="95" formatCode="0.00">
                  <c:v>-2.1667623234445559</c:v>
                </c:pt>
                <c:pt idx="96" formatCode="0.00">
                  <c:v>-2.1008498532292461</c:v>
                </c:pt>
                <c:pt idx="97" formatCode="0.00">
                  <c:v>-1.9976218328734847</c:v>
                </c:pt>
                <c:pt idx="98" formatCode="0.00">
                  <c:v>-2.0431105955550102</c:v>
                </c:pt>
                <c:pt idx="99" formatCode="0.00">
                  <c:v>-2.0614223650861505</c:v>
                </c:pt>
                <c:pt idx="100" formatCode="0.00">
                  <c:v>-2.0981501462507093</c:v>
                </c:pt>
                <c:pt idx="101" formatCode="0.00">
                  <c:v>-2.1257441177700449</c:v>
                </c:pt>
                <c:pt idx="102" formatCode="0.00">
                  <c:v>-2.0796937023144584</c:v>
                </c:pt>
                <c:pt idx="103" formatCode="0.00">
                  <c:v>-2.1347063897979379</c:v>
                </c:pt>
                <c:pt idx="104" formatCode="0.00">
                  <c:v>-2.227350630141697</c:v>
                </c:pt>
                <c:pt idx="105" formatCode="0.00">
                  <c:v>-2.36863497082682</c:v>
                </c:pt>
                <c:pt idx="106" formatCode="0.00">
                  <c:v>-2.3188201133675301</c:v>
                </c:pt>
                <c:pt idx="107" formatCode="0.00">
                  <c:v>-2.2923350524648245</c:v>
                </c:pt>
                <c:pt idx="108" formatCode="0.00">
                  <c:v>-2.2530745674185897</c:v>
                </c:pt>
                <c:pt idx="109" formatCode="0.00">
                  <c:v>-2.2314041391155892</c:v>
                </c:pt>
                <c:pt idx="110" formatCode="0.00">
                  <c:v>-2.3089648122849957</c:v>
                </c:pt>
                <c:pt idx="111" formatCode="0.00">
                  <c:v>-2.3570661400486181</c:v>
                </c:pt>
                <c:pt idx="112" formatCode="0.00">
                  <c:v>-2.3480663520605094</c:v>
                </c:pt>
                <c:pt idx="113" formatCode="0.00">
                  <c:v>-2.3424656964216797</c:v>
                </c:pt>
                <c:pt idx="114" formatCode="0.00">
                  <c:v>-2.2985718697284261</c:v>
                </c:pt>
                <c:pt idx="115" formatCode="0.00">
                  <c:v>-2.3654207546950645</c:v>
                </c:pt>
                <c:pt idx="116" formatCode="0.00">
                  <c:v>-2.3782285124481302</c:v>
                </c:pt>
                <c:pt idx="117" formatCode="0.00">
                  <c:v>-2.3585334536791005</c:v>
                </c:pt>
                <c:pt idx="118" formatCode="0.00">
                  <c:v>-2.3067710689135033</c:v>
                </c:pt>
                <c:pt idx="119" formatCode="0.00">
                  <c:v>-2.3497882655920019</c:v>
                </c:pt>
                <c:pt idx="120" formatCode="0.00">
                  <c:v>-2.3195268051468796</c:v>
                </c:pt>
                <c:pt idx="121" formatCode="0.00">
                  <c:v>-2.3227232574927901</c:v>
                </c:pt>
                <c:pt idx="122" formatCode="0.00">
                  <c:v>-2.327260436357121</c:v>
                </c:pt>
                <c:pt idx="123" formatCode="0.00">
                  <c:v>-2.3062341197365264</c:v>
                </c:pt>
                <c:pt idx="124" formatCode="0.00">
                  <c:v>-2.3325718375153008</c:v>
                </c:pt>
                <c:pt idx="125" formatCode="0.00">
                  <c:v>-2.2773455196848329</c:v>
                </c:pt>
                <c:pt idx="126" formatCode="0.00">
                  <c:v>-2.2880952478534069</c:v>
                </c:pt>
                <c:pt idx="127" formatCode="0.00">
                  <c:v>-2.295088716705004</c:v>
                </c:pt>
                <c:pt idx="128" formatCode="0.00">
                  <c:v>-2.297599579486326</c:v>
                </c:pt>
                <c:pt idx="129" formatCode="0.00">
                  <c:v>-2.2342109442156199</c:v>
                </c:pt>
                <c:pt idx="130" formatCode="0.00">
                  <c:v>-2.2611079777579985</c:v>
                </c:pt>
                <c:pt idx="131" formatCode="0.00">
                  <c:v>-2.2703995013639489</c:v>
                </c:pt>
                <c:pt idx="132" formatCode="0.00">
                  <c:v>-2.2446826076090436</c:v>
                </c:pt>
                <c:pt idx="133" formatCode="0.00">
                  <c:v>-2.2369813620002446</c:v>
                </c:pt>
                <c:pt idx="134" formatCode="0.00">
                  <c:v>-2.184000746006419</c:v>
                </c:pt>
                <c:pt idx="135" formatCode="0.00">
                  <c:v>-2.1675159778384669</c:v>
                </c:pt>
                <c:pt idx="136" formatCode="0.00">
                  <c:v>-2.1126437376683822</c:v>
                </c:pt>
                <c:pt idx="137" formatCode="0.00">
                  <c:v>-2.0435465917479294</c:v>
                </c:pt>
                <c:pt idx="138" formatCode="0.00">
                  <c:v>-2.0847878713905463</c:v>
                </c:pt>
                <c:pt idx="139" formatCode="0.00">
                  <c:v>-2.0565802812730016</c:v>
                </c:pt>
                <c:pt idx="140" formatCode="0.00">
                  <c:v>-2.0664005099099296</c:v>
                </c:pt>
                <c:pt idx="141" formatCode="0.00">
                  <c:v>-2.1325498662757543</c:v>
                </c:pt>
                <c:pt idx="142" formatCode="0.00">
                  <c:v>-2.1352676119618823</c:v>
                </c:pt>
                <c:pt idx="143" formatCode="0.00">
                  <c:v>-2.1044807484169699</c:v>
                </c:pt>
                <c:pt idx="144" formatCode="0.00">
                  <c:v>-2.160409926051988</c:v>
                </c:pt>
                <c:pt idx="145" formatCode="0.00">
                  <c:v>-2.1804478168276886</c:v>
                </c:pt>
                <c:pt idx="146" formatCode="0.00">
                  <c:v>-2.1021153436987916</c:v>
                </c:pt>
                <c:pt idx="147" formatCode="0.00">
                  <c:v>-2.0896686584924651</c:v>
                </c:pt>
                <c:pt idx="148" formatCode="0.00">
                  <c:v>-2.0430413024339349</c:v>
                </c:pt>
                <c:pt idx="149" formatCode="0.00">
                  <c:v>-2.01722990411852</c:v>
                </c:pt>
                <c:pt idx="150" formatCode="0.00">
                  <c:v>-2.1007945122517802</c:v>
                </c:pt>
                <c:pt idx="151" formatCode="0.00">
                  <c:v>-2.0968620534389806</c:v>
                </c:pt>
                <c:pt idx="152" formatCode="0.00">
                  <c:v>-2.0555016057096047</c:v>
                </c:pt>
                <c:pt idx="153" formatCode="0.00">
                  <c:v>-1.8749590517017571</c:v>
                </c:pt>
                <c:pt idx="154" formatCode="0.00">
                  <c:v>-1.8663307308614276</c:v>
                </c:pt>
                <c:pt idx="155" formatCode="0.00">
                  <c:v>-1.9395391010730305</c:v>
                </c:pt>
                <c:pt idx="156" formatCode="0.00">
                  <c:v>-1.9983060339134946</c:v>
                </c:pt>
                <c:pt idx="157" formatCode="0.00">
                  <c:v>-1.9507669647465942</c:v>
                </c:pt>
                <c:pt idx="158" formatCode="0.00">
                  <c:v>-1.9101624863421538</c:v>
                </c:pt>
                <c:pt idx="159" formatCode="0.00">
                  <c:v>-1.8351824388057796</c:v>
                </c:pt>
                <c:pt idx="160" formatCode="0.00">
                  <c:v>-1.8372083351127915</c:v>
                </c:pt>
                <c:pt idx="161" formatCode="0.00">
                  <c:v>-1.8814495141869589</c:v>
                </c:pt>
                <c:pt idx="162" formatCode="0.00">
                  <c:v>-1.9252707215511686</c:v>
                </c:pt>
                <c:pt idx="163" formatCode="0.00">
                  <c:v>-1.8644266027544087</c:v>
                </c:pt>
                <c:pt idx="164" formatCode="0.00">
                  <c:v>-1.8599362618852966</c:v>
                </c:pt>
                <c:pt idx="165" formatCode="0.00">
                  <c:v>-1.8838315398118917</c:v>
                </c:pt>
                <c:pt idx="166" formatCode="0.00">
                  <c:v>-1.878473887434124</c:v>
                </c:pt>
                <c:pt idx="167" formatCode="0.00">
                  <c:v>-1.8566473985099636</c:v>
                </c:pt>
                <c:pt idx="168" formatCode="0.00">
                  <c:v>-1.8360860411945197</c:v>
                </c:pt>
                <c:pt idx="169" formatCode="0.00">
                  <c:v>-1.8342132276819851</c:v>
                </c:pt>
                <c:pt idx="170" formatCode="0.00">
                  <c:v>-1.876148564662848</c:v>
                </c:pt>
                <c:pt idx="171" formatCode="0.00">
                  <c:v>-1.8871202431479273</c:v>
                </c:pt>
                <c:pt idx="172" formatCode="0.00">
                  <c:v>-1.8261643841823074</c:v>
                </c:pt>
                <c:pt idx="173" formatCode="0.00">
                  <c:v>-1.8932972221089714</c:v>
                </c:pt>
                <c:pt idx="174" formatCode="0.00">
                  <c:v>-1.8869470751246522</c:v>
                </c:pt>
                <c:pt idx="175" formatCode="0.00">
                  <c:v>-2.0093711144181117</c:v>
                </c:pt>
                <c:pt idx="176" formatCode="0.00">
                  <c:v>-2.0362972045250216</c:v>
                </c:pt>
                <c:pt idx="177" formatCode="0.00">
                  <c:v>-2.0766243476201471</c:v>
                </c:pt>
                <c:pt idx="178" formatCode="0.00">
                  <c:v>-1.9942665576121907</c:v>
                </c:pt>
                <c:pt idx="179" formatCode="0.00">
                  <c:v>-1.9871333393930237</c:v>
                </c:pt>
                <c:pt idx="180" formatCode="0.00">
                  <c:v>-2.0190438076259554</c:v>
                </c:pt>
                <c:pt idx="181" formatCode="0.00">
                  <c:v>-2.0357979921135225</c:v>
                </c:pt>
                <c:pt idx="182" formatCode="0.00">
                  <c:v>-2.0534246815488442</c:v>
                </c:pt>
                <c:pt idx="183" formatCode="0.00">
                  <c:v>-2.0312179114522473</c:v>
                </c:pt>
                <c:pt idx="184" formatCode="0.00">
                  <c:v>-2.0656589565195382</c:v>
                </c:pt>
                <c:pt idx="185" formatCode="0.00">
                  <c:v>-2.0528283149189481</c:v>
                </c:pt>
                <c:pt idx="186" formatCode="0.00">
                  <c:v>-2.0908806575366712</c:v>
                </c:pt>
                <c:pt idx="187" formatCode="0.00">
                  <c:v>-2.0847073694524627</c:v>
                </c:pt>
                <c:pt idx="188" formatCode="0.00">
                  <c:v>-2.108432027674437</c:v>
                </c:pt>
                <c:pt idx="189" formatCode="0.00">
                  <c:v>-2.1208539329963831</c:v>
                </c:pt>
                <c:pt idx="190" formatCode="0.00">
                  <c:v>-2.2055530839748223</c:v>
                </c:pt>
                <c:pt idx="191" formatCode="0.00">
                  <c:v>-2.178431889194826</c:v>
                </c:pt>
                <c:pt idx="192" formatCode="0.00">
                  <c:v>-2.0166630717668124</c:v>
                </c:pt>
                <c:pt idx="193" formatCode="0.00">
                  <c:v>-1.9423026316132566</c:v>
                </c:pt>
                <c:pt idx="194" formatCode="0.00">
                  <c:v>-1.9395892621844499</c:v>
                </c:pt>
                <c:pt idx="195" formatCode="0.00">
                  <c:v>-2.0431270523801728</c:v>
                </c:pt>
                <c:pt idx="196" formatCode="0.00">
                  <c:v>-2.0305103755035572</c:v>
                </c:pt>
                <c:pt idx="197" formatCode="0.00">
                  <c:v>-2.091470496785258</c:v>
                </c:pt>
                <c:pt idx="198" formatCode="0.00">
                  <c:v>-2.0353448934507994</c:v>
                </c:pt>
                <c:pt idx="199" formatCode="0.00">
                  <c:v>-2.0164421062227706</c:v>
                </c:pt>
                <c:pt idx="200" formatCode="0.00">
                  <c:v>-2.1478360428053325</c:v>
                </c:pt>
                <c:pt idx="201" formatCode="0.00">
                  <c:v>-2.1470410513023883</c:v>
                </c:pt>
                <c:pt idx="202" formatCode="0.00">
                  <c:v>-2.1489310219822686</c:v>
                </c:pt>
                <c:pt idx="203" formatCode="0.00">
                  <c:v>-2.0819356960306279</c:v>
                </c:pt>
                <c:pt idx="204" formatCode="0.00">
                  <c:v>-2.1315979974810708</c:v>
                </c:pt>
                <c:pt idx="205" formatCode="0.00">
                  <c:v>-2.1637708717634569</c:v>
                </c:pt>
                <c:pt idx="206" formatCode="0.00">
                  <c:v>-2.0656579010498795</c:v>
                </c:pt>
                <c:pt idx="207" formatCode="0.00">
                  <c:v>-2.1951135784881899</c:v>
                </c:pt>
                <c:pt idx="208" formatCode="0.00">
                  <c:v>-2.187266567562832</c:v>
                </c:pt>
                <c:pt idx="209" formatCode="0.00">
                  <c:v>-2.1803796377069791</c:v>
                </c:pt>
                <c:pt idx="210" formatCode="0.00">
                  <c:v>-2.1845476900900827</c:v>
                </c:pt>
                <c:pt idx="211" formatCode="0.00">
                  <c:v>-2.2183503324736873</c:v>
                </c:pt>
                <c:pt idx="212" formatCode="0.00">
                  <c:v>-2.1660427365110344</c:v>
                </c:pt>
                <c:pt idx="213" formatCode="0.00">
                  <c:v>-2.1530774984038836</c:v>
                </c:pt>
                <c:pt idx="214" formatCode="0.00">
                  <c:v>-2.1187639270922243</c:v>
                </c:pt>
                <c:pt idx="215" formatCode="0.00">
                  <c:v>-2.0831029601287105</c:v>
                </c:pt>
                <c:pt idx="216" formatCode="0.00">
                  <c:v>-2.0511123949845746</c:v>
                </c:pt>
                <c:pt idx="217" formatCode="0.00">
                  <c:v>-2.0757963981008776</c:v>
                </c:pt>
                <c:pt idx="218" formatCode="0.00">
                  <c:v>-2.1000279098486687</c:v>
                </c:pt>
                <c:pt idx="219" formatCode="0.00">
                  <c:v>-2.1592244416423338</c:v>
                </c:pt>
                <c:pt idx="220" formatCode="0.00">
                  <c:v>-2.2135643122986388</c:v>
                </c:pt>
                <c:pt idx="221" formatCode="0.00">
                  <c:v>-2.1409742835047947</c:v>
                </c:pt>
                <c:pt idx="222" formatCode="0.00">
                  <c:v>-2.1503602551793235</c:v>
                </c:pt>
                <c:pt idx="223" formatCode="0.00">
                  <c:v>-2.0092012463140434</c:v>
                </c:pt>
                <c:pt idx="224" formatCode="0.00">
                  <c:v>-1.9830105231428741</c:v>
                </c:pt>
                <c:pt idx="225" formatCode="0.00">
                  <c:v>-1.9177542179827032</c:v>
                </c:pt>
                <c:pt idx="226" formatCode="0.00">
                  <c:v>-1.9262556401395319</c:v>
                </c:pt>
                <c:pt idx="227" formatCode="0.00">
                  <c:v>-1.9668387801925977</c:v>
                </c:pt>
                <c:pt idx="228" formatCode="0.00">
                  <c:v>-1.9252146383617144</c:v>
                </c:pt>
                <c:pt idx="229" formatCode="0.00">
                  <c:v>-1.875659147067207</c:v>
                </c:pt>
                <c:pt idx="230" formatCode="0.00">
                  <c:v>-1.9448377378234571</c:v>
                </c:pt>
                <c:pt idx="231" formatCode="0.00">
                  <c:v>-1.9737575340993905</c:v>
                </c:pt>
                <c:pt idx="232" formatCode="0.00">
                  <c:v>-1.8717421545095865</c:v>
                </c:pt>
                <c:pt idx="233" formatCode="0.00">
                  <c:v>-1.734208218262415</c:v>
                </c:pt>
                <c:pt idx="234" formatCode="0.00">
                  <c:v>-1.7197101720190708</c:v>
                </c:pt>
                <c:pt idx="235" formatCode="0.00">
                  <c:v>-1.7226792363431818</c:v>
                </c:pt>
                <c:pt idx="236" formatCode="0.00">
                  <c:v>-1.6457906887346752</c:v>
                </c:pt>
                <c:pt idx="237" formatCode="0.00">
                  <c:v>-1.357354566848187</c:v>
                </c:pt>
                <c:pt idx="238" formatCode="0.00">
                  <c:v>-1.2036158929078353</c:v>
                </c:pt>
                <c:pt idx="239" formatCode="0.00">
                  <c:v>-1.1203238844578298</c:v>
                </c:pt>
                <c:pt idx="240" formatCode="0.00">
                  <c:v>-1.2062626386879565</c:v>
                </c:pt>
                <c:pt idx="241" formatCode="0.00">
                  <c:v>-1.2958941364940524</c:v>
                </c:pt>
                <c:pt idx="242" formatCode="0.00">
                  <c:v>-1.2637221516215209</c:v>
                </c:pt>
                <c:pt idx="243" formatCode="0.00">
                  <c:v>-1.2534054813697819</c:v>
                </c:pt>
                <c:pt idx="244" formatCode="0.00">
                  <c:v>-1.2026185476037508</c:v>
                </c:pt>
                <c:pt idx="245" formatCode="0.00">
                  <c:v>-1.1080083655233881</c:v>
                </c:pt>
                <c:pt idx="246" formatCode="0.00">
                  <c:v>-1.0556110001894246</c:v>
                </c:pt>
                <c:pt idx="247" formatCode="0.00">
                  <c:v>-1.0689272359068467</c:v>
                </c:pt>
                <c:pt idx="248" formatCode="0.00">
                  <c:v>-0.85819421286578867</c:v>
                </c:pt>
                <c:pt idx="249" formatCode="0.00">
                  <c:v>-0.81764487656621776</c:v>
                </c:pt>
                <c:pt idx="250" formatCode="0.00">
                  <c:v>-1.0190849815121255</c:v>
                </c:pt>
                <c:pt idx="251" formatCode="0.00">
                  <c:v>-0.99932181039821388</c:v>
                </c:pt>
                <c:pt idx="252" formatCode="0.00">
                  <c:v>-1.0943473562267687</c:v>
                </c:pt>
                <c:pt idx="253" formatCode="0.00">
                  <c:v>-1.0345276146911495</c:v>
                </c:pt>
                <c:pt idx="254" formatCode="0.00">
                  <c:v>-1.0286352584518714</c:v>
                </c:pt>
                <c:pt idx="255" formatCode="0.00">
                  <c:v>-0.96042738116934734</c:v>
                </c:pt>
                <c:pt idx="256" formatCode="0.00">
                  <c:v>-1.0023078842646782</c:v>
                </c:pt>
                <c:pt idx="257" formatCode="0.00">
                  <c:v>-1.1106880579221197</c:v>
                </c:pt>
                <c:pt idx="258" formatCode="0.00">
                  <c:v>-1.0998325954553632</c:v>
                </c:pt>
                <c:pt idx="259" formatCode="0.00">
                  <c:v>-1.0180643009503594</c:v>
                </c:pt>
                <c:pt idx="260" formatCode="0.00">
                  <c:v>-1.1243750038588496</c:v>
                </c:pt>
                <c:pt idx="261" formatCode="0.00">
                  <c:v>-1.1505432403093705</c:v>
                </c:pt>
                <c:pt idx="262" formatCode="0.00">
                  <c:v>-0.99361387826734537</c:v>
                </c:pt>
                <c:pt idx="263" formatCode="0.00">
                  <c:v>-1.1269346124316866</c:v>
                </c:pt>
                <c:pt idx="264" formatCode="0.00">
                  <c:v>-1.0985760626545717</c:v>
                </c:pt>
                <c:pt idx="265" formatCode="0.00">
                  <c:v>-1.0984406344596955</c:v>
                </c:pt>
                <c:pt idx="266" formatCode="0.00">
                  <c:v>-1.0070323812505659</c:v>
                </c:pt>
                <c:pt idx="267" formatCode="0.00">
                  <c:v>-0.91875474864991791</c:v>
                </c:pt>
                <c:pt idx="268" formatCode="0.00">
                  <c:v>-1.0318389375126462</c:v>
                </c:pt>
                <c:pt idx="269" formatCode="0.00">
                  <c:v>-1.0693946315880025</c:v>
                </c:pt>
                <c:pt idx="270" formatCode="0.00">
                  <c:v>-1.0319609876707656</c:v>
                </c:pt>
                <c:pt idx="271" formatCode="0.00">
                  <c:v>-1.0207656497253199</c:v>
                </c:pt>
                <c:pt idx="272" formatCode="0.00">
                  <c:v>-0.97300345471388638</c:v>
                </c:pt>
                <c:pt idx="273" formatCode="0.00">
                  <c:v>-0.98311864841544849</c:v>
                </c:pt>
                <c:pt idx="274" formatCode="0.00">
                  <c:v>-1.0138172656682818</c:v>
                </c:pt>
                <c:pt idx="275" formatCode="0.00">
                  <c:v>-0.9514801799063225</c:v>
                </c:pt>
                <c:pt idx="276" formatCode="0.00">
                  <c:v>-0.92295326456057813</c:v>
                </c:pt>
                <c:pt idx="277" formatCode="0.00">
                  <c:v>-0.94288767380042049</c:v>
                </c:pt>
                <c:pt idx="278" formatCode="0.00">
                  <c:v>-0.85590746157211328</c:v>
                </c:pt>
                <c:pt idx="279" formatCode="0.00">
                  <c:v>-0.84455663649130186</c:v>
                </c:pt>
                <c:pt idx="280" formatCode="0.00">
                  <c:v>-0.82609348077679678</c:v>
                </c:pt>
                <c:pt idx="281" formatCode="0.00">
                  <c:v>-0.99420303542241317</c:v>
                </c:pt>
                <c:pt idx="282" formatCode="0.00">
                  <c:v>-0.97697833454360739</c:v>
                </c:pt>
                <c:pt idx="283" formatCode="0.00">
                  <c:v>-0.95877870532891107</c:v>
                </c:pt>
                <c:pt idx="284" formatCode="0.00">
                  <c:v>-0.97819069020693361</c:v>
                </c:pt>
                <c:pt idx="285" formatCode="0.00">
                  <c:v>-1.171666930516519</c:v>
                </c:pt>
                <c:pt idx="286" formatCode="0.00">
                  <c:v>-1.2034240883484446</c:v>
                </c:pt>
                <c:pt idx="287" formatCode="0.00">
                  <c:v>-1.3039262984673157</c:v>
                </c:pt>
                <c:pt idx="288" formatCode="0.00">
                  <c:v>-1.3335589861439423</c:v>
                </c:pt>
                <c:pt idx="289" formatCode="0.00">
                  <c:v>-1.267408739900399</c:v>
                </c:pt>
                <c:pt idx="290" formatCode="0.00">
                  <c:v>-1.2835774998704108</c:v>
                </c:pt>
                <c:pt idx="291" formatCode="0.00">
                  <c:v>-1.0810108093048936</c:v>
                </c:pt>
                <c:pt idx="292" formatCode="0.00">
                  <c:v>-1.1729377091925985</c:v>
                </c:pt>
                <c:pt idx="293" formatCode="0.00">
                  <c:v>-1.1582395404861643</c:v>
                </c:pt>
                <c:pt idx="294" formatCode="0.00">
                  <c:v>-1.1290999785563263</c:v>
                </c:pt>
                <c:pt idx="295" formatCode="0.00">
                  <c:v>-1.0797178673957009</c:v>
                </c:pt>
                <c:pt idx="296" formatCode="0.00">
                  <c:v>-1.1261510255336544</c:v>
                </c:pt>
                <c:pt idx="297" formatCode="0.00">
                  <c:v>-1.1322812695232192</c:v>
                </c:pt>
                <c:pt idx="298" formatCode="0.00">
                  <c:v>-0.90996484730712457</c:v>
                </c:pt>
                <c:pt idx="299" formatCode="0.00">
                  <c:v>-0.96483889394770139</c:v>
                </c:pt>
                <c:pt idx="300" formatCode="0.00">
                  <c:v>-0.69574825243728666</c:v>
                </c:pt>
                <c:pt idx="301" formatCode="0.00">
                  <c:v>-0.54032486168515625</c:v>
                </c:pt>
                <c:pt idx="302" formatCode="0.00">
                  <c:v>-0.42372327647807612</c:v>
                </c:pt>
                <c:pt idx="303" formatCode="0.00">
                  <c:v>-0.27732945579477253</c:v>
                </c:pt>
                <c:pt idx="304" formatCode="0.00">
                  <c:v>-0.18811157562840078</c:v>
                </c:pt>
                <c:pt idx="305" formatCode="0.00">
                  <c:v>-2.4781110683986678E-2</c:v>
                </c:pt>
                <c:pt idx="306" formatCode="0.00">
                  <c:v>-7.9037079588686887E-4</c:v>
                </c:pt>
                <c:pt idx="307" formatCode="0.00">
                  <c:v>-2.1079233889569223E-2</c:v>
                </c:pt>
                <c:pt idx="308" formatCode="0.00">
                  <c:v>3.0240399607744415E-2</c:v>
                </c:pt>
                <c:pt idx="309" formatCode="0.00">
                  <c:v>0.10081553319056018</c:v>
                </c:pt>
                <c:pt idx="310" formatCode="0.00">
                  <c:v>-8.536632158755246E-2</c:v>
                </c:pt>
                <c:pt idx="311" formatCode="0.00">
                  <c:v>-4.1176870144914224E-2</c:v>
                </c:pt>
                <c:pt idx="312" formatCode="0.00">
                  <c:v>6.7591727632297831E-3</c:v>
                </c:pt>
                <c:pt idx="313" formatCode="0.00">
                  <c:v>2.5151777611985449E-2</c:v>
                </c:pt>
                <c:pt idx="314" formatCode="0.00">
                  <c:v>7.667603495549323E-2</c:v>
                </c:pt>
                <c:pt idx="315" formatCode="0.00">
                  <c:v>3.0086073537028479E-2</c:v>
                </c:pt>
                <c:pt idx="316" formatCode="0.00">
                  <c:v>0.15080277653071664</c:v>
                </c:pt>
                <c:pt idx="317" formatCode="0.00">
                  <c:v>0.15307539640988263</c:v>
                </c:pt>
                <c:pt idx="318" formatCode="0.00">
                  <c:v>8.5655882085275595E-2</c:v>
                </c:pt>
                <c:pt idx="319" formatCode="0.00">
                  <c:v>7.8398262249720754E-2</c:v>
                </c:pt>
                <c:pt idx="320" formatCode="0.00">
                  <c:v>4.6851419684227291E-2</c:v>
                </c:pt>
                <c:pt idx="321" formatCode="0.00">
                  <c:v>-6.1752806690608175E-2</c:v>
                </c:pt>
                <c:pt idx="322" formatCode="0.00">
                  <c:v>-9.9802186263734813E-2</c:v>
                </c:pt>
                <c:pt idx="323" formatCode="0.00">
                  <c:v>-0.1112157167695408</c:v>
                </c:pt>
                <c:pt idx="324" formatCode="0.00">
                  <c:v>-0.16616268249189683</c:v>
                </c:pt>
                <c:pt idx="325" formatCode="0.00">
                  <c:v>-0.1470083961564235</c:v>
                </c:pt>
                <c:pt idx="326" formatCode="0.00">
                  <c:v>-0.13083643912694951</c:v>
                </c:pt>
                <c:pt idx="327" formatCode="0.00">
                  <c:v>-7.871088504502316E-2</c:v>
                </c:pt>
                <c:pt idx="328" formatCode="0.00">
                  <c:v>-8.471415545240428E-2</c:v>
                </c:pt>
                <c:pt idx="329" formatCode="0.00">
                  <c:v>1.4732448061608366E-2</c:v>
                </c:pt>
                <c:pt idx="330" formatCode="0.00">
                  <c:v>-2.0979549738505864E-2</c:v>
                </c:pt>
                <c:pt idx="331" formatCode="0.00">
                  <c:v>1.7080605419293057E-2</c:v>
                </c:pt>
                <c:pt idx="332" formatCode="0.00">
                  <c:v>9.9127791965703607E-2</c:v>
                </c:pt>
                <c:pt idx="333" formatCode="0.00">
                  <c:v>0.17745876397783431</c:v>
                </c:pt>
                <c:pt idx="334" formatCode="0.00">
                  <c:v>0.1491797846538295</c:v>
                </c:pt>
                <c:pt idx="335" formatCode="0.00">
                  <c:v>0.2169291687358815</c:v>
                </c:pt>
                <c:pt idx="336" formatCode="0.00">
                  <c:v>0.17839830724959196</c:v>
                </c:pt>
                <c:pt idx="337" formatCode="0.00">
                  <c:v>0.23564362956458174</c:v>
                </c:pt>
                <c:pt idx="338" formatCode="0.00">
                  <c:v>0.20075752042555248</c:v>
                </c:pt>
                <c:pt idx="339" formatCode="0.00">
                  <c:v>0.11414648982593639</c:v>
                </c:pt>
                <c:pt idx="340" formatCode="0.00">
                  <c:v>9.5846890549679167E-2</c:v>
                </c:pt>
                <c:pt idx="341" formatCode="0.00">
                  <c:v>7.4361680277327688E-2</c:v>
                </c:pt>
                <c:pt idx="342" formatCode="0.00">
                  <c:v>-3.9097127343194531E-2</c:v>
                </c:pt>
                <c:pt idx="343" formatCode="0.00">
                  <c:v>-0.11969677150292246</c:v>
                </c:pt>
                <c:pt idx="344" formatCode="0.00">
                  <c:v>3.1214344749922712E-2</c:v>
                </c:pt>
                <c:pt idx="345" formatCode="0.00">
                  <c:v>-2.8888978981738886E-3</c:v>
                </c:pt>
                <c:pt idx="346" formatCode="0.00">
                  <c:v>3.987098548572654E-4</c:v>
                </c:pt>
                <c:pt idx="347" formatCode="0.00">
                  <c:v>9.9548778528308526E-2</c:v>
                </c:pt>
                <c:pt idx="348" formatCode="0.00">
                  <c:v>-0.17405982985564653</c:v>
                </c:pt>
                <c:pt idx="349" formatCode="0.00">
                  <c:v>-0.49597482038541923</c:v>
                </c:pt>
                <c:pt idx="350" formatCode="0.00">
                  <c:v>-0.68027311381073607</c:v>
                </c:pt>
                <c:pt idx="351" formatCode="0.00">
                  <c:v>-0.66613996414439614</c:v>
                </c:pt>
                <c:pt idx="352" formatCode="0.00">
                  <c:v>-0.69264071797339188</c:v>
                </c:pt>
                <c:pt idx="353" formatCode="0.00">
                  <c:v>-0.68668513414267629</c:v>
                </c:pt>
                <c:pt idx="354" formatCode="0.00">
                  <c:v>-0.72604238305844693</c:v>
                </c:pt>
                <c:pt idx="355" formatCode="0.00">
                  <c:v>-0.7710022056907021</c:v>
                </c:pt>
                <c:pt idx="356" formatCode="0.00">
                  <c:v>-0.79295511920817396</c:v>
                </c:pt>
                <c:pt idx="357" formatCode="0.00">
                  <c:v>-0.79041980143479418</c:v>
                </c:pt>
                <c:pt idx="358" formatCode="0.00">
                  <c:v>-0.74465314614114686</c:v>
                </c:pt>
                <c:pt idx="359" formatCode="0.00">
                  <c:v>-0.64926101101067868</c:v>
                </c:pt>
                <c:pt idx="360" formatCode="0.00">
                  <c:v>-0.7861998599259693</c:v>
                </c:pt>
                <c:pt idx="361" formatCode="0.00">
                  <c:v>-0.73376932442050091</c:v>
                </c:pt>
                <c:pt idx="362" formatCode="0.00">
                  <c:v>-0.7645544316047107</c:v>
                </c:pt>
                <c:pt idx="363" formatCode="0.00">
                  <c:v>-0.65431596776654766</c:v>
                </c:pt>
                <c:pt idx="364" formatCode="0.00">
                  <c:v>-0.58797742441031309</c:v>
                </c:pt>
                <c:pt idx="365" formatCode="0.00">
                  <c:v>-0.57250386145619292</c:v>
                </c:pt>
                <c:pt idx="366" formatCode="0.00">
                  <c:v>-0.42028813778537705</c:v>
                </c:pt>
                <c:pt idx="367" formatCode="0.00">
                  <c:v>-0.37935655484357689</c:v>
                </c:pt>
                <c:pt idx="368" formatCode="0.00">
                  <c:v>-0.30151068192844843</c:v>
                </c:pt>
                <c:pt idx="369" formatCode="0.00">
                  <c:v>-0.23305452192120615</c:v>
                </c:pt>
                <c:pt idx="370" formatCode="0.00">
                  <c:v>-0.10551200675611756</c:v>
                </c:pt>
                <c:pt idx="371" formatCode="0.00">
                  <c:v>-0.2465520080394378</c:v>
                </c:pt>
                <c:pt idx="372" formatCode="0.00">
                  <c:v>-0.120481257646953</c:v>
                </c:pt>
                <c:pt idx="373" formatCode="0.00">
                  <c:v>-0.10375157791945271</c:v>
                </c:pt>
                <c:pt idx="374" formatCode="0.00">
                  <c:v>-7.0327036411219415E-2</c:v>
                </c:pt>
                <c:pt idx="375" formatCode="0.00">
                  <c:v>-3.7470995948721629E-2</c:v>
                </c:pt>
                <c:pt idx="376" formatCode="0.00">
                  <c:v>-0.11197673341463658</c:v>
                </c:pt>
                <c:pt idx="377" formatCode="0.00">
                  <c:v>-0.21214448470030842</c:v>
                </c:pt>
                <c:pt idx="378" formatCode="0.00">
                  <c:v>-0.17463503901568145</c:v>
                </c:pt>
                <c:pt idx="379" formatCode="0.00">
                  <c:v>-7.8276069995800793E-2</c:v>
                </c:pt>
                <c:pt idx="380" formatCode="0.00">
                  <c:v>-0.19177386602672811</c:v>
                </c:pt>
                <c:pt idx="381" formatCode="0.00">
                  <c:v>-0.27000655196428353</c:v>
                </c:pt>
                <c:pt idx="382" formatCode="0.00">
                  <c:v>-0.21602439467541004</c:v>
                </c:pt>
                <c:pt idx="383" formatCode="0.00">
                  <c:v>-0.21501382518620704</c:v>
                </c:pt>
                <c:pt idx="384" formatCode="0.00">
                  <c:v>-0.16212528905672333</c:v>
                </c:pt>
                <c:pt idx="385" formatCode="0.00">
                  <c:v>-0.10880466006954842</c:v>
                </c:pt>
                <c:pt idx="386" formatCode="0.00">
                  <c:v>-0.16629866856027817</c:v>
                </c:pt>
                <c:pt idx="387" formatCode="0.00">
                  <c:v>-0.22259641163026145</c:v>
                </c:pt>
                <c:pt idx="388" formatCode="0.00">
                  <c:v>-9.5331882211764626E-2</c:v>
                </c:pt>
                <c:pt idx="389" formatCode="0.00">
                  <c:v>-0.12957027681469546</c:v>
                </c:pt>
                <c:pt idx="390" formatCode="0.00">
                  <c:v>-0.13542688740413614</c:v>
                </c:pt>
                <c:pt idx="391" formatCode="0.00">
                  <c:v>-8.8608979922315492E-2</c:v>
                </c:pt>
                <c:pt idx="392" formatCode="0.00">
                  <c:v>-0.1260654167916537</c:v>
                </c:pt>
                <c:pt idx="393" formatCode="0.00">
                  <c:v>-0.16801591010858932</c:v>
                </c:pt>
                <c:pt idx="394" formatCode="0.00">
                  <c:v>-0.15718958199070449</c:v>
                </c:pt>
                <c:pt idx="395" formatCode="0.00">
                  <c:v>-0.11850765627499828</c:v>
                </c:pt>
                <c:pt idx="396" formatCode="0.00">
                  <c:v>6.9507824919924188E-2</c:v>
                </c:pt>
                <c:pt idx="397" formatCode="0.00">
                  <c:v>0.24961986896168295</c:v>
                </c:pt>
                <c:pt idx="398" formatCode="0.00">
                  <c:v>0.26862543512320136</c:v>
                </c:pt>
                <c:pt idx="399" formatCode="0.00">
                  <c:v>0.18280907542594974</c:v>
                </c:pt>
                <c:pt idx="400" formatCode="0.00">
                  <c:v>0.23651382855557657</c:v>
                </c:pt>
                <c:pt idx="401" formatCode="0.00">
                  <c:v>0.14545552933141193</c:v>
                </c:pt>
                <c:pt idx="402" formatCode="0.00">
                  <c:v>0.12435813868376489</c:v>
                </c:pt>
                <c:pt idx="403" formatCode="0.00">
                  <c:v>0.18074320662565882</c:v>
                </c:pt>
                <c:pt idx="404" formatCode="0.00">
                  <c:v>0.267064721183224</c:v>
                </c:pt>
                <c:pt idx="405" formatCode="0.00">
                  <c:v>0.17813022269179482</c:v>
                </c:pt>
                <c:pt idx="406" formatCode="0.00">
                  <c:v>0.12547952370873205</c:v>
                </c:pt>
                <c:pt idx="407" formatCode="0.00">
                  <c:v>-3.0348251742948751E-3</c:v>
                </c:pt>
                <c:pt idx="408" formatCode="0.00">
                  <c:v>3.7727935917848558E-2</c:v>
                </c:pt>
                <c:pt idx="409" formatCode="0.00">
                  <c:v>-0.2471515434787063</c:v>
                </c:pt>
                <c:pt idx="410" formatCode="0.00">
                  <c:v>-0.40338631862013186</c:v>
                </c:pt>
                <c:pt idx="411" formatCode="0.00">
                  <c:v>-0.41783044106682848</c:v>
                </c:pt>
                <c:pt idx="412" formatCode="0.00">
                  <c:v>-0.49551690725796665</c:v>
                </c:pt>
                <c:pt idx="413" formatCode="0.00">
                  <c:v>-0.462171011806912</c:v>
                </c:pt>
                <c:pt idx="414" formatCode="0.00">
                  <c:v>-0.58201120291581165</c:v>
                </c:pt>
                <c:pt idx="415" formatCode="0.00">
                  <c:v>-0.63394742218161937</c:v>
                </c:pt>
                <c:pt idx="416" formatCode="0.00">
                  <c:v>-0.73348779265093766</c:v>
                </c:pt>
                <c:pt idx="417" formatCode="0.00">
                  <c:v>-0.73919856935024297</c:v>
                </c:pt>
                <c:pt idx="418" formatCode="0.00">
                  <c:v>-0.70332448516600365</c:v>
                </c:pt>
                <c:pt idx="419" formatCode="0.00">
                  <c:v>-0.5419897013883489</c:v>
                </c:pt>
                <c:pt idx="420" formatCode="0.00">
                  <c:v>-0.6294950039307422</c:v>
                </c:pt>
                <c:pt idx="421" formatCode="0.00">
                  <c:v>-0.66730503940982644</c:v>
                </c:pt>
                <c:pt idx="422" formatCode="0.00">
                  <c:v>-0.66853452785128076</c:v>
                </c:pt>
                <c:pt idx="423" formatCode="0.00">
                  <c:v>-0.76006249053469122</c:v>
                </c:pt>
                <c:pt idx="424" formatCode="0.00">
                  <c:v>-0.69278243729759181</c:v>
                </c:pt>
                <c:pt idx="425" formatCode="0.00">
                  <c:v>-0.69976869927115726</c:v>
                </c:pt>
                <c:pt idx="426" formatCode="0.00">
                  <c:v>-0.68767932984714075</c:v>
                </c:pt>
                <c:pt idx="427" formatCode="0.00">
                  <c:v>-0.87878322219132166</c:v>
                </c:pt>
                <c:pt idx="428" formatCode="0.00">
                  <c:v>-0.84100723023449409</c:v>
                </c:pt>
                <c:pt idx="429" formatCode="0.00">
                  <c:v>-0.86227988043012571</c:v>
                </c:pt>
                <c:pt idx="430" formatCode="0.00">
                  <c:v>-0.88356737954064724</c:v>
                </c:pt>
                <c:pt idx="431" formatCode="0.00">
                  <c:v>-0.98586486642332394</c:v>
                </c:pt>
                <c:pt idx="432" formatCode="0.00">
                  <c:v>-0.95224146730277448</c:v>
                </c:pt>
                <c:pt idx="433" formatCode="0.00">
                  <c:v>-0.98076659872269911</c:v>
                </c:pt>
                <c:pt idx="434" formatCode="0.00">
                  <c:v>-0.8979821252300576</c:v>
                </c:pt>
                <c:pt idx="435" formatCode="0.00">
                  <c:v>-0.8075548164555767</c:v>
                </c:pt>
                <c:pt idx="436" formatCode="0.00">
                  <c:v>-0.84932299450734483</c:v>
                </c:pt>
                <c:pt idx="437" formatCode="0.00">
                  <c:v>-0.8719538712656707</c:v>
                </c:pt>
                <c:pt idx="438" formatCode="0.00">
                  <c:v>-0.82494061075777914</c:v>
                </c:pt>
                <c:pt idx="439" formatCode="0.00">
                  <c:v>-0.76546911906340587</c:v>
                </c:pt>
                <c:pt idx="440" formatCode="0.00">
                  <c:v>-0.84515483098864352</c:v>
                </c:pt>
                <c:pt idx="441" formatCode="0.00">
                  <c:v>-0.82587192952499766</c:v>
                </c:pt>
                <c:pt idx="442" formatCode="0.00">
                  <c:v>-0.80767629833458543</c:v>
                </c:pt>
                <c:pt idx="443" formatCode="0.00">
                  <c:v>-0.93425546015414307</c:v>
                </c:pt>
                <c:pt idx="444" formatCode="0.00">
                  <c:v>-0.99630485378035427</c:v>
                </c:pt>
                <c:pt idx="445" formatCode="0.00">
                  <c:v>-1.0177606880895695</c:v>
                </c:pt>
                <c:pt idx="446" formatCode="0.00">
                  <c:v>-0.97851483289323749</c:v>
                </c:pt>
                <c:pt idx="447" formatCode="0.00">
                  <c:v>-1.0664769324200656</c:v>
                </c:pt>
                <c:pt idx="448" formatCode="0.00">
                  <c:v>-1.0684047935752778</c:v>
                </c:pt>
                <c:pt idx="449" formatCode="0.00">
                  <c:v>-1.1684823028559634</c:v>
                </c:pt>
                <c:pt idx="450" formatCode="0.00">
                  <c:v>-0.97634605847991496</c:v>
                </c:pt>
                <c:pt idx="451" formatCode="0.00">
                  <c:v>-0.88978039585780921</c:v>
                </c:pt>
                <c:pt idx="452" formatCode="0.00">
                  <c:v>-0.90902430982058346</c:v>
                </c:pt>
                <c:pt idx="453" formatCode="0.00">
                  <c:v>-0.77781946218525666</c:v>
                </c:pt>
                <c:pt idx="454" formatCode="0.00">
                  <c:v>-0.75599697258949117</c:v>
                </c:pt>
                <c:pt idx="455" formatCode="0.00">
                  <c:v>-0.63843322581333606</c:v>
                </c:pt>
                <c:pt idx="456" formatCode="0.00">
                  <c:v>-0.57698328430291879</c:v>
                </c:pt>
                <c:pt idx="457" formatCode="0.00">
                  <c:v>-0.33134535118069558</c:v>
                </c:pt>
                <c:pt idx="458" formatCode="0.00">
                  <c:v>-0.13265996453242854</c:v>
                </c:pt>
                <c:pt idx="459" formatCode="0.00">
                  <c:v>-0.10095557640356849</c:v>
                </c:pt>
                <c:pt idx="460" formatCode="0.00">
                  <c:v>-0.1797854563766258</c:v>
                </c:pt>
                <c:pt idx="461" formatCode="0.00">
                  <c:v>-0.13623099888552179</c:v>
                </c:pt>
                <c:pt idx="462" formatCode="0.00">
                  <c:v>-7.1947037911856832E-2</c:v>
                </c:pt>
                <c:pt idx="463" formatCode="0.00">
                  <c:v>-3.7677587846889876E-2</c:v>
                </c:pt>
                <c:pt idx="464" formatCode="0.00">
                  <c:v>-1.3965179052306797E-2</c:v>
                </c:pt>
                <c:pt idx="465" formatCode="0.00">
                  <c:v>5.5217359395078269E-2</c:v>
                </c:pt>
                <c:pt idx="466" formatCode="0.00">
                  <c:v>3.8146609717941315E-2</c:v>
                </c:pt>
                <c:pt idx="467" formatCode="0.00">
                  <c:v>7.2218553802935598E-2</c:v>
                </c:pt>
                <c:pt idx="468" formatCode="0.00">
                  <c:v>8.5558532832580012E-2</c:v>
                </c:pt>
                <c:pt idx="469" formatCode="0.00">
                  <c:v>0.12698120165414609</c:v>
                </c:pt>
                <c:pt idx="470" formatCode="0.00">
                  <c:v>0.18989457546182278</c:v>
                </c:pt>
                <c:pt idx="471" formatCode="0.00">
                  <c:v>0.17257083081681834</c:v>
                </c:pt>
                <c:pt idx="472" formatCode="0.00">
                  <c:v>0.1962556402574076</c:v>
                </c:pt>
                <c:pt idx="473" formatCode="0.00">
                  <c:v>0.23662946065388826</c:v>
                </c:pt>
                <c:pt idx="474" formatCode="0.00">
                  <c:v>0.19845152457442586</c:v>
                </c:pt>
                <c:pt idx="475" formatCode="0.00">
                  <c:v>0.29332002613333041</c:v>
                </c:pt>
                <c:pt idx="476" formatCode="0.00">
                  <c:v>0.28718210855073401</c:v>
                </c:pt>
                <c:pt idx="477" formatCode="0.00">
                  <c:v>0.36625351304440062</c:v>
                </c:pt>
                <c:pt idx="478" formatCode="0.00">
                  <c:v>0.40296905784683151</c:v>
                </c:pt>
                <c:pt idx="479" formatCode="0.00">
                  <c:v>0.45137997501840826</c:v>
                </c:pt>
                <c:pt idx="480" formatCode="0.00">
                  <c:v>0.49313368071934721</c:v>
                </c:pt>
                <c:pt idx="481" formatCode="0.00">
                  <c:v>0.40047548059666266</c:v>
                </c:pt>
                <c:pt idx="482" formatCode="0.00">
                  <c:v>0.47776532370930669</c:v>
                </c:pt>
                <c:pt idx="483" formatCode="0.00">
                  <c:v>0.42596303746759517</c:v>
                </c:pt>
                <c:pt idx="484" formatCode="0.00">
                  <c:v>0.42739607218933107</c:v>
                </c:pt>
                <c:pt idx="485" formatCode="0.00">
                  <c:v>0.46711899989216082</c:v>
                </c:pt>
                <c:pt idx="486" formatCode="0.00">
                  <c:v>0.50169922816286949</c:v>
                </c:pt>
                <c:pt idx="487" formatCode="0.00">
                  <c:v>0.4163016967875286</c:v>
                </c:pt>
                <c:pt idx="488" formatCode="0.00">
                  <c:v>0.49046978011751291</c:v>
                </c:pt>
                <c:pt idx="489" formatCode="0.00">
                  <c:v>0.54073427331228718</c:v>
                </c:pt>
                <c:pt idx="490" formatCode="0.00">
                  <c:v>0.54702550399364114</c:v>
                </c:pt>
                <c:pt idx="491" formatCode="0.00">
                  <c:v>0.5775861312757592</c:v>
                </c:pt>
                <c:pt idx="492" formatCode="0.00">
                  <c:v>0.67893272806087579</c:v>
                </c:pt>
                <c:pt idx="493" formatCode="0.00">
                  <c:v>0.70169723527262551</c:v>
                </c:pt>
                <c:pt idx="494" formatCode="0.00">
                  <c:v>0.72273459371915794</c:v>
                </c:pt>
                <c:pt idx="495" formatCode="0.00">
                  <c:v>0.82384747801403302</c:v>
                </c:pt>
                <c:pt idx="496" formatCode="0.00">
                  <c:v>0.82617202861409333</c:v>
                </c:pt>
                <c:pt idx="497" formatCode="0.00">
                  <c:v>0.98694878543851805</c:v>
                </c:pt>
                <c:pt idx="498" formatCode="0.00">
                  <c:v>0.95597708289404892</c:v>
                </c:pt>
                <c:pt idx="499" formatCode="0.00">
                  <c:v>0.84230009797195582</c:v>
                </c:pt>
                <c:pt idx="500" formatCode="0.00">
                  <c:v>0.81020078423614128</c:v>
                </c:pt>
                <c:pt idx="501" formatCode="0.00">
                  <c:v>0.67925178587809032</c:v>
                </c:pt>
                <c:pt idx="502" formatCode="0.00">
                  <c:v>0.63149883439571775</c:v>
                </c:pt>
                <c:pt idx="503" formatCode="0.00">
                  <c:v>0.70817014419013546</c:v>
                </c:pt>
                <c:pt idx="504" formatCode="0.00">
                  <c:v>0.61519703658148528</c:v>
                </c:pt>
                <c:pt idx="505" formatCode="0.00">
                  <c:v>0.66222730725851187</c:v>
                </c:pt>
                <c:pt idx="506" formatCode="0.00">
                  <c:v>0.54363584682579358</c:v>
                </c:pt>
                <c:pt idx="507" formatCode="0.00">
                  <c:v>0.45553757761933106</c:v>
                </c:pt>
                <c:pt idx="508" formatCode="0.00">
                  <c:v>0.62261940303789787</c:v>
                </c:pt>
                <c:pt idx="509" formatCode="0.00">
                  <c:v>0.47163719143395855</c:v>
                </c:pt>
                <c:pt idx="510" formatCode="0.00">
                  <c:v>0.45320676447888991</c:v>
                </c:pt>
                <c:pt idx="511" formatCode="0.00">
                  <c:v>0.47709839719396824</c:v>
                </c:pt>
                <c:pt idx="512" formatCode="0.00">
                  <c:v>0.47240301612499214</c:v>
                </c:pt>
                <c:pt idx="513" formatCode="0.00">
                  <c:v>0.43057648401428789</c:v>
                </c:pt>
                <c:pt idx="514" formatCode="0.00">
                  <c:v>0.30961608583811318</c:v>
                </c:pt>
                <c:pt idx="515" formatCode="0.00">
                  <c:v>0.23879698942890829</c:v>
                </c:pt>
                <c:pt idx="516" formatCode="0.00">
                  <c:v>0.23080334556465809</c:v>
                </c:pt>
                <c:pt idx="517" formatCode="0.00">
                  <c:v>0.16077004820299365</c:v>
                </c:pt>
                <c:pt idx="518" formatCode="0.00">
                  <c:v>-1.521415462437011E-2</c:v>
                </c:pt>
                <c:pt idx="519" formatCode="0.00">
                  <c:v>7.0869934672540033E-2</c:v>
                </c:pt>
                <c:pt idx="520" formatCode="0.00">
                  <c:v>3.1884281687409942E-2</c:v>
                </c:pt>
                <c:pt idx="521" formatCode="0.00">
                  <c:v>3.3501817353466835E-2</c:v>
                </c:pt>
                <c:pt idx="522" formatCode="0.00">
                  <c:v>7.7392027388322737E-2</c:v>
                </c:pt>
                <c:pt idx="523" formatCode="0.00">
                  <c:v>-1.1775082913960991E-2</c:v>
                </c:pt>
                <c:pt idx="524" formatCode="0.00">
                  <c:v>-0.1939106453110909</c:v>
                </c:pt>
                <c:pt idx="525" formatCode="0.00">
                  <c:v>-0.31922989574672705</c:v>
                </c:pt>
                <c:pt idx="526" formatCode="0.00">
                  <c:v>-0.4330145209824387</c:v>
                </c:pt>
                <c:pt idx="527" formatCode="0.00">
                  <c:v>-0.36995378728016498</c:v>
                </c:pt>
                <c:pt idx="528" formatCode="0.00">
                  <c:v>-0.39962750728419238</c:v>
                </c:pt>
                <c:pt idx="529" formatCode="0.00">
                  <c:v>-0.39024112093277141</c:v>
                </c:pt>
                <c:pt idx="530" formatCode="0.00">
                  <c:v>-0.46339161684836522</c:v>
                </c:pt>
                <c:pt idx="531" formatCode="0.00">
                  <c:v>-0.46122520231387215</c:v>
                </c:pt>
                <c:pt idx="532" formatCode="0.00">
                  <c:v>-0.42563732015573086</c:v>
                </c:pt>
                <c:pt idx="533" formatCode="0.00">
                  <c:v>-0.55415297692925103</c:v>
                </c:pt>
                <c:pt idx="534" formatCode="0.00">
                  <c:v>-0.66729912691980575</c:v>
                </c:pt>
                <c:pt idx="535" formatCode="0.00">
                  <c:v>-0.65486773117078789</c:v>
                </c:pt>
                <c:pt idx="536" formatCode="0.00">
                  <c:v>-0.6483922380785746</c:v>
                </c:pt>
                <c:pt idx="537" formatCode="0.00">
                  <c:v>-0.64623524005265109</c:v>
                </c:pt>
                <c:pt idx="538" formatCode="0.00">
                  <c:v>-0.78839523595249117</c:v>
                </c:pt>
                <c:pt idx="539" formatCode="0.00">
                  <c:v>-0.87430745947065036</c:v>
                </c:pt>
                <c:pt idx="540" formatCode="0.00">
                  <c:v>-0.88522978698515942</c:v>
                </c:pt>
                <c:pt idx="541" formatCode="0.00">
                  <c:v>-0.85926546645036106</c:v>
                </c:pt>
                <c:pt idx="542" formatCode="0.00">
                  <c:v>-1.0447271112620911</c:v>
                </c:pt>
                <c:pt idx="543" formatCode="0.00">
                  <c:v>-1.1308721176119583</c:v>
                </c:pt>
                <c:pt idx="544" formatCode="0.00">
                  <c:v>-1.2404684556203114</c:v>
                </c:pt>
                <c:pt idx="545" formatCode="0.00">
                  <c:v>-1.1389728918017861</c:v>
                </c:pt>
                <c:pt idx="546" formatCode="0.00">
                  <c:v>-1.2209966793447957</c:v>
                </c:pt>
                <c:pt idx="547" formatCode="0.00">
                  <c:v>-1.2492173878622996</c:v>
                </c:pt>
                <c:pt idx="548" formatCode="0.00">
                  <c:v>-1.2140487988940967</c:v>
                </c:pt>
                <c:pt idx="549" formatCode="0.00">
                  <c:v>-1.1290984672818054</c:v>
                </c:pt>
                <c:pt idx="550" formatCode="0.00">
                  <c:v>-1.1621739726241909</c:v>
                </c:pt>
                <c:pt idx="551" formatCode="0.00">
                  <c:v>-1.2689461714343386</c:v>
                </c:pt>
                <c:pt idx="552" formatCode="0.00">
                  <c:v>-1.2148650583693656</c:v>
                </c:pt>
                <c:pt idx="553" formatCode="0.00">
                  <c:v>-1.2559078396376824</c:v>
                </c:pt>
                <c:pt idx="554" formatCode="0.00">
                  <c:v>-1.2891877185382368</c:v>
                </c:pt>
                <c:pt idx="555" formatCode="0.00">
                  <c:v>-1.2676431163303061</c:v>
                </c:pt>
                <c:pt idx="556" formatCode="0.00">
                  <c:v>-1.2967883805233937</c:v>
                </c:pt>
                <c:pt idx="557" formatCode="0.00">
                  <c:v>-1.175781742347856</c:v>
                </c:pt>
                <c:pt idx="558" formatCode="0.00">
                  <c:v>-1.224074130691035</c:v>
                </c:pt>
                <c:pt idx="559" formatCode="0.00">
                  <c:v>-1.253264949500928</c:v>
                </c:pt>
                <c:pt idx="560" formatCode="0.00">
                  <c:v>-1.2169696283997595</c:v>
                </c:pt>
                <c:pt idx="561" formatCode="0.00">
                  <c:v>-1.1665072430202639</c:v>
                </c:pt>
                <c:pt idx="562" formatCode="0.00">
                  <c:v>-1.1157284916425192</c:v>
                </c:pt>
                <c:pt idx="563" formatCode="0.00">
                  <c:v>-1.024977621575063</c:v>
                </c:pt>
                <c:pt idx="564" formatCode="0.00">
                  <c:v>-0.96943271519044727</c:v>
                </c:pt>
                <c:pt idx="565" formatCode="0.00">
                  <c:v>-0.98821211955063204</c:v>
                </c:pt>
                <c:pt idx="566" formatCode="0.00">
                  <c:v>-0.92376267850581162</c:v>
                </c:pt>
                <c:pt idx="567" formatCode="0.00">
                  <c:v>-0.9295208598802196</c:v>
                </c:pt>
                <c:pt idx="568" formatCode="0.00">
                  <c:v>-0.84765704231573924</c:v>
                </c:pt>
                <c:pt idx="569" formatCode="0.00">
                  <c:v>-0.86135295336419793</c:v>
                </c:pt>
                <c:pt idx="570" formatCode="0.00">
                  <c:v>-1.0359514876077116</c:v>
                </c:pt>
                <c:pt idx="571" formatCode="0.00">
                  <c:v>-0.94617895380718675</c:v>
                </c:pt>
                <c:pt idx="572" formatCode="0.00">
                  <c:v>-0.86635810942415026</c:v>
                </c:pt>
                <c:pt idx="573" formatCode="0.00">
                  <c:v>-0.79003490543878296</c:v>
                </c:pt>
                <c:pt idx="574" formatCode="0.00">
                  <c:v>-0.79117313096049424</c:v>
                </c:pt>
                <c:pt idx="575" formatCode="0.00">
                  <c:v>-0.79405794291142506</c:v>
                </c:pt>
                <c:pt idx="576" formatCode="0.00">
                  <c:v>-1.0426303662521088</c:v>
                </c:pt>
                <c:pt idx="577" formatCode="0.00">
                  <c:v>-1.1025478041131536</c:v>
                </c:pt>
                <c:pt idx="578" formatCode="0.00">
                  <c:v>-1.1660871698859399</c:v>
                </c:pt>
                <c:pt idx="579" formatCode="0.00">
                  <c:v>-1.1849304541555352</c:v>
                </c:pt>
                <c:pt idx="580" formatCode="0.00">
                  <c:v>-1.2167783804549703</c:v>
                </c:pt>
                <c:pt idx="581" formatCode="0.00">
                  <c:v>-1.1304819431121158</c:v>
                </c:pt>
                <c:pt idx="582" formatCode="0.00">
                  <c:v>-1.1235947274923854</c:v>
                </c:pt>
                <c:pt idx="583" formatCode="0.00">
                  <c:v>-1.1206254452747768</c:v>
                </c:pt>
                <c:pt idx="584" formatCode="0.00">
                  <c:v>-1.1475673141800475</c:v>
                </c:pt>
                <c:pt idx="585" formatCode="0.00">
                  <c:v>-1.2068563455811454</c:v>
                </c:pt>
                <c:pt idx="586" formatCode="0.00">
                  <c:v>-1.2697214951408988</c:v>
                </c:pt>
                <c:pt idx="587" formatCode="0.00">
                  <c:v>-1.123605273971799</c:v>
                </c:pt>
                <c:pt idx="588" formatCode="0.00">
                  <c:v>-1.2145179245195927</c:v>
                </c:pt>
                <c:pt idx="589" formatCode="0.00">
                  <c:v>-1.3016729570445167</c:v>
                </c:pt>
                <c:pt idx="590" formatCode="0.00">
                  <c:v>-1.2427834691760555</c:v>
                </c:pt>
                <c:pt idx="591" formatCode="0.00">
                  <c:v>-1.1455210813176342</c:v>
                </c:pt>
                <c:pt idx="592" formatCode="0.00">
                  <c:v>-0.96050546782910973</c:v>
                </c:pt>
                <c:pt idx="593" formatCode="0.00">
                  <c:v>-1.1356936390902501</c:v>
                </c:pt>
                <c:pt idx="594" formatCode="0.00">
                  <c:v>-1.1551037730331892</c:v>
                </c:pt>
                <c:pt idx="595" formatCode="0.00">
                  <c:v>-1.2017011585073669</c:v>
                </c:pt>
                <c:pt idx="596" formatCode="0.00">
                  <c:v>-1.1814450326438299</c:v>
                </c:pt>
                <c:pt idx="597" formatCode="0.00">
                  <c:v>-1.3143288878807959</c:v>
                </c:pt>
                <c:pt idx="598" formatCode="0.00">
                  <c:v>-1.1856237074607072</c:v>
                </c:pt>
                <c:pt idx="599" formatCode="0.00">
                  <c:v>-1.11911283366618</c:v>
                </c:pt>
                <c:pt idx="600" formatCode="0.00">
                  <c:v>-1.1724354446671779</c:v>
                </c:pt>
                <c:pt idx="601" formatCode="0.00">
                  <c:v>-1.1360216246012473</c:v>
                </c:pt>
                <c:pt idx="602" formatCode="0.00">
                  <c:v>-1.081947987225343</c:v>
                </c:pt>
                <c:pt idx="603" formatCode="0.00">
                  <c:v>-1.028546377444445</c:v>
                </c:pt>
                <c:pt idx="604" formatCode="0.00">
                  <c:v>-1.0743366754359165</c:v>
                </c:pt>
                <c:pt idx="605" formatCode="0.00">
                  <c:v>-1.0970911167274959</c:v>
                </c:pt>
                <c:pt idx="606" formatCode="0.00">
                  <c:v>-1.0293757247605009</c:v>
                </c:pt>
                <c:pt idx="607" formatCode="0.00">
                  <c:v>-1.0110775142018011</c:v>
                </c:pt>
                <c:pt idx="608" formatCode="0.00">
                  <c:v>-1.0947848951244299</c:v>
                </c:pt>
                <c:pt idx="609" formatCode="0.00">
                  <c:v>-1.1625890982213452</c:v>
                </c:pt>
                <c:pt idx="610" formatCode="0.00">
                  <c:v>-1.1954973240864679</c:v>
                </c:pt>
                <c:pt idx="611" formatCode="0.00">
                  <c:v>-1.2733158098909156</c:v>
                </c:pt>
                <c:pt idx="612" formatCode="0.00">
                  <c:v>-1.3705559511824008</c:v>
                </c:pt>
                <c:pt idx="613" formatCode="0.00">
                  <c:v>-1.2555759323769042</c:v>
                </c:pt>
                <c:pt idx="614" formatCode="0.00">
                  <c:v>-1.25366586780904</c:v>
                </c:pt>
                <c:pt idx="615" formatCode="0.00">
                  <c:v>-1.2731802207849849</c:v>
                </c:pt>
                <c:pt idx="616" formatCode="0.00">
                  <c:v>-1.3720754714085877</c:v>
                </c:pt>
                <c:pt idx="617" formatCode="0.00">
                  <c:v>-1.3578240798610193</c:v>
                </c:pt>
                <c:pt idx="618" formatCode="0.00">
                  <c:v>-1.1745696471237272</c:v>
                </c:pt>
                <c:pt idx="619" formatCode="0.00">
                  <c:v>-1.2208336547357501</c:v>
                </c:pt>
                <c:pt idx="620" formatCode="0.00">
                  <c:v>-1.1066320570523625</c:v>
                </c:pt>
                <c:pt idx="621" formatCode="0.00">
                  <c:v>-1.0601654123596183</c:v>
                </c:pt>
                <c:pt idx="622" formatCode="0.00">
                  <c:v>-1.0332199990581601</c:v>
                </c:pt>
                <c:pt idx="623" formatCode="0.00">
                  <c:v>-1.0438568282238956</c:v>
                </c:pt>
                <c:pt idx="624" formatCode="0.00">
                  <c:v>-0.82832967830216664</c:v>
                </c:pt>
                <c:pt idx="625" formatCode="0.00">
                  <c:v>-0.79331887179373395</c:v>
                </c:pt>
                <c:pt idx="626" formatCode="0.00">
                  <c:v>-0.77051796276874229</c:v>
                </c:pt>
                <c:pt idx="627" formatCode="0.00">
                  <c:v>-0.78109437905562695</c:v>
                </c:pt>
                <c:pt idx="628" formatCode="0.00">
                  <c:v>-0.77819156916448673</c:v>
                </c:pt>
                <c:pt idx="629" formatCode="0.00">
                  <c:v>-0.71194886129462365</c:v>
                </c:pt>
                <c:pt idx="630" formatCode="0.00">
                  <c:v>-0.63888830535277052</c:v>
                </c:pt>
                <c:pt idx="631" formatCode="0.00">
                  <c:v>-0.55728741580605379</c:v>
                </c:pt>
                <c:pt idx="632" formatCode="0.00">
                  <c:v>-0.5039817883594383</c:v>
                </c:pt>
                <c:pt idx="633" formatCode="0.00">
                  <c:v>-0.50464830641005709</c:v>
                </c:pt>
                <c:pt idx="634" formatCode="0.00">
                  <c:v>-0.36451630899769527</c:v>
                </c:pt>
                <c:pt idx="635" formatCode="0.00">
                  <c:v>-0.39721640812885806</c:v>
                </c:pt>
                <c:pt idx="636" formatCode="0.00">
                  <c:v>-0.33728720234988913</c:v>
                </c:pt>
                <c:pt idx="637" formatCode="0.00">
                  <c:v>-0.3587698663670264</c:v>
                </c:pt>
                <c:pt idx="638" formatCode="0.00">
                  <c:v>-0.2416239934254466</c:v>
                </c:pt>
                <c:pt idx="639" formatCode="0.00">
                  <c:v>-0.25975673136198302</c:v>
                </c:pt>
                <c:pt idx="640" formatCode="0.00">
                  <c:v>-0.31953803780249873</c:v>
                </c:pt>
                <c:pt idx="641" formatCode="0.00">
                  <c:v>-0.23087350835223955</c:v>
                </c:pt>
                <c:pt idx="642" formatCode="0.00">
                  <c:v>-0.24085862674240335</c:v>
                </c:pt>
                <c:pt idx="643" formatCode="0.00">
                  <c:v>-0.18298697113062187</c:v>
                </c:pt>
                <c:pt idx="644" formatCode="0.00">
                  <c:v>-0.2810062269438674</c:v>
                </c:pt>
                <c:pt idx="645" formatCode="0.00">
                  <c:v>-0.17199337329754102</c:v>
                </c:pt>
                <c:pt idx="646" formatCode="0.00">
                  <c:v>-0.17717691152663739</c:v>
                </c:pt>
                <c:pt idx="647" formatCode="0.00">
                  <c:v>-0.29033255177098805</c:v>
                </c:pt>
                <c:pt idx="648" formatCode="0.00">
                  <c:v>-0.26178985241786995</c:v>
                </c:pt>
                <c:pt idx="649" formatCode="0.00">
                  <c:v>-0.31985140734321366</c:v>
                </c:pt>
                <c:pt idx="650" formatCode="0.00">
                  <c:v>-0.33524617804770834</c:v>
                </c:pt>
                <c:pt idx="651" formatCode="0.00">
                  <c:v>-0.38707176057722031</c:v>
                </c:pt>
                <c:pt idx="652" formatCode="0.00">
                  <c:v>-0.46357561471043063</c:v>
                </c:pt>
                <c:pt idx="653" formatCode="0.00">
                  <c:v>-0.48110042065195963</c:v>
                </c:pt>
                <c:pt idx="654" formatCode="0.00">
                  <c:v>-0.45754645467770744</c:v>
                </c:pt>
                <c:pt idx="655" formatCode="0.00">
                  <c:v>-0.54072159419923616</c:v>
                </c:pt>
                <c:pt idx="656" formatCode="0.00">
                  <c:v>-0.50997523694613067</c:v>
                </c:pt>
                <c:pt idx="657" formatCode="0.00">
                  <c:v>-0.5693252694786185</c:v>
                </c:pt>
                <c:pt idx="658" formatCode="0.00">
                  <c:v>-0.64287087209482818</c:v>
                </c:pt>
                <c:pt idx="659" formatCode="0.00">
                  <c:v>-0.56053402671597086</c:v>
                </c:pt>
                <c:pt idx="660" formatCode="0.00">
                  <c:v>-0.53384291928802108</c:v>
                </c:pt>
                <c:pt idx="661" formatCode="0.00">
                  <c:v>-0.8499219916508709</c:v>
                </c:pt>
                <c:pt idx="662" formatCode="0.00">
                  <c:v>-0.9318543896974435</c:v>
                </c:pt>
                <c:pt idx="663" formatCode="0.00">
                  <c:v>-0.8069927136014553</c:v>
                </c:pt>
                <c:pt idx="664" formatCode="0.00">
                  <c:v>-0.76640364234729619</c:v>
                </c:pt>
                <c:pt idx="665" formatCode="0.00">
                  <c:v>-0.84437229752538057</c:v>
                </c:pt>
                <c:pt idx="666" formatCode="0.00">
                  <c:v>-0.94732576036295368</c:v>
                </c:pt>
                <c:pt idx="667" formatCode="0.00">
                  <c:v>-1.1603833807246651</c:v>
                </c:pt>
                <c:pt idx="668" formatCode="0.00">
                  <c:v>-1.2390263483945017</c:v>
                </c:pt>
                <c:pt idx="669" formatCode="0.00">
                  <c:v>-1.2787435441763235</c:v>
                </c:pt>
                <c:pt idx="670" formatCode="0.00">
                  <c:v>-1.277196971646938</c:v>
                </c:pt>
                <c:pt idx="671" formatCode="0.00">
                  <c:v>-1.4557954049164319</c:v>
                </c:pt>
                <c:pt idx="672" formatCode="0.00">
                  <c:v>-1.48855135999882</c:v>
                </c:pt>
                <c:pt idx="673" formatCode="0.00">
                  <c:v>-1.4811837722146313</c:v>
                </c:pt>
                <c:pt idx="674" formatCode="0.00">
                  <c:v>-1.4675448056124416</c:v>
                </c:pt>
                <c:pt idx="675" formatCode="0.00">
                  <c:v>-1.4372159185213738</c:v>
                </c:pt>
                <c:pt idx="676" formatCode="0.00">
                  <c:v>-1.4308367748421631</c:v>
                </c:pt>
                <c:pt idx="677" formatCode="0.00">
                  <c:v>-1.4340362300802527</c:v>
                </c:pt>
                <c:pt idx="678" formatCode="0.00">
                  <c:v>-1.5266799307495293</c:v>
                </c:pt>
                <c:pt idx="679" formatCode="0.00">
                  <c:v>-1.6100146360460983</c:v>
                </c:pt>
                <c:pt idx="680" formatCode="0.00">
                  <c:v>-1.6691964132764576</c:v>
                </c:pt>
                <c:pt idx="681" formatCode="0.00">
                  <c:v>-1.6481830849493786</c:v>
                </c:pt>
                <c:pt idx="682" formatCode="0.00">
                  <c:v>-1.5514463395168254</c:v>
                </c:pt>
                <c:pt idx="683" formatCode="0.00">
                  <c:v>-1.5240907656432034</c:v>
                </c:pt>
                <c:pt idx="684" formatCode="0.00">
                  <c:v>-1.5261029769300001</c:v>
                </c:pt>
                <c:pt idx="685" formatCode="0.00">
                  <c:v>-1.4329085080930299</c:v>
                </c:pt>
                <c:pt idx="686" formatCode="0.00">
                  <c:v>-1.4508198899671745</c:v>
                </c:pt>
                <c:pt idx="687" formatCode="0.00">
                  <c:v>-1.4706848727879702</c:v>
                </c:pt>
                <c:pt idx="688" formatCode="0.00">
                  <c:v>-1.5397739154164818</c:v>
                </c:pt>
                <c:pt idx="689" formatCode="0.00">
                  <c:v>-1.5391696412567812</c:v>
                </c:pt>
                <c:pt idx="690" formatCode="0.00">
                  <c:v>-1.4841245802502205</c:v>
                </c:pt>
                <c:pt idx="691" formatCode="0.00">
                  <c:v>-1.4205143899538131</c:v>
                </c:pt>
                <c:pt idx="692" formatCode="0.00">
                  <c:v>-1.3505906752409673</c:v>
                </c:pt>
                <c:pt idx="693" formatCode="0.00">
                  <c:v>-1.4343007829585852</c:v>
                </c:pt>
                <c:pt idx="694" formatCode="0.00">
                  <c:v>-1.512940457136267</c:v>
                </c:pt>
                <c:pt idx="695" formatCode="0.00">
                  <c:v>-1.6431448565994184</c:v>
                </c:pt>
                <c:pt idx="696" formatCode="0.00">
                  <c:v>-1.5577759156323641</c:v>
                </c:pt>
                <c:pt idx="697" formatCode="0.00">
                  <c:v>-1.6011852809558162</c:v>
                </c:pt>
                <c:pt idx="698" formatCode="0.00">
                  <c:v>-1.5750616076298318</c:v>
                </c:pt>
                <c:pt idx="699" formatCode="0.00">
                  <c:v>-1.5380328580356728</c:v>
                </c:pt>
                <c:pt idx="700" formatCode="0.00">
                  <c:v>-1.4689460735109099</c:v>
                </c:pt>
                <c:pt idx="701" formatCode="0.00">
                  <c:v>-1.4685875638069554</c:v>
                </c:pt>
                <c:pt idx="702" formatCode="0.00">
                  <c:v>-1.573110990514756</c:v>
                </c:pt>
                <c:pt idx="703" formatCode="0.00">
                  <c:v>-1.5167918813121295</c:v>
                </c:pt>
                <c:pt idx="704" formatCode="0.00">
                  <c:v>-1.5014210827249481</c:v>
                </c:pt>
                <c:pt idx="705" formatCode="0.00">
                  <c:v>-1.3947518121891436</c:v>
                </c:pt>
                <c:pt idx="706" formatCode="0.00">
                  <c:v>-1.3104010100452932</c:v>
                </c:pt>
                <c:pt idx="707" formatCode="0.00">
                  <c:v>-1.4233849555457807</c:v>
                </c:pt>
                <c:pt idx="708" formatCode="0.00">
                  <c:v>-1.3849723260838005</c:v>
                </c:pt>
                <c:pt idx="709" formatCode="0.00">
                  <c:v>-1.1031618161970014</c:v>
                </c:pt>
                <c:pt idx="710" formatCode="0.00">
                  <c:v>-1.0478835105733861</c:v>
                </c:pt>
                <c:pt idx="711" formatCode="0.00">
                  <c:v>-1.1750904008948182</c:v>
                </c:pt>
                <c:pt idx="712" formatCode="0.00">
                  <c:v>-1.2634689434093733</c:v>
                </c:pt>
                <c:pt idx="713" formatCode="0.00">
                  <c:v>-1.2237393473885121</c:v>
                </c:pt>
                <c:pt idx="714" formatCode="0.00">
                  <c:v>-1.1322544021988952</c:v>
                </c:pt>
                <c:pt idx="715" formatCode="0.00">
                  <c:v>-0.92251530081617794</c:v>
                </c:pt>
                <c:pt idx="716" formatCode="0.00">
                  <c:v>-0.94334825273932843</c:v>
                </c:pt>
                <c:pt idx="717" formatCode="0.00">
                  <c:v>-0.94136036023249792</c:v>
                </c:pt>
                <c:pt idx="718" formatCode="0.00">
                  <c:v>-0.97717411740900006</c:v>
                </c:pt>
                <c:pt idx="719" formatCode="0.00">
                  <c:v>-0.8044677861739199</c:v>
                </c:pt>
                <c:pt idx="720" formatCode="0.00">
                  <c:v>-0.7906702634170153</c:v>
                </c:pt>
                <c:pt idx="721" formatCode="0.00">
                  <c:v>-0.77688622752590641</c:v>
                </c:pt>
                <c:pt idx="722" formatCode="0.00">
                  <c:v>-0.80620912935560274</c:v>
                </c:pt>
                <c:pt idx="723" formatCode="0.00">
                  <c:v>-0.80321568783549857</c:v>
                </c:pt>
                <c:pt idx="724" formatCode="0.00">
                  <c:v>-0.82790709667273077</c:v>
                </c:pt>
                <c:pt idx="725" formatCode="0.00">
                  <c:v>-0.84815341621498985</c:v>
                </c:pt>
                <c:pt idx="726" formatCode="0.00">
                  <c:v>-0.77009662557776626</c:v>
                </c:pt>
                <c:pt idx="727" formatCode="0.00">
                  <c:v>-0.71588535474046611</c:v>
                </c:pt>
                <c:pt idx="728" formatCode="0.00">
                  <c:v>-0.73834802226068208</c:v>
                </c:pt>
                <c:pt idx="729" formatCode="0.00">
                  <c:v>-0.76142273198698651</c:v>
                </c:pt>
                <c:pt idx="730" formatCode="0.00">
                  <c:v>-0.87174042345543279</c:v>
                </c:pt>
                <c:pt idx="731" formatCode="0.00">
                  <c:v>-0.85354400664052044</c:v>
                </c:pt>
                <c:pt idx="732" formatCode="0.00">
                  <c:v>-0.78441544695317411</c:v>
                </c:pt>
                <c:pt idx="733" formatCode="0.00">
                  <c:v>-0.84619797097641836</c:v>
                </c:pt>
                <c:pt idx="734" formatCode="0.00">
                  <c:v>-0.91646973206225268</c:v>
                </c:pt>
                <c:pt idx="735" formatCode="0.00">
                  <c:v>-0.89509929494696505</c:v>
                </c:pt>
                <c:pt idx="736" formatCode="0.00">
                  <c:v>-0.75495174670729137</c:v>
                </c:pt>
                <c:pt idx="737" formatCode="0.00">
                  <c:v>-0.74438907332370485</c:v>
                </c:pt>
                <c:pt idx="738" formatCode="0.00">
                  <c:v>-0.67981895912684465</c:v>
                </c:pt>
                <c:pt idx="739" formatCode="0.00">
                  <c:v>-0.70614668567781347</c:v>
                </c:pt>
                <c:pt idx="740" formatCode="0.00">
                  <c:v>-0.65438692732136661</c:v>
                </c:pt>
                <c:pt idx="741" formatCode="0.00">
                  <c:v>-0.58151992222508497</c:v>
                </c:pt>
                <c:pt idx="742" formatCode="0.00">
                  <c:v>-0.5048198614997963</c:v>
                </c:pt>
                <c:pt idx="743" formatCode="0.00">
                  <c:v>-0.32518814003603619</c:v>
                </c:pt>
                <c:pt idx="744" formatCode="0.00">
                  <c:v>-0.47349803005748264</c:v>
                </c:pt>
                <c:pt idx="745" formatCode="0.00">
                  <c:v>-0.50434903052621116</c:v>
                </c:pt>
                <c:pt idx="746" formatCode="0.00">
                  <c:v>-0.45890759128553754</c:v>
                </c:pt>
                <c:pt idx="747" formatCode="0.00">
                  <c:v>-0.48734420285185892</c:v>
                </c:pt>
                <c:pt idx="748" formatCode="0.00">
                  <c:v>-0.56886752883600034</c:v>
                </c:pt>
                <c:pt idx="749" formatCode="0.00">
                  <c:v>-0.50885233722973922</c:v>
                </c:pt>
                <c:pt idx="750" formatCode="0.00">
                  <c:v>-0.5831249506017695</c:v>
                </c:pt>
                <c:pt idx="751" formatCode="0.00">
                  <c:v>-0.59637089573288071</c:v>
                </c:pt>
                <c:pt idx="752" formatCode="0.00">
                  <c:v>-0.59242105095308084</c:v>
                </c:pt>
                <c:pt idx="753" formatCode="0.00">
                  <c:v>-0.61091568612288583</c:v>
                </c:pt>
                <c:pt idx="754" formatCode="0.00">
                  <c:v>-0.62890278170107805</c:v>
                </c:pt>
                <c:pt idx="755" formatCode="0.00">
                  <c:v>-0.5764737759928652</c:v>
                </c:pt>
                <c:pt idx="756" formatCode="0.00">
                  <c:v>-0.60659301057919424</c:v>
                </c:pt>
                <c:pt idx="757" formatCode="0.00">
                  <c:v>-0.59651782596975067</c:v>
                </c:pt>
                <c:pt idx="758" formatCode="0.00">
                  <c:v>-0.53475532762145916</c:v>
                </c:pt>
                <c:pt idx="759" formatCode="0.00">
                  <c:v>-0.56848620908772052</c:v>
                </c:pt>
                <c:pt idx="760" formatCode="0.00">
                  <c:v>-0.5225780524633834</c:v>
                </c:pt>
                <c:pt idx="761" formatCode="0.00">
                  <c:v>-0.53345014660680279</c:v>
                </c:pt>
                <c:pt idx="762" formatCode="0.00">
                  <c:v>-0.56679138730882228</c:v>
                </c:pt>
                <c:pt idx="763" formatCode="0.00">
                  <c:v>-0.5492825782104257</c:v>
                </c:pt>
                <c:pt idx="764" formatCode="0.00">
                  <c:v>-0.43334771190463944</c:v>
                </c:pt>
                <c:pt idx="765" formatCode="0.00">
                  <c:v>-0.44151082941351988</c:v>
                </c:pt>
                <c:pt idx="766" formatCode="0.00">
                  <c:v>-0.36072674753693695</c:v>
                </c:pt>
                <c:pt idx="767" formatCode="0.00">
                  <c:v>-0.34524080159875137</c:v>
                </c:pt>
                <c:pt idx="768" formatCode="0.00">
                  <c:v>-0.34208795778330942</c:v>
                </c:pt>
                <c:pt idx="769" formatCode="0.00">
                  <c:v>-0.37182055510557577</c:v>
                </c:pt>
                <c:pt idx="770" formatCode="0.00">
                  <c:v>-0.34319947636036985</c:v>
                </c:pt>
                <c:pt idx="771" formatCode="0.00">
                  <c:v>-0.38696055199414148</c:v>
                </c:pt>
                <c:pt idx="772" formatCode="0.00">
                  <c:v>-0.42054950606899055</c:v>
                </c:pt>
                <c:pt idx="773" formatCode="0.00">
                  <c:v>-0.46015337731909467</c:v>
                </c:pt>
                <c:pt idx="774" formatCode="0.00">
                  <c:v>-0.43175561315884819</c:v>
                </c:pt>
                <c:pt idx="775" formatCode="0.00">
                  <c:v>-0.46014964805972552</c:v>
                </c:pt>
                <c:pt idx="776" formatCode="0.00">
                  <c:v>-0.39958404849630558</c:v>
                </c:pt>
                <c:pt idx="777" formatCode="0.00">
                  <c:v>-0.37450306568664621</c:v>
                </c:pt>
                <c:pt idx="778" formatCode="0.00">
                  <c:v>-0.38318818498716345</c:v>
                </c:pt>
                <c:pt idx="779" formatCode="0.00">
                  <c:v>-0.42847565349086375</c:v>
                </c:pt>
                <c:pt idx="780" formatCode="0.00">
                  <c:v>-0.47196737672394401</c:v>
                </c:pt>
                <c:pt idx="781" formatCode="0.00">
                  <c:v>-0.50193090936366702</c:v>
                </c:pt>
                <c:pt idx="782" formatCode="0.00">
                  <c:v>-0.44465046325328622</c:v>
                </c:pt>
                <c:pt idx="783" formatCode="0.00">
                  <c:v>-0.57442717397579257</c:v>
                </c:pt>
                <c:pt idx="784" formatCode="0.00">
                  <c:v>-0.69457171767505776</c:v>
                </c:pt>
                <c:pt idx="785" formatCode="0.00">
                  <c:v>-0.79351857643640633</c:v>
                </c:pt>
                <c:pt idx="786" formatCode="0.00">
                  <c:v>-0.91346146987213406</c:v>
                </c:pt>
                <c:pt idx="787" formatCode="0.00">
                  <c:v>-0.97216807469763633</c:v>
                </c:pt>
                <c:pt idx="788" formatCode="0.00">
                  <c:v>-1.0521125146754722</c:v>
                </c:pt>
                <c:pt idx="789" formatCode="0.00">
                  <c:v>-1.0572110505620844</c:v>
                </c:pt>
                <c:pt idx="790" formatCode="0.00">
                  <c:v>-1.1548561394213051</c:v>
                </c:pt>
                <c:pt idx="791" formatCode="0.00">
                  <c:v>-1.179273889447539</c:v>
                </c:pt>
                <c:pt idx="792" formatCode="0.00">
                  <c:v>-1.1348274259280224</c:v>
                </c:pt>
                <c:pt idx="793" formatCode="0.00">
                  <c:v>-1.0452371043915756</c:v>
                </c:pt>
                <c:pt idx="794" formatCode="0.00">
                  <c:v>-1.1690533517311532</c:v>
                </c:pt>
                <c:pt idx="795" formatCode="0.00">
                  <c:v>-1.206330796653529</c:v>
                </c:pt>
                <c:pt idx="796" formatCode="0.00">
                  <c:v>-1.136260248983636</c:v>
                </c:pt>
                <c:pt idx="797" formatCode="0.00">
                  <c:v>-1.1278632844106742</c:v>
                </c:pt>
                <c:pt idx="798" formatCode="0.00">
                  <c:v>-1.3680272753579812</c:v>
                </c:pt>
                <c:pt idx="799" formatCode="0.00">
                  <c:v>-1.4125304603942874</c:v>
                </c:pt>
                <c:pt idx="800" formatCode="0.00">
                  <c:v>-1.5265664400661245</c:v>
                </c:pt>
                <c:pt idx="801" formatCode="0.00">
                  <c:v>-1.5939590674314748</c:v>
                </c:pt>
                <c:pt idx="802" formatCode="0.00">
                  <c:v>-1.5902232994348131</c:v>
                </c:pt>
                <c:pt idx="803" formatCode="0.00">
                  <c:v>-1.6508781421469791</c:v>
                </c:pt>
                <c:pt idx="804" formatCode="0.00">
                  <c:v>-1.6730248750184213</c:v>
                </c:pt>
                <c:pt idx="805" formatCode="0.00">
                  <c:v>-1.7312952717920636</c:v>
                </c:pt>
                <c:pt idx="806" formatCode="0.00">
                  <c:v>-1.7937180213269159</c:v>
                </c:pt>
                <c:pt idx="807" formatCode="0.00">
                  <c:v>-1.8039781446199468</c:v>
                </c:pt>
                <c:pt idx="808" formatCode="0.00">
                  <c:v>-1.8321062834586339</c:v>
                </c:pt>
                <c:pt idx="809" formatCode="0.00">
                  <c:v>-1.8247071799029042</c:v>
                </c:pt>
                <c:pt idx="810" formatCode="0.00">
                  <c:v>-1.8401715380373764</c:v>
                </c:pt>
                <c:pt idx="811" formatCode="0.00">
                  <c:v>-1.8870962202240946</c:v>
                </c:pt>
                <c:pt idx="812" formatCode="0.00">
                  <c:v>-1.9739588251293951</c:v>
                </c:pt>
                <c:pt idx="813" formatCode="0.00">
                  <c:v>-2.0237513189459548</c:v>
                </c:pt>
                <c:pt idx="814" formatCode="0.00">
                  <c:v>-2.1222547895360373</c:v>
                </c:pt>
                <c:pt idx="815" formatCode="0.00">
                  <c:v>-2.2483517910359496</c:v>
                </c:pt>
                <c:pt idx="816" formatCode="0.00">
                  <c:v>-2.2958514636941771</c:v>
                </c:pt>
                <c:pt idx="817" formatCode="0.00">
                  <c:v>-2.3273841427373183</c:v>
                </c:pt>
                <c:pt idx="818" formatCode="0.00">
                  <c:v>-2.3591360988243588</c:v>
                </c:pt>
                <c:pt idx="819" formatCode="0.00">
                  <c:v>-2.3735672083693413</c:v>
                </c:pt>
                <c:pt idx="820" formatCode="0.00">
                  <c:v>-2.3942966711370657</c:v>
                </c:pt>
                <c:pt idx="821" formatCode="0.00">
                  <c:v>-2.4130103742859248</c:v>
                </c:pt>
                <c:pt idx="822" formatCode="0.00">
                  <c:v>-2.4964162423727179</c:v>
                </c:pt>
                <c:pt idx="823" formatCode="0.00">
                  <c:v>-2.5380639554705362</c:v>
                </c:pt>
                <c:pt idx="824" formatCode="0.00">
                  <c:v>-2.710776751102896</c:v>
                </c:pt>
                <c:pt idx="825" formatCode="0.00">
                  <c:v>-2.7838924062851018</c:v>
                </c:pt>
                <c:pt idx="826" formatCode="0.00">
                  <c:v>-2.8407364982163092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EB6-42D6-A993-5CDB53D6C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841208"/>
        <c:axId val="341841600"/>
      </c:lineChart>
      <c:catAx>
        <c:axId val="341841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1841600"/>
        <c:crossesAt val="-3"/>
        <c:auto val="1"/>
        <c:lblAlgn val="ctr"/>
        <c:lblOffset val="100"/>
        <c:tickLblSkip val="36"/>
        <c:tickMarkSkip val="24"/>
        <c:noMultiLvlLbl val="0"/>
      </c:catAx>
      <c:valAx>
        <c:axId val="341841600"/>
        <c:scaling>
          <c:orientation val="minMax"/>
          <c:max val="1"/>
          <c:min val="-3"/>
        </c:scaling>
        <c:delete val="0"/>
        <c:axPos val="l"/>
        <c:numFmt formatCode="General" sourceLinked="1"/>
        <c:majorTickMark val="out"/>
        <c:minorTickMark val="none"/>
        <c:tickLblPos val="nextTo"/>
        <c:crossAx val="341841208"/>
        <c:crosses val="autoZero"/>
        <c:crossBetween val="between"/>
      </c:valAx>
      <c:valAx>
        <c:axId val="341841992"/>
        <c:scaling>
          <c:orientation val="minMax"/>
          <c:max val="1"/>
        </c:scaling>
        <c:delete val="0"/>
        <c:axPos val="r"/>
        <c:numFmt formatCode="General" sourceLinked="1"/>
        <c:majorTickMark val="none"/>
        <c:minorTickMark val="none"/>
        <c:tickLblPos val="none"/>
        <c:crossAx val="341842384"/>
        <c:crosses val="max"/>
        <c:crossBetween val="between"/>
      </c:valAx>
      <c:catAx>
        <c:axId val="341842384"/>
        <c:scaling>
          <c:orientation val="minMax"/>
        </c:scaling>
        <c:delete val="1"/>
        <c:axPos val="b"/>
        <c:majorTickMark val="out"/>
        <c:minorTickMark val="none"/>
        <c:tickLblPos val="nextTo"/>
        <c:crossAx val="3418419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Georgia" panose="02040502050405020303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Data!$BR$2</c:f>
              <c:strCache>
                <c:ptCount val="1"/>
                <c:pt idx="0">
                  <c:v>US Recession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val>
            <c:numRef>
              <c:f>Data!$BR$304:$BR$851</c:f>
              <c:numCache>
                <c:formatCode>0</c:formatCode>
                <c:ptCount val="54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E7-4E1F-9F49-134F38C64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341844344"/>
        <c:axId val="341843952"/>
      </c:barChart>
      <c:lineChart>
        <c:grouping val="standard"/>
        <c:varyColors val="0"/>
        <c:ser>
          <c:idx val="0"/>
          <c:order val="0"/>
          <c:spPr>
            <a:ln w="25400" cap="flat" cmpd="sng" algn="ctr">
              <a:solidFill>
                <a:srgbClr val="00B050"/>
              </a:solidFill>
              <a:prstDash val="solid"/>
            </a:ln>
            <a:effectLst/>
          </c:spPr>
          <c:marker>
            <c:symbol val="none"/>
          </c:marker>
          <c:cat>
            <c:numRef>
              <c:f>Data!$BQ$304:$BQ$851</c:f>
              <c:numCache>
                <c:formatCode>General</c:formatCode>
                <c:ptCount val="548"/>
                <c:pt idx="0">
                  <c:v>1975</c:v>
                </c:pt>
                <c:pt idx="1">
                  <c:v>1975</c:v>
                </c:pt>
                <c:pt idx="2">
                  <c:v>1975</c:v>
                </c:pt>
                <c:pt idx="3">
                  <c:v>1975</c:v>
                </c:pt>
                <c:pt idx="4">
                  <c:v>1975</c:v>
                </c:pt>
                <c:pt idx="5">
                  <c:v>1975</c:v>
                </c:pt>
                <c:pt idx="6">
                  <c:v>1975</c:v>
                </c:pt>
                <c:pt idx="7">
                  <c:v>1975</c:v>
                </c:pt>
                <c:pt idx="8">
                  <c:v>1975</c:v>
                </c:pt>
                <c:pt idx="9">
                  <c:v>1975</c:v>
                </c:pt>
                <c:pt idx="10">
                  <c:v>1975</c:v>
                </c:pt>
                <c:pt idx="11">
                  <c:v>1975</c:v>
                </c:pt>
                <c:pt idx="12">
                  <c:v>1976</c:v>
                </c:pt>
                <c:pt idx="13">
                  <c:v>1976</c:v>
                </c:pt>
                <c:pt idx="14">
                  <c:v>1976</c:v>
                </c:pt>
                <c:pt idx="15">
                  <c:v>1976</c:v>
                </c:pt>
                <c:pt idx="16">
                  <c:v>1976</c:v>
                </c:pt>
                <c:pt idx="17">
                  <c:v>1976</c:v>
                </c:pt>
                <c:pt idx="18">
                  <c:v>1976</c:v>
                </c:pt>
                <c:pt idx="19">
                  <c:v>1976</c:v>
                </c:pt>
                <c:pt idx="20">
                  <c:v>1976</c:v>
                </c:pt>
                <c:pt idx="21">
                  <c:v>1976</c:v>
                </c:pt>
                <c:pt idx="22">
                  <c:v>1976</c:v>
                </c:pt>
                <c:pt idx="23">
                  <c:v>1976</c:v>
                </c:pt>
                <c:pt idx="24">
                  <c:v>1977</c:v>
                </c:pt>
                <c:pt idx="25">
                  <c:v>1977</c:v>
                </c:pt>
                <c:pt idx="26">
                  <c:v>1977</c:v>
                </c:pt>
                <c:pt idx="27">
                  <c:v>1977</c:v>
                </c:pt>
                <c:pt idx="28">
                  <c:v>1977</c:v>
                </c:pt>
                <c:pt idx="29">
                  <c:v>1977</c:v>
                </c:pt>
                <c:pt idx="30">
                  <c:v>1977</c:v>
                </c:pt>
                <c:pt idx="31">
                  <c:v>1977</c:v>
                </c:pt>
                <c:pt idx="32">
                  <c:v>1977</c:v>
                </c:pt>
                <c:pt idx="33">
                  <c:v>1977</c:v>
                </c:pt>
                <c:pt idx="34">
                  <c:v>1977</c:v>
                </c:pt>
                <c:pt idx="35">
                  <c:v>1977</c:v>
                </c:pt>
                <c:pt idx="36">
                  <c:v>1978</c:v>
                </c:pt>
                <c:pt idx="37">
                  <c:v>1978</c:v>
                </c:pt>
                <c:pt idx="38">
                  <c:v>1978</c:v>
                </c:pt>
                <c:pt idx="39">
                  <c:v>1978</c:v>
                </c:pt>
                <c:pt idx="40">
                  <c:v>1978</c:v>
                </c:pt>
                <c:pt idx="41">
                  <c:v>1978</c:v>
                </c:pt>
                <c:pt idx="42">
                  <c:v>1978</c:v>
                </c:pt>
                <c:pt idx="43">
                  <c:v>1978</c:v>
                </c:pt>
                <c:pt idx="44">
                  <c:v>1978</c:v>
                </c:pt>
                <c:pt idx="45">
                  <c:v>1978</c:v>
                </c:pt>
                <c:pt idx="46">
                  <c:v>1978</c:v>
                </c:pt>
                <c:pt idx="47">
                  <c:v>1978</c:v>
                </c:pt>
                <c:pt idx="48">
                  <c:v>1979</c:v>
                </c:pt>
                <c:pt idx="49">
                  <c:v>1979</c:v>
                </c:pt>
                <c:pt idx="50">
                  <c:v>1979</c:v>
                </c:pt>
                <c:pt idx="51">
                  <c:v>1979</c:v>
                </c:pt>
                <c:pt idx="52">
                  <c:v>1979</c:v>
                </c:pt>
                <c:pt idx="53">
                  <c:v>1979</c:v>
                </c:pt>
                <c:pt idx="54">
                  <c:v>1979</c:v>
                </c:pt>
                <c:pt idx="55">
                  <c:v>1979</c:v>
                </c:pt>
                <c:pt idx="56">
                  <c:v>1979</c:v>
                </c:pt>
                <c:pt idx="57">
                  <c:v>1979</c:v>
                </c:pt>
                <c:pt idx="58">
                  <c:v>1979</c:v>
                </c:pt>
                <c:pt idx="59">
                  <c:v>1979</c:v>
                </c:pt>
                <c:pt idx="60">
                  <c:v>1980</c:v>
                </c:pt>
                <c:pt idx="61">
                  <c:v>1980</c:v>
                </c:pt>
                <c:pt idx="62">
                  <c:v>1980</c:v>
                </c:pt>
                <c:pt idx="63">
                  <c:v>1980</c:v>
                </c:pt>
                <c:pt idx="64">
                  <c:v>1980</c:v>
                </c:pt>
                <c:pt idx="65">
                  <c:v>1980</c:v>
                </c:pt>
                <c:pt idx="66">
                  <c:v>1980</c:v>
                </c:pt>
                <c:pt idx="67">
                  <c:v>1980</c:v>
                </c:pt>
                <c:pt idx="68">
                  <c:v>1980</c:v>
                </c:pt>
                <c:pt idx="69">
                  <c:v>1980</c:v>
                </c:pt>
                <c:pt idx="70">
                  <c:v>1980</c:v>
                </c:pt>
                <c:pt idx="71">
                  <c:v>1980</c:v>
                </c:pt>
                <c:pt idx="72">
                  <c:v>1981</c:v>
                </c:pt>
                <c:pt idx="73">
                  <c:v>1981</c:v>
                </c:pt>
                <c:pt idx="74">
                  <c:v>1981</c:v>
                </c:pt>
                <c:pt idx="75">
                  <c:v>1981</c:v>
                </c:pt>
                <c:pt idx="76">
                  <c:v>1981</c:v>
                </c:pt>
                <c:pt idx="77">
                  <c:v>1981</c:v>
                </c:pt>
                <c:pt idx="78">
                  <c:v>1981</c:v>
                </c:pt>
                <c:pt idx="79">
                  <c:v>1981</c:v>
                </c:pt>
                <c:pt idx="80">
                  <c:v>1981</c:v>
                </c:pt>
                <c:pt idx="81">
                  <c:v>1981</c:v>
                </c:pt>
                <c:pt idx="82">
                  <c:v>1981</c:v>
                </c:pt>
                <c:pt idx="83">
                  <c:v>1981</c:v>
                </c:pt>
                <c:pt idx="84">
                  <c:v>1982</c:v>
                </c:pt>
                <c:pt idx="85">
                  <c:v>1982</c:v>
                </c:pt>
                <c:pt idx="86">
                  <c:v>1982</c:v>
                </c:pt>
                <c:pt idx="87">
                  <c:v>1982</c:v>
                </c:pt>
                <c:pt idx="88">
                  <c:v>1982</c:v>
                </c:pt>
                <c:pt idx="89">
                  <c:v>1982</c:v>
                </c:pt>
                <c:pt idx="90">
                  <c:v>1982</c:v>
                </c:pt>
                <c:pt idx="91">
                  <c:v>1982</c:v>
                </c:pt>
                <c:pt idx="92">
                  <c:v>1982</c:v>
                </c:pt>
                <c:pt idx="93">
                  <c:v>1982</c:v>
                </c:pt>
                <c:pt idx="94">
                  <c:v>1982</c:v>
                </c:pt>
                <c:pt idx="95">
                  <c:v>1982</c:v>
                </c:pt>
                <c:pt idx="96">
                  <c:v>1983</c:v>
                </c:pt>
                <c:pt idx="97">
                  <c:v>1983</c:v>
                </c:pt>
                <c:pt idx="98">
                  <c:v>1983</c:v>
                </c:pt>
                <c:pt idx="99">
                  <c:v>1983</c:v>
                </c:pt>
                <c:pt idx="100">
                  <c:v>1983</c:v>
                </c:pt>
                <c:pt idx="101">
                  <c:v>1983</c:v>
                </c:pt>
                <c:pt idx="102">
                  <c:v>1983</c:v>
                </c:pt>
                <c:pt idx="103">
                  <c:v>1983</c:v>
                </c:pt>
                <c:pt idx="104">
                  <c:v>1983</c:v>
                </c:pt>
                <c:pt idx="105">
                  <c:v>1983</c:v>
                </c:pt>
                <c:pt idx="106">
                  <c:v>1983</c:v>
                </c:pt>
                <c:pt idx="107">
                  <c:v>1983</c:v>
                </c:pt>
                <c:pt idx="108">
                  <c:v>1984</c:v>
                </c:pt>
                <c:pt idx="109">
                  <c:v>1984</c:v>
                </c:pt>
                <c:pt idx="110">
                  <c:v>1984</c:v>
                </c:pt>
                <c:pt idx="111">
                  <c:v>1984</c:v>
                </c:pt>
                <c:pt idx="112">
                  <c:v>1984</c:v>
                </c:pt>
                <c:pt idx="113">
                  <c:v>1984</c:v>
                </c:pt>
                <c:pt idx="114">
                  <c:v>1984</c:v>
                </c:pt>
                <c:pt idx="115">
                  <c:v>1984</c:v>
                </c:pt>
                <c:pt idx="116">
                  <c:v>1984</c:v>
                </c:pt>
                <c:pt idx="117">
                  <c:v>1984</c:v>
                </c:pt>
                <c:pt idx="118">
                  <c:v>1984</c:v>
                </c:pt>
                <c:pt idx="119">
                  <c:v>1984</c:v>
                </c:pt>
                <c:pt idx="120">
                  <c:v>1985</c:v>
                </c:pt>
                <c:pt idx="121">
                  <c:v>1985</c:v>
                </c:pt>
                <c:pt idx="122">
                  <c:v>1985</c:v>
                </c:pt>
                <c:pt idx="123">
                  <c:v>1985</c:v>
                </c:pt>
                <c:pt idx="124">
                  <c:v>1985</c:v>
                </c:pt>
                <c:pt idx="125">
                  <c:v>1985</c:v>
                </c:pt>
                <c:pt idx="126">
                  <c:v>1985</c:v>
                </c:pt>
                <c:pt idx="127">
                  <c:v>1985</c:v>
                </c:pt>
                <c:pt idx="128">
                  <c:v>1985</c:v>
                </c:pt>
                <c:pt idx="129">
                  <c:v>1985</c:v>
                </c:pt>
                <c:pt idx="130">
                  <c:v>1985</c:v>
                </c:pt>
                <c:pt idx="131">
                  <c:v>1985</c:v>
                </c:pt>
                <c:pt idx="132">
                  <c:v>1986</c:v>
                </c:pt>
                <c:pt idx="133">
                  <c:v>1986</c:v>
                </c:pt>
                <c:pt idx="134">
                  <c:v>1986</c:v>
                </c:pt>
                <c:pt idx="135">
                  <c:v>1986</c:v>
                </c:pt>
                <c:pt idx="136">
                  <c:v>1986</c:v>
                </c:pt>
                <c:pt idx="137">
                  <c:v>1986</c:v>
                </c:pt>
                <c:pt idx="138">
                  <c:v>1986</c:v>
                </c:pt>
                <c:pt idx="139">
                  <c:v>1986</c:v>
                </c:pt>
                <c:pt idx="140">
                  <c:v>1986</c:v>
                </c:pt>
                <c:pt idx="141">
                  <c:v>1986</c:v>
                </c:pt>
                <c:pt idx="142">
                  <c:v>1986</c:v>
                </c:pt>
                <c:pt idx="143">
                  <c:v>1986</c:v>
                </c:pt>
                <c:pt idx="144">
                  <c:v>1987</c:v>
                </c:pt>
                <c:pt idx="145">
                  <c:v>1987</c:v>
                </c:pt>
                <c:pt idx="146">
                  <c:v>1987</c:v>
                </c:pt>
                <c:pt idx="147">
                  <c:v>1987</c:v>
                </c:pt>
                <c:pt idx="148">
                  <c:v>1987</c:v>
                </c:pt>
                <c:pt idx="149">
                  <c:v>1987</c:v>
                </c:pt>
                <c:pt idx="150">
                  <c:v>1987</c:v>
                </c:pt>
                <c:pt idx="151">
                  <c:v>1987</c:v>
                </c:pt>
                <c:pt idx="152">
                  <c:v>1987</c:v>
                </c:pt>
                <c:pt idx="153">
                  <c:v>1987</c:v>
                </c:pt>
                <c:pt idx="154">
                  <c:v>1987</c:v>
                </c:pt>
                <c:pt idx="155">
                  <c:v>1987</c:v>
                </c:pt>
                <c:pt idx="156">
                  <c:v>1988</c:v>
                </c:pt>
                <c:pt idx="157">
                  <c:v>1988</c:v>
                </c:pt>
                <c:pt idx="158">
                  <c:v>1988</c:v>
                </c:pt>
                <c:pt idx="159">
                  <c:v>1988</c:v>
                </c:pt>
                <c:pt idx="160">
                  <c:v>1988</c:v>
                </c:pt>
                <c:pt idx="161">
                  <c:v>1988</c:v>
                </c:pt>
                <c:pt idx="162">
                  <c:v>1988</c:v>
                </c:pt>
                <c:pt idx="163">
                  <c:v>1988</c:v>
                </c:pt>
                <c:pt idx="164">
                  <c:v>1988</c:v>
                </c:pt>
                <c:pt idx="165">
                  <c:v>1988</c:v>
                </c:pt>
                <c:pt idx="166">
                  <c:v>1988</c:v>
                </c:pt>
                <c:pt idx="167">
                  <c:v>1988</c:v>
                </c:pt>
                <c:pt idx="168">
                  <c:v>1989</c:v>
                </c:pt>
                <c:pt idx="169">
                  <c:v>1989</c:v>
                </c:pt>
                <c:pt idx="170">
                  <c:v>1989</c:v>
                </c:pt>
                <c:pt idx="171">
                  <c:v>1989</c:v>
                </c:pt>
                <c:pt idx="172">
                  <c:v>1989</c:v>
                </c:pt>
                <c:pt idx="173">
                  <c:v>1989</c:v>
                </c:pt>
                <c:pt idx="174">
                  <c:v>1989</c:v>
                </c:pt>
                <c:pt idx="175">
                  <c:v>1989</c:v>
                </c:pt>
                <c:pt idx="176">
                  <c:v>1989</c:v>
                </c:pt>
                <c:pt idx="177">
                  <c:v>1989</c:v>
                </c:pt>
                <c:pt idx="178">
                  <c:v>1989</c:v>
                </c:pt>
                <c:pt idx="179">
                  <c:v>1989</c:v>
                </c:pt>
                <c:pt idx="180">
                  <c:v>1990</c:v>
                </c:pt>
                <c:pt idx="181">
                  <c:v>1990</c:v>
                </c:pt>
                <c:pt idx="182">
                  <c:v>1990</c:v>
                </c:pt>
                <c:pt idx="183">
                  <c:v>1990</c:v>
                </c:pt>
                <c:pt idx="184">
                  <c:v>1990</c:v>
                </c:pt>
                <c:pt idx="185">
                  <c:v>1990</c:v>
                </c:pt>
                <c:pt idx="186">
                  <c:v>1990</c:v>
                </c:pt>
                <c:pt idx="187">
                  <c:v>1990</c:v>
                </c:pt>
                <c:pt idx="188">
                  <c:v>1990</c:v>
                </c:pt>
                <c:pt idx="189">
                  <c:v>1990</c:v>
                </c:pt>
                <c:pt idx="190">
                  <c:v>1990</c:v>
                </c:pt>
                <c:pt idx="191">
                  <c:v>1990</c:v>
                </c:pt>
                <c:pt idx="192">
                  <c:v>1991</c:v>
                </c:pt>
                <c:pt idx="193">
                  <c:v>1991</c:v>
                </c:pt>
                <c:pt idx="194">
                  <c:v>1991</c:v>
                </c:pt>
                <c:pt idx="195">
                  <c:v>1991</c:v>
                </c:pt>
                <c:pt idx="196">
                  <c:v>1991</c:v>
                </c:pt>
                <c:pt idx="197">
                  <c:v>1991</c:v>
                </c:pt>
                <c:pt idx="198">
                  <c:v>1991</c:v>
                </c:pt>
                <c:pt idx="199">
                  <c:v>1991</c:v>
                </c:pt>
                <c:pt idx="200">
                  <c:v>1991</c:v>
                </c:pt>
                <c:pt idx="201">
                  <c:v>1991</c:v>
                </c:pt>
                <c:pt idx="202">
                  <c:v>1991</c:v>
                </c:pt>
                <c:pt idx="203">
                  <c:v>1991</c:v>
                </c:pt>
                <c:pt idx="204">
                  <c:v>1992</c:v>
                </c:pt>
                <c:pt idx="205">
                  <c:v>1992</c:v>
                </c:pt>
                <c:pt idx="206">
                  <c:v>1992</c:v>
                </c:pt>
                <c:pt idx="207">
                  <c:v>1992</c:v>
                </c:pt>
                <c:pt idx="208">
                  <c:v>1992</c:v>
                </c:pt>
                <c:pt idx="209">
                  <c:v>1992</c:v>
                </c:pt>
                <c:pt idx="210">
                  <c:v>1992</c:v>
                </c:pt>
                <c:pt idx="211">
                  <c:v>1992</c:v>
                </c:pt>
                <c:pt idx="212">
                  <c:v>1992</c:v>
                </c:pt>
                <c:pt idx="213">
                  <c:v>1992</c:v>
                </c:pt>
                <c:pt idx="214">
                  <c:v>1992</c:v>
                </c:pt>
                <c:pt idx="215">
                  <c:v>1992</c:v>
                </c:pt>
                <c:pt idx="216">
                  <c:v>1993</c:v>
                </c:pt>
                <c:pt idx="217">
                  <c:v>1993</c:v>
                </c:pt>
                <c:pt idx="218">
                  <c:v>1993</c:v>
                </c:pt>
                <c:pt idx="219">
                  <c:v>1993</c:v>
                </c:pt>
                <c:pt idx="220">
                  <c:v>1993</c:v>
                </c:pt>
                <c:pt idx="221">
                  <c:v>1993</c:v>
                </c:pt>
                <c:pt idx="222">
                  <c:v>1993</c:v>
                </c:pt>
                <c:pt idx="223">
                  <c:v>1993</c:v>
                </c:pt>
                <c:pt idx="224">
                  <c:v>1993</c:v>
                </c:pt>
                <c:pt idx="225">
                  <c:v>1993</c:v>
                </c:pt>
                <c:pt idx="226">
                  <c:v>1993</c:v>
                </c:pt>
                <c:pt idx="227">
                  <c:v>1993</c:v>
                </c:pt>
                <c:pt idx="228">
                  <c:v>1994</c:v>
                </c:pt>
                <c:pt idx="229">
                  <c:v>1994</c:v>
                </c:pt>
                <c:pt idx="230">
                  <c:v>1994</c:v>
                </c:pt>
                <c:pt idx="231">
                  <c:v>1994</c:v>
                </c:pt>
                <c:pt idx="232">
                  <c:v>1994</c:v>
                </c:pt>
                <c:pt idx="233">
                  <c:v>1994</c:v>
                </c:pt>
                <c:pt idx="234">
                  <c:v>1994</c:v>
                </c:pt>
                <c:pt idx="235">
                  <c:v>1994</c:v>
                </c:pt>
                <c:pt idx="236">
                  <c:v>1994</c:v>
                </c:pt>
                <c:pt idx="237">
                  <c:v>1994</c:v>
                </c:pt>
                <c:pt idx="238">
                  <c:v>1994</c:v>
                </c:pt>
                <c:pt idx="239">
                  <c:v>1994</c:v>
                </c:pt>
                <c:pt idx="240">
                  <c:v>1995</c:v>
                </c:pt>
                <c:pt idx="241">
                  <c:v>1995</c:v>
                </c:pt>
                <c:pt idx="242">
                  <c:v>1995</c:v>
                </c:pt>
                <c:pt idx="243">
                  <c:v>1995</c:v>
                </c:pt>
                <c:pt idx="244">
                  <c:v>1995</c:v>
                </c:pt>
                <c:pt idx="245">
                  <c:v>1995</c:v>
                </c:pt>
                <c:pt idx="246">
                  <c:v>1995</c:v>
                </c:pt>
                <c:pt idx="247">
                  <c:v>1995</c:v>
                </c:pt>
                <c:pt idx="248">
                  <c:v>1995</c:v>
                </c:pt>
                <c:pt idx="249">
                  <c:v>1995</c:v>
                </c:pt>
                <c:pt idx="250">
                  <c:v>1995</c:v>
                </c:pt>
                <c:pt idx="251">
                  <c:v>1995</c:v>
                </c:pt>
                <c:pt idx="252">
                  <c:v>1996</c:v>
                </c:pt>
                <c:pt idx="253">
                  <c:v>1996</c:v>
                </c:pt>
                <c:pt idx="254">
                  <c:v>1996</c:v>
                </c:pt>
                <c:pt idx="255">
                  <c:v>1996</c:v>
                </c:pt>
                <c:pt idx="256">
                  <c:v>1996</c:v>
                </c:pt>
                <c:pt idx="257">
                  <c:v>1996</c:v>
                </c:pt>
                <c:pt idx="258">
                  <c:v>1996</c:v>
                </c:pt>
                <c:pt idx="259">
                  <c:v>1996</c:v>
                </c:pt>
                <c:pt idx="260">
                  <c:v>1996</c:v>
                </c:pt>
                <c:pt idx="261">
                  <c:v>1996</c:v>
                </c:pt>
                <c:pt idx="262">
                  <c:v>1996</c:v>
                </c:pt>
                <c:pt idx="263">
                  <c:v>1996</c:v>
                </c:pt>
                <c:pt idx="264">
                  <c:v>1997</c:v>
                </c:pt>
                <c:pt idx="265">
                  <c:v>1997</c:v>
                </c:pt>
                <c:pt idx="266">
                  <c:v>1997</c:v>
                </c:pt>
                <c:pt idx="267">
                  <c:v>1997</c:v>
                </c:pt>
                <c:pt idx="268">
                  <c:v>1997</c:v>
                </c:pt>
                <c:pt idx="269">
                  <c:v>1997</c:v>
                </c:pt>
                <c:pt idx="270">
                  <c:v>1997</c:v>
                </c:pt>
                <c:pt idx="271">
                  <c:v>1997</c:v>
                </c:pt>
                <c:pt idx="272">
                  <c:v>1997</c:v>
                </c:pt>
                <c:pt idx="273">
                  <c:v>1997</c:v>
                </c:pt>
                <c:pt idx="274">
                  <c:v>1997</c:v>
                </c:pt>
                <c:pt idx="275">
                  <c:v>1997</c:v>
                </c:pt>
                <c:pt idx="276">
                  <c:v>1998</c:v>
                </c:pt>
                <c:pt idx="277">
                  <c:v>1998</c:v>
                </c:pt>
                <c:pt idx="278">
                  <c:v>1998</c:v>
                </c:pt>
                <c:pt idx="279">
                  <c:v>1998</c:v>
                </c:pt>
                <c:pt idx="280">
                  <c:v>1998</c:v>
                </c:pt>
                <c:pt idx="281">
                  <c:v>1998</c:v>
                </c:pt>
                <c:pt idx="282">
                  <c:v>1998</c:v>
                </c:pt>
                <c:pt idx="283">
                  <c:v>1998</c:v>
                </c:pt>
                <c:pt idx="284">
                  <c:v>1998</c:v>
                </c:pt>
                <c:pt idx="285">
                  <c:v>1998</c:v>
                </c:pt>
                <c:pt idx="286">
                  <c:v>1998</c:v>
                </c:pt>
                <c:pt idx="287">
                  <c:v>1998</c:v>
                </c:pt>
                <c:pt idx="288">
                  <c:v>1999</c:v>
                </c:pt>
                <c:pt idx="289">
                  <c:v>1999</c:v>
                </c:pt>
                <c:pt idx="290">
                  <c:v>1999</c:v>
                </c:pt>
                <c:pt idx="291">
                  <c:v>1999</c:v>
                </c:pt>
                <c:pt idx="292">
                  <c:v>1999</c:v>
                </c:pt>
                <c:pt idx="293">
                  <c:v>1999</c:v>
                </c:pt>
                <c:pt idx="294">
                  <c:v>1999</c:v>
                </c:pt>
                <c:pt idx="295">
                  <c:v>1999</c:v>
                </c:pt>
                <c:pt idx="296">
                  <c:v>1999</c:v>
                </c:pt>
                <c:pt idx="297">
                  <c:v>1999</c:v>
                </c:pt>
                <c:pt idx="298">
                  <c:v>1999</c:v>
                </c:pt>
                <c:pt idx="299">
                  <c:v>1999</c:v>
                </c:pt>
                <c:pt idx="300">
                  <c:v>2000</c:v>
                </c:pt>
                <c:pt idx="301">
                  <c:v>2000</c:v>
                </c:pt>
                <c:pt idx="302">
                  <c:v>2000</c:v>
                </c:pt>
                <c:pt idx="303">
                  <c:v>2000</c:v>
                </c:pt>
                <c:pt idx="304">
                  <c:v>2000</c:v>
                </c:pt>
                <c:pt idx="305">
                  <c:v>2000</c:v>
                </c:pt>
                <c:pt idx="306">
                  <c:v>2000</c:v>
                </c:pt>
                <c:pt idx="307">
                  <c:v>2000</c:v>
                </c:pt>
                <c:pt idx="308">
                  <c:v>2000</c:v>
                </c:pt>
                <c:pt idx="309">
                  <c:v>2000</c:v>
                </c:pt>
                <c:pt idx="310">
                  <c:v>2000</c:v>
                </c:pt>
                <c:pt idx="311">
                  <c:v>2000</c:v>
                </c:pt>
                <c:pt idx="312">
                  <c:v>2001</c:v>
                </c:pt>
                <c:pt idx="313">
                  <c:v>2001</c:v>
                </c:pt>
                <c:pt idx="314">
                  <c:v>2001</c:v>
                </c:pt>
                <c:pt idx="315">
                  <c:v>2001</c:v>
                </c:pt>
                <c:pt idx="316">
                  <c:v>2001</c:v>
                </c:pt>
                <c:pt idx="317">
                  <c:v>2001</c:v>
                </c:pt>
                <c:pt idx="318">
                  <c:v>2001</c:v>
                </c:pt>
                <c:pt idx="319">
                  <c:v>2001</c:v>
                </c:pt>
                <c:pt idx="320">
                  <c:v>2001</c:v>
                </c:pt>
                <c:pt idx="321">
                  <c:v>2001</c:v>
                </c:pt>
                <c:pt idx="322">
                  <c:v>2001</c:v>
                </c:pt>
                <c:pt idx="323">
                  <c:v>2001</c:v>
                </c:pt>
                <c:pt idx="324">
                  <c:v>2002</c:v>
                </c:pt>
                <c:pt idx="325">
                  <c:v>2002</c:v>
                </c:pt>
                <c:pt idx="326">
                  <c:v>2002</c:v>
                </c:pt>
                <c:pt idx="327">
                  <c:v>2002</c:v>
                </c:pt>
                <c:pt idx="328">
                  <c:v>2002</c:v>
                </c:pt>
                <c:pt idx="329">
                  <c:v>2002</c:v>
                </c:pt>
                <c:pt idx="330">
                  <c:v>2002</c:v>
                </c:pt>
                <c:pt idx="331">
                  <c:v>2002</c:v>
                </c:pt>
                <c:pt idx="332">
                  <c:v>2002</c:v>
                </c:pt>
                <c:pt idx="333">
                  <c:v>2002</c:v>
                </c:pt>
                <c:pt idx="334">
                  <c:v>2002</c:v>
                </c:pt>
                <c:pt idx="335">
                  <c:v>2002</c:v>
                </c:pt>
                <c:pt idx="336">
                  <c:v>2003</c:v>
                </c:pt>
                <c:pt idx="337">
                  <c:v>2003</c:v>
                </c:pt>
                <c:pt idx="338">
                  <c:v>2003</c:v>
                </c:pt>
                <c:pt idx="339">
                  <c:v>2003</c:v>
                </c:pt>
                <c:pt idx="340">
                  <c:v>2003</c:v>
                </c:pt>
                <c:pt idx="341">
                  <c:v>2003</c:v>
                </c:pt>
                <c:pt idx="342">
                  <c:v>2003</c:v>
                </c:pt>
                <c:pt idx="343">
                  <c:v>2003</c:v>
                </c:pt>
                <c:pt idx="344">
                  <c:v>2003</c:v>
                </c:pt>
                <c:pt idx="345">
                  <c:v>2003</c:v>
                </c:pt>
                <c:pt idx="346">
                  <c:v>2003</c:v>
                </c:pt>
                <c:pt idx="347">
                  <c:v>2003</c:v>
                </c:pt>
                <c:pt idx="348">
                  <c:v>2004</c:v>
                </c:pt>
                <c:pt idx="349">
                  <c:v>2004</c:v>
                </c:pt>
                <c:pt idx="350">
                  <c:v>2004</c:v>
                </c:pt>
                <c:pt idx="351">
                  <c:v>2004</c:v>
                </c:pt>
                <c:pt idx="352">
                  <c:v>2004</c:v>
                </c:pt>
                <c:pt idx="353">
                  <c:v>2004</c:v>
                </c:pt>
                <c:pt idx="354">
                  <c:v>2004</c:v>
                </c:pt>
                <c:pt idx="355">
                  <c:v>2004</c:v>
                </c:pt>
                <c:pt idx="356">
                  <c:v>2004</c:v>
                </c:pt>
                <c:pt idx="357">
                  <c:v>2004</c:v>
                </c:pt>
                <c:pt idx="358">
                  <c:v>2004</c:v>
                </c:pt>
                <c:pt idx="359">
                  <c:v>2004</c:v>
                </c:pt>
                <c:pt idx="360">
                  <c:v>2005</c:v>
                </c:pt>
                <c:pt idx="361">
                  <c:v>2005</c:v>
                </c:pt>
                <c:pt idx="362">
                  <c:v>2005</c:v>
                </c:pt>
                <c:pt idx="363">
                  <c:v>2005</c:v>
                </c:pt>
                <c:pt idx="364">
                  <c:v>2005</c:v>
                </c:pt>
                <c:pt idx="365">
                  <c:v>2005</c:v>
                </c:pt>
                <c:pt idx="366">
                  <c:v>2005</c:v>
                </c:pt>
                <c:pt idx="367">
                  <c:v>2005</c:v>
                </c:pt>
                <c:pt idx="368">
                  <c:v>2005</c:v>
                </c:pt>
                <c:pt idx="369">
                  <c:v>2005</c:v>
                </c:pt>
                <c:pt idx="370">
                  <c:v>2005</c:v>
                </c:pt>
                <c:pt idx="371">
                  <c:v>2005</c:v>
                </c:pt>
                <c:pt idx="372">
                  <c:v>2006</c:v>
                </c:pt>
                <c:pt idx="373">
                  <c:v>2006</c:v>
                </c:pt>
                <c:pt idx="374">
                  <c:v>2006</c:v>
                </c:pt>
                <c:pt idx="375">
                  <c:v>2006</c:v>
                </c:pt>
                <c:pt idx="376">
                  <c:v>2006</c:v>
                </c:pt>
                <c:pt idx="377">
                  <c:v>2006</c:v>
                </c:pt>
                <c:pt idx="378">
                  <c:v>2006</c:v>
                </c:pt>
                <c:pt idx="379">
                  <c:v>2006</c:v>
                </c:pt>
                <c:pt idx="380">
                  <c:v>2006</c:v>
                </c:pt>
                <c:pt idx="381">
                  <c:v>2006</c:v>
                </c:pt>
                <c:pt idx="382">
                  <c:v>2006</c:v>
                </c:pt>
                <c:pt idx="383">
                  <c:v>2006</c:v>
                </c:pt>
                <c:pt idx="384">
                  <c:v>2007</c:v>
                </c:pt>
                <c:pt idx="385">
                  <c:v>2007</c:v>
                </c:pt>
                <c:pt idx="386">
                  <c:v>2007</c:v>
                </c:pt>
                <c:pt idx="387">
                  <c:v>2007</c:v>
                </c:pt>
                <c:pt idx="388">
                  <c:v>2007</c:v>
                </c:pt>
                <c:pt idx="389">
                  <c:v>2007</c:v>
                </c:pt>
                <c:pt idx="390">
                  <c:v>2007</c:v>
                </c:pt>
                <c:pt idx="391">
                  <c:v>2007</c:v>
                </c:pt>
                <c:pt idx="392">
                  <c:v>2007</c:v>
                </c:pt>
                <c:pt idx="393">
                  <c:v>2007</c:v>
                </c:pt>
                <c:pt idx="394">
                  <c:v>2007</c:v>
                </c:pt>
                <c:pt idx="395">
                  <c:v>2007</c:v>
                </c:pt>
                <c:pt idx="396">
                  <c:v>2008</c:v>
                </c:pt>
                <c:pt idx="397">
                  <c:v>2008</c:v>
                </c:pt>
                <c:pt idx="398">
                  <c:v>2008</c:v>
                </c:pt>
                <c:pt idx="399">
                  <c:v>2008</c:v>
                </c:pt>
                <c:pt idx="400">
                  <c:v>2008</c:v>
                </c:pt>
                <c:pt idx="401">
                  <c:v>2008</c:v>
                </c:pt>
                <c:pt idx="402">
                  <c:v>2008</c:v>
                </c:pt>
                <c:pt idx="403">
                  <c:v>2008</c:v>
                </c:pt>
                <c:pt idx="404">
                  <c:v>2008</c:v>
                </c:pt>
                <c:pt idx="405">
                  <c:v>2008</c:v>
                </c:pt>
                <c:pt idx="406">
                  <c:v>2008</c:v>
                </c:pt>
                <c:pt idx="407">
                  <c:v>2008</c:v>
                </c:pt>
                <c:pt idx="408">
                  <c:v>2009</c:v>
                </c:pt>
                <c:pt idx="409">
                  <c:v>2009</c:v>
                </c:pt>
                <c:pt idx="410">
                  <c:v>2009</c:v>
                </c:pt>
                <c:pt idx="411">
                  <c:v>2009</c:v>
                </c:pt>
                <c:pt idx="412">
                  <c:v>2009</c:v>
                </c:pt>
                <c:pt idx="413">
                  <c:v>2009</c:v>
                </c:pt>
                <c:pt idx="414">
                  <c:v>2009</c:v>
                </c:pt>
                <c:pt idx="415">
                  <c:v>2009</c:v>
                </c:pt>
                <c:pt idx="416">
                  <c:v>2009</c:v>
                </c:pt>
                <c:pt idx="417">
                  <c:v>2009</c:v>
                </c:pt>
                <c:pt idx="418">
                  <c:v>2009</c:v>
                </c:pt>
                <c:pt idx="419">
                  <c:v>2009</c:v>
                </c:pt>
                <c:pt idx="420">
                  <c:v>2010</c:v>
                </c:pt>
                <c:pt idx="421">
                  <c:v>2010</c:v>
                </c:pt>
                <c:pt idx="422">
                  <c:v>2010</c:v>
                </c:pt>
                <c:pt idx="423">
                  <c:v>2010</c:v>
                </c:pt>
                <c:pt idx="424">
                  <c:v>2010</c:v>
                </c:pt>
                <c:pt idx="425">
                  <c:v>2010</c:v>
                </c:pt>
                <c:pt idx="426">
                  <c:v>2010</c:v>
                </c:pt>
                <c:pt idx="427">
                  <c:v>2010</c:v>
                </c:pt>
                <c:pt idx="428">
                  <c:v>2010</c:v>
                </c:pt>
                <c:pt idx="429">
                  <c:v>2010</c:v>
                </c:pt>
                <c:pt idx="430">
                  <c:v>2010</c:v>
                </c:pt>
                <c:pt idx="431">
                  <c:v>2010</c:v>
                </c:pt>
                <c:pt idx="432">
                  <c:v>2011</c:v>
                </c:pt>
                <c:pt idx="433">
                  <c:v>2011</c:v>
                </c:pt>
                <c:pt idx="434">
                  <c:v>2011</c:v>
                </c:pt>
                <c:pt idx="435">
                  <c:v>2011</c:v>
                </c:pt>
                <c:pt idx="436">
                  <c:v>2011</c:v>
                </c:pt>
                <c:pt idx="437">
                  <c:v>2011</c:v>
                </c:pt>
                <c:pt idx="438">
                  <c:v>2011</c:v>
                </c:pt>
                <c:pt idx="439">
                  <c:v>2011</c:v>
                </c:pt>
                <c:pt idx="440">
                  <c:v>2011</c:v>
                </c:pt>
                <c:pt idx="441">
                  <c:v>2011</c:v>
                </c:pt>
                <c:pt idx="442">
                  <c:v>2011</c:v>
                </c:pt>
                <c:pt idx="443">
                  <c:v>2011</c:v>
                </c:pt>
                <c:pt idx="444">
                  <c:v>2012</c:v>
                </c:pt>
                <c:pt idx="445">
                  <c:v>2012</c:v>
                </c:pt>
                <c:pt idx="446">
                  <c:v>2012</c:v>
                </c:pt>
                <c:pt idx="447">
                  <c:v>2012</c:v>
                </c:pt>
                <c:pt idx="448">
                  <c:v>2012</c:v>
                </c:pt>
                <c:pt idx="449">
                  <c:v>2012</c:v>
                </c:pt>
                <c:pt idx="450">
                  <c:v>2012</c:v>
                </c:pt>
                <c:pt idx="451">
                  <c:v>2012</c:v>
                </c:pt>
                <c:pt idx="452">
                  <c:v>2012</c:v>
                </c:pt>
                <c:pt idx="453">
                  <c:v>2012</c:v>
                </c:pt>
                <c:pt idx="454">
                  <c:v>2012</c:v>
                </c:pt>
                <c:pt idx="455">
                  <c:v>2012</c:v>
                </c:pt>
                <c:pt idx="456">
                  <c:v>2013</c:v>
                </c:pt>
                <c:pt idx="457">
                  <c:v>2013</c:v>
                </c:pt>
                <c:pt idx="458">
                  <c:v>2013</c:v>
                </c:pt>
                <c:pt idx="459">
                  <c:v>2013</c:v>
                </c:pt>
                <c:pt idx="460">
                  <c:v>2013</c:v>
                </c:pt>
                <c:pt idx="461">
                  <c:v>2013</c:v>
                </c:pt>
                <c:pt idx="462">
                  <c:v>2013</c:v>
                </c:pt>
                <c:pt idx="463">
                  <c:v>2013</c:v>
                </c:pt>
                <c:pt idx="464">
                  <c:v>2013</c:v>
                </c:pt>
                <c:pt idx="465">
                  <c:v>2013</c:v>
                </c:pt>
                <c:pt idx="466">
                  <c:v>2013</c:v>
                </c:pt>
                <c:pt idx="467">
                  <c:v>2013</c:v>
                </c:pt>
                <c:pt idx="468">
                  <c:v>2014</c:v>
                </c:pt>
                <c:pt idx="469">
                  <c:v>2014</c:v>
                </c:pt>
                <c:pt idx="470">
                  <c:v>2014</c:v>
                </c:pt>
                <c:pt idx="471">
                  <c:v>2014</c:v>
                </c:pt>
                <c:pt idx="472">
                  <c:v>2014</c:v>
                </c:pt>
                <c:pt idx="473">
                  <c:v>2014</c:v>
                </c:pt>
                <c:pt idx="474">
                  <c:v>2014</c:v>
                </c:pt>
                <c:pt idx="475">
                  <c:v>2014</c:v>
                </c:pt>
                <c:pt idx="476">
                  <c:v>2014</c:v>
                </c:pt>
                <c:pt idx="477">
                  <c:v>2014</c:v>
                </c:pt>
                <c:pt idx="478">
                  <c:v>2014</c:v>
                </c:pt>
                <c:pt idx="479">
                  <c:v>2014</c:v>
                </c:pt>
                <c:pt idx="480">
                  <c:v>2015</c:v>
                </c:pt>
                <c:pt idx="481">
                  <c:v>2015</c:v>
                </c:pt>
                <c:pt idx="482">
                  <c:v>2015</c:v>
                </c:pt>
                <c:pt idx="483">
                  <c:v>2015</c:v>
                </c:pt>
                <c:pt idx="484">
                  <c:v>2015</c:v>
                </c:pt>
                <c:pt idx="485">
                  <c:v>2015</c:v>
                </c:pt>
                <c:pt idx="486">
                  <c:v>2015</c:v>
                </c:pt>
                <c:pt idx="487">
                  <c:v>2015</c:v>
                </c:pt>
                <c:pt idx="488">
                  <c:v>2015</c:v>
                </c:pt>
                <c:pt idx="489">
                  <c:v>2015</c:v>
                </c:pt>
                <c:pt idx="490">
                  <c:v>2015</c:v>
                </c:pt>
                <c:pt idx="491">
                  <c:v>2015</c:v>
                </c:pt>
                <c:pt idx="492">
                  <c:v>2016</c:v>
                </c:pt>
                <c:pt idx="493">
                  <c:v>2016</c:v>
                </c:pt>
                <c:pt idx="494">
                  <c:v>2016</c:v>
                </c:pt>
                <c:pt idx="495">
                  <c:v>2016</c:v>
                </c:pt>
                <c:pt idx="496">
                  <c:v>2016</c:v>
                </c:pt>
                <c:pt idx="497">
                  <c:v>2016</c:v>
                </c:pt>
                <c:pt idx="498">
                  <c:v>2016</c:v>
                </c:pt>
                <c:pt idx="499">
                  <c:v>2016</c:v>
                </c:pt>
                <c:pt idx="500">
                  <c:v>2016</c:v>
                </c:pt>
                <c:pt idx="501">
                  <c:v>2016</c:v>
                </c:pt>
                <c:pt idx="502">
                  <c:v>2016</c:v>
                </c:pt>
                <c:pt idx="503">
                  <c:v>2016</c:v>
                </c:pt>
                <c:pt idx="504">
                  <c:v>2017</c:v>
                </c:pt>
                <c:pt idx="505">
                  <c:v>2017</c:v>
                </c:pt>
                <c:pt idx="506">
                  <c:v>2017</c:v>
                </c:pt>
                <c:pt idx="507">
                  <c:v>2017</c:v>
                </c:pt>
                <c:pt idx="508">
                  <c:v>2017</c:v>
                </c:pt>
                <c:pt idx="509">
                  <c:v>2017</c:v>
                </c:pt>
                <c:pt idx="510">
                  <c:v>2017</c:v>
                </c:pt>
                <c:pt idx="511">
                  <c:v>2017</c:v>
                </c:pt>
                <c:pt idx="512">
                  <c:v>2017</c:v>
                </c:pt>
                <c:pt idx="513">
                  <c:v>2017</c:v>
                </c:pt>
                <c:pt idx="514">
                  <c:v>2017</c:v>
                </c:pt>
                <c:pt idx="515">
                  <c:v>2017</c:v>
                </c:pt>
                <c:pt idx="516">
                  <c:v>2018</c:v>
                </c:pt>
                <c:pt idx="517">
                  <c:v>2018</c:v>
                </c:pt>
                <c:pt idx="518">
                  <c:v>2018</c:v>
                </c:pt>
                <c:pt idx="519">
                  <c:v>2018</c:v>
                </c:pt>
                <c:pt idx="520">
                  <c:v>2018</c:v>
                </c:pt>
                <c:pt idx="521">
                  <c:v>2018</c:v>
                </c:pt>
                <c:pt idx="522">
                  <c:v>2018</c:v>
                </c:pt>
                <c:pt idx="523">
                  <c:v>2018</c:v>
                </c:pt>
                <c:pt idx="524">
                  <c:v>2018</c:v>
                </c:pt>
                <c:pt idx="525">
                  <c:v>2018</c:v>
                </c:pt>
                <c:pt idx="526">
                  <c:v>2018</c:v>
                </c:pt>
                <c:pt idx="527">
                  <c:v>2018</c:v>
                </c:pt>
                <c:pt idx="528">
                  <c:v>2019</c:v>
                </c:pt>
                <c:pt idx="529">
                  <c:v>2019</c:v>
                </c:pt>
                <c:pt idx="530">
                  <c:v>2019</c:v>
                </c:pt>
                <c:pt idx="531">
                  <c:v>2019</c:v>
                </c:pt>
                <c:pt idx="532">
                  <c:v>2019</c:v>
                </c:pt>
                <c:pt idx="533">
                  <c:v>2019</c:v>
                </c:pt>
                <c:pt idx="534">
                  <c:v>2019</c:v>
                </c:pt>
                <c:pt idx="535">
                  <c:v>2019</c:v>
                </c:pt>
                <c:pt idx="536">
                  <c:v>2019</c:v>
                </c:pt>
                <c:pt idx="537">
                  <c:v>2019</c:v>
                </c:pt>
                <c:pt idx="538">
                  <c:v>2019</c:v>
                </c:pt>
                <c:pt idx="539">
                  <c:v>2019</c:v>
                </c:pt>
                <c:pt idx="540">
                  <c:v>2020</c:v>
                </c:pt>
                <c:pt idx="541">
                  <c:v>2020</c:v>
                </c:pt>
                <c:pt idx="542">
                  <c:v>2020</c:v>
                </c:pt>
                <c:pt idx="543">
                  <c:v>2020</c:v>
                </c:pt>
                <c:pt idx="544">
                  <c:v>2020</c:v>
                </c:pt>
                <c:pt idx="545">
                  <c:v>2020</c:v>
                </c:pt>
                <c:pt idx="546">
                  <c:v>2020</c:v>
                </c:pt>
                <c:pt idx="547">
                  <c:v>2020</c:v>
                </c:pt>
              </c:numCache>
            </c:numRef>
          </c:cat>
          <c:val>
            <c:numRef>
              <c:f>Data!$Y$304:$Y$851</c:f>
              <c:numCache>
                <c:formatCode>0.00</c:formatCode>
                <c:ptCount val="548"/>
                <c:pt idx="0">
                  <c:v>3.3766425901825081</c:v>
                </c:pt>
                <c:pt idx="1">
                  <c:v>3.3713414005271471</c:v>
                </c:pt>
                <c:pt idx="2">
                  <c:v>2.897312489788634</c:v>
                </c:pt>
                <c:pt idx="3">
                  <c:v>2.8560583643760915</c:v>
                </c:pt>
                <c:pt idx="4">
                  <c:v>2.8560583643760915</c:v>
                </c:pt>
                <c:pt idx="5">
                  <c:v>2.8349368476363943</c:v>
                </c:pt>
                <c:pt idx="6">
                  <c:v>2.8235890759589855</c:v>
                </c:pt>
                <c:pt idx="7">
                  <c:v>2.7796748750337876</c:v>
                </c:pt>
                <c:pt idx="8">
                  <c:v>2.7155723109312233</c:v>
                </c:pt>
                <c:pt idx="9">
                  <c:v>2.7236440466479199</c:v>
                </c:pt>
                <c:pt idx="10">
                  <c:v>2.670281473548505</c:v>
                </c:pt>
                <c:pt idx="11">
                  <c:v>2.678363255886234</c:v>
                </c:pt>
                <c:pt idx="12">
                  <c:v>2.6564609666979844</c:v>
                </c:pt>
                <c:pt idx="13">
                  <c:v>2.6144065970574073</c:v>
                </c:pt>
                <c:pt idx="14">
                  <c:v>2.6036751410134511</c:v>
                </c:pt>
                <c:pt idx="15">
                  <c:v>2.6130174429566502</c:v>
                </c:pt>
                <c:pt idx="16">
                  <c:v>2.6223180381947451</c:v>
                </c:pt>
                <c:pt idx="17">
                  <c:v>2.6003834822796068</c:v>
                </c:pt>
                <c:pt idx="18">
                  <c:v>2.5698786224795929</c:v>
                </c:pt>
                <c:pt idx="19">
                  <c:v>2.4530561925730505</c:v>
                </c:pt>
                <c:pt idx="20">
                  <c:v>2.3982028090046055</c:v>
                </c:pt>
                <c:pt idx="21">
                  <c:v>2.4163978599507483</c:v>
                </c:pt>
                <c:pt idx="22">
                  <c:v>2.3857340792869679</c:v>
                </c:pt>
                <c:pt idx="23">
                  <c:v>2.2668799549472687</c:v>
                </c:pt>
                <c:pt idx="24">
                  <c:v>2.235472919771389</c:v>
                </c:pt>
                <c:pt idx="25">
                  <c:v>2.1488481092216647</c:v>
                </c:pt>
                <c:pt idx="26">
                  <c:v>1.8269818826490871</c:v>
                </c:pt>
                <c:pt idx="27">
                  <c:v>1.7770627156135401</c:v>
                </c:pt>
                <c:pt idx="28">
                  <c:v>1.78497466441444</c:v>
                </c:pt>
                <c:pt idx="29">
                  <c:v>1.4549018324361205</c:v>
                </c:pt>
                <c:pt idx="30">
                  <c:v>1.1732228526004589</c:v>
                </c:pt>
                <c:pt idx="31">
                  <c:v>0.91524202520039377</c:v>
                </c:pt>
                <c:pt idx="32">
                  <c:v>0.82941030373037428</c:v>
                </c:pt>
                <c:pt idx="33">
                  <c:v>0.79746249635883792</c:v>
                </c:pt>
                <c:pt idx="34">
                  <c:v>0.78899366167049134</c:v>
                </c:pt>
                <c:pt idx="35">
                  <c:v>0.80679992947675927</c:v>
                </c:pt>
                <c:pt idx="36">
                  <c:v>0.85093834755585507</c:v>
                </c:pt>
                <c:pt idx="37">
                  <c:v>0.87902533992856202</c:v>
                </c:pt>
                <c:pt idx="38">
                  <c:v>0.98042651986956519</c:v>
                </c:pt>
                <c:pt idx="39">
                  <c:v>1.279952487468669</c:v>
                </c:pt>
                <c:pt idx="40">
                  <c:v>1.4153691541353357</c:v>
                </c:pt>
                <c:pt idx="41">
                  <c:v>1.4314305029172729</c:v>
                </c:pt>
                <c:pt idx="42">
                  <c:v>1.4391373900199398</c:v>
                </c:pt>
                <c:pt idx="43">
                  <c:v>1.4650232401074357</c:v>
                </c:pt>
                <c:pt idx="44">
                  <c:v>1.5148632838028169</c:v>
                </c:pt>
                <c:pt idx="45">
                  <c:v>1.5088138672142686</c:v>
                </c:pt>
                <c:pt idx="46">
                  <c:v>1.5229172041024148</c:v>
                </c:pt>
                <c:pt idx="47">
                  <c:v>1.5605308125524271</c:v>
                </c:pt>
                <c:pt idx="48">
                  <c:v>1.5514728415379346</c:v>
                </c:pt>
                <c:pt idx="49">
                  <c:v>1.5549791794806807</c:v>
                </c:pt>
                <c:pt idx="50">
                  <c:v>1.7713169635156805</c:v>
                </c:pt>
                <c:pt idx="51">
                  <c:v>1.8972859557637423</c:v>
                </c:pt>
                <c:pt idx="52">
                  <c:v>1.9385400811762838</c:v>
                </c:pt>
                <c:pt idx="53">
                  <c:v>2.0345406473095928</c:v>
                </c:pt>
                <c:pt idx="54">
                  <c:v>2.0854591212732214</c:v>
                </c:pt>
                <c:pt idx="55">
                  <c:v>2.1703195810034051</c:v>
                </c:pt>
                <c:pt idx="56">
                  <c:v>2.2587629772298201</c:v>
                </c:pt>
                <c:pt idx="57">
                  <c:v>2.5514123719094077</c:v>
                </c:pt>
                <c:pt idx="58">
                  <c:v>2.7639061506825815</c:v>
                </c:pt>
                <c:pt idx="59">
                  <c:v>2.8558873817877206</c:v>
                </c:pt>
                <c:pt idx="60">
                  <c:v>2.9009837986724154</c:v>
                </c:pt>
                <c:pt idx="61">
                  <c:v>2.9122499909730908</c:v>
                </c:pt>
                <c:pt idx="62">
                  <c:v>2.9537624038650772</c:v>
                </c:pt>
                <c:pt idx="63">
                  <c:v>2.9543407368425125</c:v>
                </c:pt>
                <c:pt idx="64">
                  <c:v>3.0141554654590781</c:v>
                </c:pt>
                <c:pt idx="65">
                  <c:v>3.0051935218641064</c:v>
                </c:pt>
                <c:pt idx="66">
                  <c:v>3.1577357810987796</c:v>
                </c:pt>
                <c:pt idx="67">
                  <c:v>3.2460126172569717</c:v>
                </c:pt>
                <c:pt idx="68">
                  <c:v>3.301322351770247</c:v>
                </c:pt>
                <c:pt idx="69">
                  <c:v>3.3363187901858056</c:v>
                </c:pt>
                <c:pt idx="70">
                  <c:v>3.3359445678198818</c:v>
                </c:pt>
                <c:pt idx="71">
                  <c:v>3.3259882856303982</c:v>
                </c:pt>
                <c:pt idx="72">
                  <c:v>3.43883550785262</c:v>
                </c:pt>
                <c:pt idx="73">
                  <c:v>3.4670775528130098</c:v>
                </c:pt>
                <c:pt idx="74">
                  <c:v>3.4776110304180983</c:v>
                </c:pt>
                <c:pt idx="75">
                  <c:v>3.4523765684883578</c:v>
                </c:pt>
                <c:pt idx="76">
                  <c:v>3.4182118562386745</c:v>
                </c:pt>
                <c:pt idx="77">
                  <c:v>3.4279380724964699</c:v>
                </c:pt>
                <c:pt idx="78">
                  <c:v>3.4199500287941405</c:v>
                </c:pt>
                <c:pt idx="79">
                  <c:v>3.3456751090677685</c:v>
                </c:pt>
                <c:pt idx="80">
                  <c:v>3.3811361019755704</c:v>
                </c:pt>
                <c:pt idx="81">
                  <c:v>3.3721612902994877</c:v>
                </c:pt>
                <c:pt idx="82">
                  <c:v>3.4244625455296132</c:v>
                </c:pt>
                <c:pt idx="83">
                  <c:v>3.6022345090158621</c:v>
                </c:pt>
                <c:pt idx="84">
                  <c:v>3.6125115138223385</c:v>
                </c:pt>
                <c:pt idx="85">
                  <c:v>3.643175294486118</c:v>
                </c:pt>
                <c:pt idx="86">
                  <c:v>3.5783238221474538</c:v>
                </c:pt>
                <c:pt idx="87">
                  <c:v>3.2679586423202491</c:v>
                </c:pt>
                <c:pt idx="88">
                  <c:v>3.1547050962209586</c:v>
                </c:pt>
                <c:pt idx="89">
                  <c:v>3.1359025193688463</c:v>
                </c:pt>
                <c:pt idx="90">
                  <c:v>3.3705181710377854</c:v>
                </c:pt>
                <c:pt idx="91">
                  <c:v>3.4859877842974538</c:v>
                </c:pt>
                <c:pt idx="92">
                  <c:v>3.4993062655062883</c:v>
                </c:pt>
                <c:pt idx="93">
                  <c:v>3.6615330414625729</c:v>
                </c:pt>
                <c:pt idx="94">
                  <c:v>3.654664909594441</c:v>
                </c:pt>
                <c:pt idx="95">
                  <c:v>3.6913116625538387</c:v>
                </c:pt>
                <c:pt idx="96">
                  <c:v>3.7437696961269804</c:v>
                </c:pt>
                <c:pt idx="97">
                  <c:v>3.7586180148404309</c:v>
                </c:pt>
                <c:pt idx="98">
                  <c:v>3.6767807118424454</c:v>
                </c:pt>
                <c:pt idx="99">
                  <c:v>3.7188224722825556</c:v>
                </c:pt>
                <c:pt idx="100">
                  <c:v>3.6921882299109492</c:v>
                </c:pt>
                <c:pt idx="101">
                  <c:v>3.5869693746920941</c:v>
                </c:pt>
                <c:pt idx="102">
                  <c:v>3.5486502243302609</c:v>
                </c:pt>
                <c:pt idx="103">
                  <c:v>3.4526988188448846</c:v>
                </c:pt>
                <c:pt idx="104">
                  <c:v>3.3786729543370391</c:v>
                </c:pt>
                <c:pt idx="105">
                  <c:v>3.132019971177082</c:v>
                </c:pt>
                <c:pt idx="106">
                  <c:v>3.1534443210588781</c:v>
                </c:pt>
                <c:pt idx="107">
                  <c:v>3.0743625663707799</c:v>
                </c:pt>
                <c:pt idx="108">
                  <c:v>3.0721852995249557</c:v>
                </c:pt>
                <c:pt idx="109">
                  <c:v>3.2599931812983542</c:v>
                </c:pt>
                <c:pt idx="110">
                  <c:v>3.263292727280827</c:v>
                </c:pt>
                <c:pt idx="111">
                  <c:v>3.2922609812490813</c:v>
                </c:pt>
                <c:pt idx="112">
                  <c:v>3.2504144183019252</c:v>
                </c:pt>
                <c:pt idx="113">
                  <c:v>3.3646735195196356</c:v>
                </c:pt>
                <c:pt idx="114">
                  <c:v>3.3299861007276395</c:v>
                </c:pt>
                <c:pt idx="115">
                  <c:v>3.4311032039633873</c:v>
                </c:pt>
                <c:pt idx="116">
                  <c:v>3.3729401894950626</c:v>
                </c:pt>
                <c:pt idx="117">
                  <c:v>3.3699495033462115</c:v>
                </c:pt>
                <c:pt idx="118">
                  <c:v>3.3858147706149446</c:v>
                </c:pt>
                <c:pt idx="119">
                  <c:v>3.4654963645671519</c:v>
                </c:pt>
                <c:pt idx="120">
                  <c:v>3.3729743455969619</c:v>
                </c:pt>
                <c:pt idx="121">
                  <c:v>3.4000100725415447</c:v>
                </c:pt>
                <c:pt idx="122">
                  <c:v>3.4157214853117801</c:v>
                </c:pt>
                <c:pt idx="123">
                  <c:v>3.4996335223488182</c:v>
                </c:pt>
                <c:pt idx="124">
                  <c:v>3.6376343748637368</c:v>
                </c:pt>
                <c:pt idx="125">
                  <c:v>3.6285968330751035</c:v>
                </c:pt>
                <c:pt idx="126">
                  <c:v>3.6747657120254402</c:v>
                </c:pt>
                <c:pt idx="127">
                  <c:v>3.656786630329727</c:v>
                </c:pt>
                <c:pt idx="128">
                  <c:v>3.6526102821285948</c:v>
                </c:pt>
                <c:pt idx="129">
                  <c:v>3.6530272520461113</c:v>
                </c:pt>
                <c:pt idx="130">
                  <c:v>3.7139506344971451</c:v>
                </c:pt>
                <c:pt idx="131">
                  <c:v>3.5662651235111409</c:v>
                </c:pt>
                <c:pt idx="132">
                  <c:v>3.624594798664786</c:v>
                </c:pt>
                <c:pt idx="133">
                  <c:v>3.6046407943357806</c:v>
                </c:pt>
                <c:pt idx="134">
                  <c:v>3.6813157244146009</c:v>
                </c:pt>
                <c:pt idx="135">
                  <c:v>3.7308677617243702</c:v>
                </c:pt>
                <c:pt idx="136">
                  <c:v>3.8753713078236611</c:v>
                </c:pt>
                <c:pt idx="137">
                  <c:v>4.0150724124370463</c:v>
                </c:pt>
                <c:pt idx="138">
                  <c:v>3.926087070613185</c:v>
                </c:pt>
                <c:pt idx="139">
                  <c:v>4.007568552094666</c:v>
                </c:pt>
                <c:pt idx="140">
                  <c:v>4.2333485192539433</c:v>
                </c:pt>
                <c:pt idx="141">
                  <c:v>4.0857790748094986</c:v>
                </c:pt>
                <c:pt idx="142">
                  <c:v>4.148867357834491</c:v>
                </c:pt>
                <c:pt idx="143">
                  <c:v>4.2248929272504903</c:v>
                </c:pt>
                <c:pt idx="144">
                  <c:v>4.4039163751588299</c:v>
                </c:pt>
                <c:pt idx="145">
                  <c:v>4.4715333342231576</c:v>
                </c:pt>
                <c:pt idx="146">
                  <c:v>4.4375042961106343</c:v>
                </c:pt>
                <c:pt idx="147">
                  <c:v>4.3273639137928326</c:v>
                </c:pt>
                <c:pt idx="148">
                  <c:v>4.42535664336451</c:v>
                </c:pt>
                <c:pt idx="149">
                  <c:v>4.5856130536209196</c:v>
                </c:pt>
                <c:pt idx="150">
                  <c:v>4.6630423993429488</c:v>
                </c:pt>
                <c:pt idx="151">
                  <c:v>4.9399494003878806</c:v>
                </c:pt>
                <c:pt idx="152">
                  <c:v>5.0088652020026441</c:v>
                </c:pt>
                <c:pt idx="153">
                  <c:v>5.1046886225683323</c:v>
                </c:pt>
                <c:pt idx="154">
                  <c:v>5.1220497336794439</c:v>
                </c:pt>
                <c:pt idx="155">
                  <c:v>5.1681157001434199</c:v>
                </c:pt>
                <c:pt idx="156">
                  <c:v>5.2556507141490227</c:v>
                </c:pt>
                <c:pt idx="157">
                  <c:v>5.2209284919268004</c:v>
                </c:pt>
                <c:pt idx="158">
                  <c:v>5.2046947256930336</c:v>
                </c:pt>
                <c:pt idx="159">
                  <c:v>5.2402105987089067</c:v>
                </c:pt>
                <c:pt idx="160">
                  <c:v>5.2515220847149831</c:v>
                </c:pt>
                <c:pt idx="161">
                  <c:v>5.1748762198944807</c:v>
                </c:pt>
                <c:pt idx="162">
                  <c:v>5.0555312764450457</c:v>
                </c:pt>
                <c:pt idx="163">
                  <c:v>4.8970015345819702</c:v>
                </c:pt>
                <c:pt idx="164">
                  <c:v>4.9786476358448608</c:v>
                </c:pt>
                <c:pt idx="165">
                  <c:v>4.9685109351961119</c:v>
                </c:pt>
                <c:pt idx="166">
                  <c:v>4.9833093073751717</c:v>
                </c:pt>
                <c:pt idx="167">
                  <c:v>4.9665382876971753</c:v>
                </c:pt>
                <c:pt idx="168">
                  <c:v>4.9539291338278595</c:v>
                </c:pt>
                <c:pt idx="169">
                  <c:v>4.8948900582154282</c:v>
                </c:pt>
                <c:pt idx="170">
                  <c:v>5.0591329463389139</c:v>
                </c:pt>
                <c:pt idx="171">
                  <c:v>5.1025357241166907</c:v>
                </c:pt>
                <c:pt idx="172">
                  <c:v>5.0501738702842482</c:v>
                </c:pt>
                <c:pt idx="173">
                  <c:v>5.086306216199203</c:v>
                </c:pt>
                <c:pt idx="174">
                  <c:v>5.0754448193648605</c:v>
                </c:pt>
                <c:pt idx="175">
                  <c:v>5.0838453569992694</c:v>
                </c:pt>
                <c:pt idx="176">
                  <c:v>5.1137234752701328</c:v>
                </c:pt>
                <c:pt idx="177">
                  <c:v>5.1952056599419896</c:v>
                </c:pt>
                <c:pt idx="178">
                  <c:v>5.1766779919578001</c:v>
                </c:pt>
                <c:pt idx="179">
                  <c:v>5.208150351016366</c:v>
                </c:pt>
                <c:pt idx="180">
                  <c:v>5.0954052529771499</c:v>
                </c:pt>
                <c:pt idx="181">
                  <c:v>5.1014828696673904</c:v>
                </c:pt>
                <c:pt idx="182">
                  <c:v>5.0520337421903134</c:v>
                </c:pt>
                <c:pt idx="183">
                  <c:v>5.0533902261838017</c:v>
                </c:pt>
                <c:pt idx="184">
                  <c:v>4.9320134145895986</c:v>
                </c:pt>
                <c:pt idx="185">
                  <c:v>4.8471368713797229</c:v>
                </c:pt>
                <c:pt idx="186">
                  <c:v>4.7633246108433243</c:v>
                </c:pt>
                <c:pt idx="187">
                  <c:v>4.5820439325746936</c:v>
                </c:pt>
                <c:pt idx="188">
                  <c:v>4.345699394759567</c:v>
                </c:pt>
                <c:pt idx="189">
                  <c:v>4.3827890412242132</c:v>
                </c:pt>
                <c:pt idx="190">
                  <c:v>4.3297167838402473</c:v>
                </c:pt>
                <c:pt idx="191">
                  <c:v>4.1396504053283607</c:v>
                </c:pt>
                <c:pt idx="192">
                  <c:v>3.9474770999475086</c:v>
                </c:pt>
                <c:pt idx="193">
                  <c:v>3.8967292366996453</c:v>
                </c:pt>
                <c:pt idx="194">
                  <c:v>3.8131217805592943</c:v>
                </c:pt>
                <c:pt idx="195">
                  <c:v>3.9224324801477728</c:v>
                </c:pt>
                <c:pt idx="196">
                  <c:v>3.8217246294399208</c:v>
                </c:pt>
                <c:pt idx="197">
                  <c:v>3.9455591282744198</c:v>
                </c:pt>
                <c:pt idx="198">
                  <c:v>4.1588527790680709</c:v>
                </c:pt>
                <c:pt idx="199">
                  <c:v>3.9653415801220881</c:v>
                </c:pt>
                <c:pt idx="200">
                  <c:v>3.90094764072815</c:v>
                </c:pt>
                <c:pt idx="201">
                  <c:v>3.7598043803188337</c:v>
                </c:pt>
                <c:pt idx="202">
                  <c:v>3.5379679605657479</c:v>
                </c:pt>
                <c:pt idx="203">
                  <c:v>3.5197697308895308</c:v>
                </c:pt>
                <c:pt idx="204">
                  <c:v>3.6136786536819492</c:v>
                </c:pt>
                <c:pt idx="205">
                  <c:v>3.4853573976433014</c:v>
                </c:pt>
                <c:pt idx="206">
                  <c:v>3.4563438579914636</c:v>
                </c:pt>
                <c:pt idx="207">
                  <c:v>3.4442610334086399</c:v>
                </c:pt>
                <c:pt idx="208">
                  <c:v>3.4332138261426368</c:v>
                </c:pt>
                <c:pt idx="209">
                  <c:v>3.4046452052980722</c:v>
                </c:pt>
                <c:pt idx="210">
                  <c:v>3.4063420128066872</c:v>
                </c:pt>
                <c:pt idx="211">
                  <c:v>3.3849046629379651</c:v>
                </c:pt>
                <c:pt idx="212">
                  <c:v>3.297396368312882</c:v>
                </c:pt>
                <c:pt idx="213">
                  <c:v>3.2764454155958749</c:v>
                </c:pt>
                <c:pt idx="214">
                  <c:v>3.3432329185075917</c:v>
                </c:pt>
                <c:pt idx="215">
                  <c:v>3.3139177215094677</c:v>
                </c:pt>
                <c:pt idx="216">
                  <c:v>3.3166183387934183</c:v>
                </c:pt>
                <c:pt idx="217">
                  <c:v>3.4401217723202149</c:v>
                </c:pt>
                <c:pt idx="218">
                  <c:v>3.2562438645617102</c:v>
                </c:pt>
                <c:pt idx="219">
                  <c:v>3.0940796398974855</c:v>
                </c:pt>
                <c:pt idx="220">
                  <c:v>3.0108927991139596</c:v>
                </c:pt>
                <c:pt idx="221">
                  <c:v>2.9725473884859395</c:v>
                </c:pt>
                <c:pt idx="222">
                  <c:v>2.9328662606919536</c:v>
                </c:pt>
                <c:pt idx="223">
                  <c:v>2.9178225392730934</c:v>
                </c:pt>
                <c:pt idx="224">
                  <c:v>2.8593686021426858</c:v>
                </c:pt>
                <c:pt idx="225">
                  <c:v>2.8037050931150769</c:v>
                </c:pt>
                <c:pt idx="226">
                  <c:v>2.7208452446302278</c:v>
                </c:pt>
                <c:pt idx="227">
                  <c:v>2.6486230224080054</c:v>
                </c:pt>
                <c:pt idx="228">
                  <c:v>2.6557414734330624</c:v>
                </c:pt>
                <c:pt idx="229">
                  <c:v>2.5962412376952035</c:v>
                </c:pt>
                <c:pt idx="230">
                  <c:v>2.5514916026813803</c:v>
                </c:pt>
                <c:pt idx="231">
                  <c:v>2.5097036650954796</c:v>
                </c:pt>
                <c:pt idx="232">
                  <c:v>2.4786507120731298</c:v>
                </c:pt>
                <c:pt idx="233">
                  <c:v>2.4115954113595719</c:v>
                </c:pt>
                <c:pt idx="234">
                  <c:v>2.3205827847977099</c:v>
                </c:pt>
                <c:pt idx="235">
                  <c:v>2.2727738683051042</c:v>
                </c:pt>
                <c:pt idx="236">
                  <c:v>2.2162886305318339</c:v>
                </c:pt>
                <c:pt idx="237">
                  <c:v>2.1603577782300136</c:v>
                </c:pt>
                <c:pt idx="238">
                  <c:v>2.1343161115633471</c:v>
                </c:pt>
                <c:pt idx="239">
                  <c:v>2.1259474132389165</c:v>
                </c:pt>
                <c:pt idx="240">
                  <c:v>2.0914450810444776</c:v>
                </c:pt>
                <c:pt idx="241">
                  <c:v>2.0380262776256739</c:v>
                </c:pt>
                <c:pt idx="242">
                  <c:v>2.0119846109590074</c:v>
                </c:pt>
                <c:pt idx="243">
                  <c:v>1.8448035410001591</c:v>
                </c:pt>
                <c:pt idx="244">
                  <c:v>1.8353072569374007</c:v>
                </c:pt>
                <c:pt idx="245">
                  <c:v>1.5536220445362534</c:v>
                </c:pt>
                <c:pt idx="246">
                  <c:v>1.2459390002202604</c:v>
                </c:pt>
                <c:pt idx="247">
                  <c:v>1.1577733495577589</c:v>
                </c:pt>
                <c:pt idx="248">
                  <c:v>1.1436676756493012</c:v>
                </c:pt>
                <c:pt idx="249">
                  <c:v>1.1245545258022065</c:v>
                </c:pt>
                <c:pt idx="250">
                  <c:v>1.085974278888626</c:v>
                </c:pt>
                <c:pt idx="251">
                  <c:v>1.0270120147376829</c:v>
                </c:pt>
                <c:pt idx="252">
                  <c:v>0.78429356813574103</c:v>
                </c:pt>
                <c:pt idx="253">
                  <c:v>0.73900371306327728</c:v>
                </c:pt>
                <c:pt idx="254">
                  <c:v>0.73737226113262355</c:v>
                </c:pt>
                <c:pt idx="255">
                  <c:v>0.6750503238106863</c:v>
                </c:pt>
                <c:pt idx="256">
                  <c:v>0.64751728416310927</c:v>
                </c:pt>
                <c:pt idx="257">
                  <c:v>0.62891609368691881</c:v>
                </c:pt>
                <c:pt idx="258">
                  <c:v>0.61953170930253465</c:v>
                </c:pt>
                <c:pt idx="259">
                  <c:v>0.61252452869420593</c:v>
                </c:pt>
                <c:pt idx="260">
                  <c:v>0.59358513475481223</c:v>
                </c:pt>
                <c:pt idx="261">
                  <c:v>0.57447198490771745</c:v>
                </c:pt>
                <c:pt idx="262">
                  <c:v>0.46837630589537166</c:v>
                </c:pt>
                <c:pt idx="263">
                  <c:v>0.41756329776529039</c:v>
                </c:pt>
                <c:pt idx="264">
                  <c:v>0.40714663109862359</c:v>
                </c:pt>
                <c:pt idx="265">
                  <c:v>0.34299539347197516</c:v>
                </c:pt>
                <c:pt idx="266">
                  <c:v>0.30946325038553785</c:v>
                </c:pt>
                <c:pt idx="267">
                  <c:v>0.29829320214433719</c:v>
                </c:pt>
                <c:pt idx="268">
                  <c:v>0.2868082369966809</c:v>
                </c:pt>
                <c:pt idx="269">
                  <c:v>0.28003993678517375</c:v>
                </c:pt>
                <c:pt idx="270">
                  <c:v>0.27552316795126308</c:v>
                </c:pt>
                <c:pt idx="271">
                  <c:v>0.27330393010505266</c:v>
                </c:pt>
                <c:pt idx="272">
                  <c:v>0.2618179451711477</c:v>
                </c:pt>
                <c:pt idx="273">
                  <c:v>0.22694956589481941</c:v>
                </c:pt>
                <c:pt idx="274">
                  <c:v>0.21512251220760115</c:v>
                </c:pt>
                <c:pt idx="275">
                  <c:v>0.20817848964242966</c:v>
                </c:pt>
                <c:pt idx="276">
                  <c:v>0.20134693708189214</c:v>
                </c:pt>
                <c:pt idx="277">
                  <c:v>0.1989861151543301</c:v>
                </c:pt>
                <c:pt idx="278">
                  <c:v>0.18024458536572807</c:v>
                </c:pt>
                <c:pt idx="279">
                  <c:v>0.15635378294446875</c:v>
                </c:pt>
                <c:pt idx="280">
                  <c:v>0.14230058836682999</c:v>
                </c:pt>
                <c:pt idx="281">
                  <c:v>0.14021088657681799</c:v>
                </c:pt>
                <c:pt idx="282">
                  <c:v>0.13566457377594035</c:v>
                </c:pt>
                <c:pt idx="283">
                  <c:v>0.13382641698046838</c:v>
                </c:pt>
                <c:pt idx="284">
                  <c:v>0.1290799218016016</c:v>
                </c:pt>
                <c:pt idx="285">
                  <c:v>0.1218870096733095</c:v>
                </c:pt>
                <c:pt idx="286">
                  <c:v>0.12217385927957053</c:v>
                </c:pt>
                <c:pt idx="287">
                  <c:v>0.11763624298960497</c:v>
                </c:pt>
                <c:pt idx="288">
                  <c:v>0.11288073725525344</c:v>
                </c:pt>
                <c:pt idx="289">
                  <c:v>0.11299651784800945</c:v>
                </c:pt>
                <c:pt idx="290">
                  <c:v>0.11313494347247478</c:v>
                </c:pt>
                <c:pt idx="291">
                  <c:v>0.1132532423209387</c:v>
                </c:pt>
                <c:pt idx="292">
                  <c:v>0.11095298919492297</c:v>
                </c:pt>
                <c:pt idx="293">
                  <c:v>0.108585047274344</c:v>
                </c:pt>
                <c:pt idx="294">
                  <c:v>0.10382094730932544</c:v>
                </c:pt>
                <c:pt idx="295">
                  <c:v>0.1014446428697649</c:v>
                </c:pt>
                <c:pt idx="296">
                  <c:v>9.6631059226610597E-2</c:v>
                </c:pt>
                <c:pt idx="297">
                  <c:v>9.667133161292292E-2</c:v>
                </c:pt>
                <c:pt idx="298">
                  <c:v>9.667133161292292E-2</c:v>
                </c:pt>
                <c:pt idx="299">
                  <c:v>9.6688951122532937E-2</c:v>
                </c:pt>
                <c:pt idx="300">
                  <c:v>9.6691468174046613E-2</c:v>
                </c:pt>
                <c:pt idx="301">
                  <c:v>9.6744326319698523E-2</c:v>
                </c:pt>
                <c:pt idx="302">
                  <c:v>8.9513047141820803E-2</c:v>
                </c:pt>
                <c:pt idx="303">
                  <c:v>8.9616248872307555E-2</c:v>
                </c:pt>
                <c:pt idx="304">
                  <c:v>8.9646452760635528E-2</c:v>
                </c:pt>
                <c:pt idx="305">
                  <c:v>8.9699308798909569E-2</c:v>
                </c:pt>
                <c:pt idx="306">
                  <c:v>8.9714410907284589E-2</c:v>
                </c:pt>
                <c:pt idx="307">
                  <c:v>8.7357668848890124E-2</c:v>
                </c:pt>
                <c:pt idx="308">
                  <c:v>8.738283960731523E-2</c:v>
                </c:pt>
                <c:pt idx="309">
                  <c:v>8.7448284369922094E-2</c:v>
                </c:pt>
                <c:pt idx="310">
                  <c:v>8.7458352478663737E-2</c:v>
                </c:pt>
                <c:pt idx="311">
                  <c:v>8.7493590688965381E-2</c:v>
                </c:pt>
                <c:pt idx="312">
                  <c:v>8.7518760413451913E-2</c:v>
                </c:pt>
                <c:pt idx="313">
                  <c:v>5.2120623937282262E-3</c:v>
                </c:pt>
                <c:pt idx="314">
                  <c:v>5.0736899724447273E-3</c:v>
                </c:pt>
                <c:pt idx="315">
                  <c:v>4.8069195105939523E-3</c:v>
                </c:pt>
                <c:pt idx="316">
                  <c:v>4.8044082779031628E-3</c:v>
                </c:pt>
                <c:pt idx="317">
                  <c:v>4.6836375057344665E-3</c:v>
                </c:pt>
                <c:pt idx="318">
                  <c:v>4.5955656771294604E-3</c:v>
                </c:pt>
                <c:pt idx="319">
                  <c:v>4.5351687371126522E-3</c:v>
                </c:pt>
                <c:pt idx="320">
                  <c:v>4.4999355075025331E-3</c:v>
                </c:pt>
                <c:pt idx="321">
                  <c:v>4.4798007982988575E-3</c:v>
                </c:pt>
                <c:pt idx="322">
                  <c:v>4.5553105434283847E-3</c:v>
                </c:pt>
                <c:pt idx="323">
                  <c:v>4.389198030765055E-3</c:v>
                </c:pt>
                <c:pt idx="324">
                  <c:v>4.1249529477609256E-3</c:v>
                </c:pt>
                <c:pt idx="325">
                  <c:v>4.1073395093920943E-3</c:v>
                </c:pt>
                <c:pt idx="326">
                  <c:v>3.8557153425482979E-3</c:v>
                </c:pt>
                <c:pt idx="327">
                  <c:v>3.7474986440276322E-3</c:v>
                </c:pt>
                <c:pt idx="328">
                  <c:v>3.616647656831902E-3</c:v>
                </c:pt>
                <c:pt idx="329">
                  <c:v>3.3549613062007285E-3</c:v>
                </c:pt>
                <c:pt idx="330">
                  <c:v>3.2316567990449464E-3</c:v>
                </c:pt>
                <c:pt idx="331">
                  <c:v>2.6955467032044565E-3</c:v>
                </c:pt>
                <c:pt idx="332">
                  <c:v>2.6703895313336112E-3</c:v>
                </c:pt>
                <c:pt idx="333">
                  <c:v>2.7005969677704306E-3</c:v>
                </c:pt>
                <c:pt idx="334">
                  <c:v>2.4414356975711289E-3</c:v>
                </c:pt>
                <c:pt idx="335">
                  <c:v>2.1721649231858384E-3</c:v>
                </c:pt>
                <c:pt idx="336">
                  <c:v>2.1218267513475456E-3</c:v>
                </c:pt>
                <c:pt idx="337">
                  <c:v>2.006046158591541E-3</c:v>
                </c:pt>
                <c:pt idx="338">
                  <c:v>1.8676205341261866E-3</c:v>
                </c:pt>
                <c:pt idx="339">
                  <c:v>1.749321685662287E-3</c:v>
                </c:pt>
                <c:pt idx="340">
                  <c:v>1.6410969696742167E-3</c:v>
                </c:pt>
                <c:pt idx="341">
                  <c:v>1.6033422004918614E-3</c:v>
                </c:pt>
                <c:pt idx="342">
                  <c:v>1.5504864815028324E-3</c:v>
                </c:pt>
                <c:pt idx="343">
                  <c:v>1.3210006856990806E-2</c:v>
                </c:pt>
                <c:pt idx="344">
                  <c:v>4.5680132756628543E-2</c:v>
                </c:pt>
                <c:pt idx="345">
                  <c:v>4.8159913824250118E-2</c:v>
                </c:pt>
                <c:pt idx="346">
                  <c:v>4.8788115593595853E-2</c:v>
                </c:pt>
                <c:pt idx="347">
                  <c:v>5.0153471914203801E-2</c:v>
                </c:pt>
                <c:pt idx="348">
                  <c:v>5.2307974779638174E-2</c:v>
                </c:pt>
                <c:pt idx="349">
                  <c:v>5.4656869216837517E-2</c:v>
                </c:pt>
                <c:pt idx="350">
                  <c:v>5.9019171222380283E-2</c:v>
                </c:pt>
                <c:pt idx="351">
                  <c:v>6.2655854461831612E-2</c:v>
                </c:pt>
                <c:pt idx="352">
                  <c:v>6.765829509051928E-2</c:v>
                </c:pt>
                <c:pt idx="353">
                  <c:v>6.7912131518505878E-2</c:v>
                </c:pt>
                <c:pt idx="354">
                  <c:v>6.9909020251673323E-2</c:v>
                </c:pt>
                <c:pt idx="355">
                  <c:v>7.3998862123044837E-2</c:v>
                </c:pt>
                <c:pt idx="356">
                  <c:v>7.851540104977664E-2</c:v>
                </c:pt>
                <c:pt idx="357">
                  <c:v>8.8151569874800717E-2</c:v>
                </c:pt>
                <c:pt idx="358">
                  <c:v>9.6793837476684685E-2</c:v>
                </c:pt>
                <c:pt idx="359">
                  <c:v>0.10655679595533608</c:v>
                </c:pt>
                <c:pt idx="360">
                  <c:v>0.11768448485868616</c:v>
                </c:pt>
                <c:pt idx="361">
                  <c:v>0.12672816493262759</c:v>
                </c:pt>
                <c:pt idx="362">
                  <c:v>0.13596498226226816</c:v>
                </c:pt>
                <c:pt idx="363">
                  <c:v>0.14015939192956281</c:v>
                </c:pt>
                <c:pt idx="364">
                  <c:v>0.14370902325471754</c:v>
                </c:pt>
                <c:pt idx="365">
                  <c:v>0.15775429555983986</c:v>
                </c:pt>
                <c:pt idx="366">
                  <c:v>0.16868262184615437</c:v>
                </c:pt>
                <c:pt idx="367">
                  <c:v>0.18323607723435273</c:v>
                </c:pt>
                <c:pt idx="368">
                  <c:v>0.18435688223990657</c:v>
                </c:pt>
                <c:pt idx="369">
                  <c:v>0.19835506078455001</c:v>
                </c:pt>
                <c:pt idx="370">
                  <c:v>0.20482048921295082</c:v>
                </c:pt>
                <c:pt idx="371">
                  <c:v>0.22626374094390764</c:v>
                </c:pt>
                <c:pt idx="372">
                  <c:v>0.24065233627309798</c:v>
                </c:pt>
                <c:pt idx="373">
                  <c:v>0.27573490291741976</c:v>
                </c:pt>
                <c:pt idx="374">
                  <c:v>0.29949385116621635</c:v>
                </c:pt>
                <c:pt idx="375">
                  <c:v>0.32561063475451241</c:v>
                </c:pt>
                <c:pt idx="376">
                  <c:v>0.34747997798721597</c:v>
                </c:pt>
                <c:pt idx="377">
                  <c:v>0.35536695723528511</c:v>
                </c:pt>
                <c:pt idx="378">
                  <c:v>0.37789501820219568</c:v>
                </c:pt>
                <c:pt idx="379">
                  <c:v>0.39622110372201441</c:v>
                </c:pt>
                <c:pt idx="380">
                  <c:v>0.40042948535152117</c:v>
                </c:pt>
                <c:pt idx="381">
                  <c:v>0.40674374458764589</c:v>
                </c:pt>
                <c:pt idx="382">
                  <c:v>0.40700275587772783</c:v>
                </c:pt>
                <c:pt idx="383">
                  <c:v>0.4079045105875741</c:v>
                </c:pt>
                <c:pt idx="384">
                  <c:v>0.41221544876487642</c:v>
                </c:pt>
                <c:pt idx="385">
                  <c:v>0.41361901471140738</c:v>
                </c:pt>
                <c:pt idx="386">
                  <c:v>0.41432584079904217</c:v>
                </c:pt>
                <c:pt idx="387">
                  <c:v>0.4150755745521289</c:v>
                </c:pt>
                <c:pt idx="388">
                  <c:v>0.4172244443542607</c:v>
                </c:pt>
                <c:pt idx="389">
                  <c:v>0.41924146361754427</c:v>
                </c:pt>
                <c:pt idx="390">
                  <c:v>0.42189502979369298</c:v>
                </c:pt>
                <c:pt idx="391">
                  <c:v>0.41056951756758869</c:v>
                </c:pt>
                <c:pt idx="392">
                  <c:v>0.37813664392891894</c:v>
                </c:pt>
                <c:pt idx="393">
                  <c:v>0.37662443686604896</c:v>
                </c:pt>
                <c:pt idx="394">
                  <c:v>0.3764118774490306</c:v>
                </c:pt>
                <c:pt idx="395">
                  <c:v>0.37507656102581227</c:v>
                </c:pt>
                <c:pt idx="396">
                  <c:v>0.37306920669491422</c:v>
                </c:pt>
                <c:pt idx="397">
                  <c:v>0.37083668566530387</c:v>
                </c:pt>
                <c:pt idx="398">
                  <c:v>0.36655923474383806</c:v>
                </c:pt>
                <c:pt idx="399">
                  <c:v>0.36300271058535105</c:v>
                </c:pt>
                <c:pt idx="400">
                  <c:v>0.35805612471602261</c:v>
                </c:pt>
                <c:pt idx="401">
                  <c:v>0.35812714415238039</c:v>
                </c:pt>
                <c:pt idx="402">
                  <c:v>0.35943960858197715</c:v>
                </c:pt>
                <c:pt idx="403">
                  <c:v>0.36715696544623749</c:v>
                </c:pt>
                <c:pt idx="404">
                  <c:v>0.36644549209661142</c:v>
                </c:pt>
                <c:pt idx="405">
                  <c:v>0.37150158852913223</c:v>
                </c:pt>
                <c:pt idx="406">
                  <c:v>0.38412445422814395</c:v>
                </c:pt>
                <c:pt idx="407">
                  <c:v>0.37975637441178894</c:v>
                </c:pt>
                <c:pt idx="408">
                  <c:v>0.36928289902631217</c:v>
                </c:pt>
                <c:pt idx="409">
                  <c:v>0.37585720175378884</c:v>
                </c:pt>
                <c:pt idx="410">
                  <c:v>0.37261146596066785</c:v>
                </c:pt>
                <c:pt idx="411">
                  <c:v>0.37403684233430096</c:v>
                </c:pt>
                <c:pt idx="412">
                  <c:v>0.38222297643927705</c:v>
                </c:pt>
                <c:pt idx="413">
                  <c:v>0.37759050476015615</c:v>
                </c:pt>
                <c:pt idx="414">
                  <c:v>0.37356855278702866</c:v>
                </c:pt>
                <c:pt idx="415">
                  <c:v>0.36432348543487025</c:v>
                </c:pt>
                <c:pt idx="416">
                  <c:v>0.37997744938094136</c:v>
                </c:pt>
                <c:pt idx="417">
                  <c:v>0.37447669819431151</c:v>
                </c:pt>
                <c:pt idx="418">
                  <c:v>0.37650996063316372</c:v>
                </c:pt>
                <c:pt idx="419">
                  <c:v>0.36070403586836014</c:v>
                </c:pt>
                <c:pt idx="420">
                  <c:v>0.34977640233517437</c:v>
                </c:pt>
                <c:pt idx="421">
                  <c:v>0.3189049941596136</c:v>
                </c:pt>
                <c:pt idx="422">
                  <c:v>0.30020637174314779</c:v>
                </c:pt>
                <c:pt idx="423">
                  <c:v>0.27665847306061853</c:v>
                </c:pt>
                <c:pt idx="424">
                  <c:v>0.25855211596672956</c:v>
                </c:pt>
                <c:pt idx="425">
                  <c:v>0.25353382347586284</c:v>
                </c:pt>
                <c:pt idx="426">
                  <c:v>0.23500731427811025</c:v>
                </c:pt>
                <c:pt idx="427">
                  <c:v>0.21871924914130081</c:v>
                </c:pt>
                <c:pt idx="428">
                  <c:v>0.21987519179320458</c:v>
                </c:pt>
                <c:pt idx="429">
                  <c:v>0.21383544283619313</c:v>
                </c:pt>
                <c:pt idx="430">
                  <c:v>0.22178333933904668</c:v>
                </c:pt>
                <c:pt idx="431">
                  <c:v>0.22700612854486366</c:v>
                </c:pt>
                <c:pt idx="432">
                  <c:v>0.22458468954372637</c:v>
                </c:pt>
                <c:pt idx="433">
                  <c:v>0.22693165161715032</c:v>
                </c:pt>
                <c:pt idx="434">
                  <c:v>0.22804103923248273</c:v>
                </c:pt>
                <c:pt idx="435">
                  <c:v>0.23048086972768936</c:v>
                </c:pt>
                <c:pt idx="436">
                  <c:v>0.2374668361031437</c:v>
                </c:pt>
                <c:pt idx="437">
                  <c:v>0.25187816224083887</c:v>
                </c:pt>
                <c:pt idx="438">
                  <c:v>0.25830871366188296</c:v>
                </c:pt>
                <c:pt idx="439">
                  <c:v>0.25826443473148314</c:v>
                </c:pt>
                <c:pt idx="440">
                  <c:v>0.25854000257682613</c:v>
                </c:pt>
                <c:pt idx="441">
                  <c:v>0.26178506367261467</c:v>
                </c:pt>
                <c:pt idx="442">
                  <c:v>0.26736571398162778</c:v>
                </c:pt>
                <c:pt idx="443">
                  <c:v>0.26827518321157445</c:v>
                </c:pt>
                <c:pt idx="444">
                  <c:v>0.2750571706689921</c:v>
                </c:pt>
                <c:pt idx="445">
                  <c:v>0.27941213950097665</c:v>
                </c:pt>
                <c:pt idx="446">
                  <c:v>0.28251632813248195</c:v>
                </c:pt>
                <c:pt idx="447">
                  <c:v>0.29038873827110623</c:v>
                </c:pt>
                <c:pt idx="448">
                  <c:v>0.29648275467124385</c:v>
                </c:pt>
                <c:pt idx="449">
                  <c:v>0.29873609963754205</c:v>
                </c:pt>
                <c:pt idx="450">
                  <c:v>0.29761618220834574</c:v>
                </c:pt>
                <c:pt idx="451">
                  <c:v>0.28951522693073317</c:v>
                </c:pt>
                <c:pt idx="452">
                  <c:v>0.28801093110517417</c:v>
                </c:pt>
                <c:pt idx="453">
                  <c:v>0.27614094911770715</c:v>
                </c:pt>
                <c:pt idx="454">
                  <c:v>0.2575863147286177</c:v>
                </c:pt>
                <c:pt idx="455">
                  <c:v>0.25224961160309861</c:v>
                </c:pt>
                <c:pt idx="456">
                  <c:v>0.25838466224395462</c:v>
                </c:pt>
                <c:pt idx="457">
                  <c:v>0.24373517424252358</c:v>
                </c:pt>
                <c:pt idx="458">
                  <c:v>0.23999921865901011</c:v>
                </c:pt>
                <c:pt idx="459">
                  <c:v>0.23987036166812811</c:v>
                </c:pt>
                <c:pt idx="460">
                  <c:v>0.23514677518304974</c:v>
                </c:pt>
                <c:pt idx="461">
                  <c:v>0.23098953071395753</c:v>
                </c:pt>
                <c:pt idx="462">
                  <c:v>0.22471940962438761</c:v>
                </c:pt>
                <c:pt idx="463">
                  <c:v>0.21956466767791896</c:v>
                </c:pt>
                <c:pt idx="464">
                  <c:v>0.26706781978567989</c:v>
                </c:pt>
                <c:pt idx="465">
                  <c:v>0.2796017144168072</c:v>
                </c:pt>
                <c:pt idx="466">
                  <c:v>0.27763977340575113</c:v>
                </c:pt>
                <c:pt idx="467">
                  <c:v>0.27691923028274218</c:v>
                </c:pt>
                <c:pt idx="468">
                  <c:v>0.30242198530872161</c:v>
                </c:pt>
                <c:pt idx="469">
                  <c:v>0.33738339741916962</c:v>
                </c:pt>
                <c:pt idx="470">
                  <c:v>0.34183658677400247</c:v>
                </c:pt>
                <c:pt idx="471">
                  <c:v>0.35098791966305587</c:v>
                </c:pt>
                <c:pt idx="472">
                  <c:v>0.35625073158596465</c:v>
                </c:pt>
                <c:pt idx="473">
                  <c:v>0.3694498638607247</c:v>
                </c:pt>
                <c:pt idx="474">
                  <c:v>0.3867071302301448</c:v>
                </c:pt>
                <c:pt idx="475">
                  <c:v>0.41091202739837529</c:v>
                </c:pt>
                <c:pt idx="476">
                  <c:v>0.41480809209352881</c:v>
                </c:pt>
                <c:pt idx="477">
                  <c:v>0.42185138182656945</c:v>
                </c:pt>
                <c:pt idx="478">
                  <c:v>0.43748806185035782</c:v>
                </c:pt>
                <c:pt idx="479">
                  <c:v>0.45744080113052571</c:v>
                </c:pt>
                <c:pt idx="480">
                  <c:v>0.48249121524909727</c:v>
                </c:pt>
                <c:pt idx="481">
                  <c:v>0.4859648690786571</c:v>
                </c:pt>
                <c:pt idx="482">
                  <c:v>0.49167020659250338</c:v>
                </c:pt>
                <c:pt idx="483">
                  <c:v>0.49580697036060895</c:v>
                </c:pt>
                <c:pt idx="484">
                  <c:v>0.48838085182169161</c:v>
                </c:pt>
                <c:pt idx="485">
                  <c:v>0.47247028147195685</c:v>
                </c:pt>
                <c:pt idx="486">
                  <c:v>0.48814159130771273</c:v>
                </c:pt>
                <c:pt idx="487">
                  <c:v>0.49898830129206589</c:v>
                </c:pt>
                <c:pt idx="488">
                  <c:v>0.52957867900710287</c:v>
                </c:pt>
                <c:pt idx="489">
                  <c:v>0.55734403245140118</c:v>
                </c:pt>
                <c:pt idx="490">
                  <c:v>0.56691459008720113</c:v>
                </c:pt>
                <c:pt idx="491">
                  <c:v>0.56843195153529402</c:v>
                </c:pt>
                <c:pt idx="492">
                  <c:v>0.57151072304325512</c:v>
                </c:pt>
                <c:pt idx="493">
                  <c:v>0.61897410720584201</c:v>
                </c:pt>
                <c:pt idx="494">
                  <c:v>0.65322379824637256</c:v>
                </c:pt>
                <c:pt idx="495">
                  <c:v>0.64714921996320351</c:v>
                </c:pt>
                <c:pt idx="496">
                  <c:v>0.64753073341714118</c:v>
                </c:pt>
                <c:pt idx="497">
                  <c:v>0.66960613286157944</c:v>
                </c:pt>
                <c:pt idx="498">
                  <c:v>0.69727883669793955</c:v>
                </c:pt>
                <c:pt idx="499">
                  <c:v>0.77511718384113293</c:v>
                </c:pt>
                <c:pt idx="500">
                  <c:v>0.81397719749178332</c:v>
                </c:pt>
                <c:pt idx="501">
                  <c:v>0.81253337084385924</c:v>
                </c:pt>
                <c:pt idx="502">
                  <c:v>0.83406050585021385</c:v>
                </c:pt>
                <c:pt idx="503">
                  <c:v>0.83530153044257827</c:v>
                </c:pt>
                <c:pt idx="504">
                  <c:v>0.8450744921770984</c:v>
                </c:pt>
                <c:pt idx="505">
                  <c:v>0.87361595431661787</c:v>
                </c:pt>
                <c:pt idx="506">
                  <c:v>0.88721525532810286</c:v>
                </c:pt>
                <c:pt idx="507">
                  <c:v>0.88913748645064949</c:v>
                </c:pt>
                <c:pt idx="508">
                  <c:v>0.88367095034864729</c:v>
                </c:pt>
                <c:pt idx="509">
                  <c:v>0.92600161230295497</c:v>
                </c:pt>
                <c:pt idx="510">
                  <c:v>0.93475901855210763</c:v>
                </c:pt>
                <c:pt idx="511">
                  <c:v>0.94178265365881908</c:v>
                </c:pt>
                <c:pt idx="512">
                  <c:v>0.93338630424022073</c:v>
                </c:pt>
                <c:pt idx="513">
                  <c:v>0.92818388167430099</c:v>
                </c:pt>
                <c:pt idx="514">
                  <c:v>0.9311516269825334</c:v>
                </c:pt>
                <c:pt idx="515">
                  <c:v>0.94526207132453421</c:v>
                </c:pt>
                <c:pt idx="516">
                  <c:v>0.91693812825404752</c:v>
                </c:pt>
                <c:pt idx="517">
                  <c:v>0.90729363073393188</c:v>
                </c:pt>
                <c:pt idx="518">
                  <c:v>0.92141613373472031</c:v>
                </c:pt>
                <c:pt idx="519">
                  <c:v>0.91517270113239257</c:v>
                </c:pt>
                <c:pt idx="520">
                  <c:v>0.92228061079795898</c:v>
                </c:pt>
                <c:pt idx="521">
                  <c:v>0.91751921556342497</c:v>
                </c:pt>
                <c:pt idx="522">
                  <c:v>0.9035698263790839</c:v>
                </c:pt>
                <c:pt idx="523">
                  <c:v>0.90017818371343916</c:v>
                </c:pt>
                <c:pt idx="524">
                  <c:v>0.91406663176036085</c:v>
                </c:pt>
                <c:pt idx="525">
                  <c:v>0.92600280062356022</c:v>
                </c:pt>
                <c:pt idx="526">
                  <c:v>0.92122413856464402</c:v>
                </c:pt>
                <c:pt idx="527">
                  <c:v>0.91386927748511571</c:v>
                </c:pt>
                <c:pt idx="528">
                  <c:v>0.90525003747006461</c:v>
                </c:pt>
                <c:pt idx="529">
                  <c:v>0.91823816092804977</c:v>
                </c:pt>
                <c:pt idx="530">
                  <c:v>0.93150491574997829</c:v>
                </c:pt>
                <c:pt idx="531">
                  <c:v>0.94564738333443765</c:v>
                </c:pt>
                <c:pt idx="532">
                  <c:v>0.96723810675139599</c:v>
                </c:pt>
                <c:pt idx="533">
                  <c:v>0.99140182224605466</c:v>
                </c:pt>
                <c:pt idx="534">
                  <c:v>0.98622133028459469</c:v>
                </c:pt>
                <c:pt idx="535">
                  <c:v>0.99837970883775384</c:v>
                </c:pt>
                <c:pt idx="536">
                  <c:v>0.98488136624885136</c:v>
                </c:pt>
                <c:pt idx="537">
                  <c:v>0.96911007600752608</c:v>
                </c:pt>
                <c:pt idx="538">
                  <c:v>0.97563658370590223</c:v>
                </c:pt>
                <c:pt idx="539">
                  <c:v>1.0016020703611754</c:v>
                </c:pt>
                <c:pt idx="540">
                  <c:v>1.0178864982328191</c:v>
                </c:pt>
                <c:pt idx="541">
                  <c:v>0.97022464145662002</c:v>
                </c:pt>
                <c:pt idx="542">
                  <c:v>0.94265946623925656</c:v>
                </c:pt>
                <c:pt idx="543">
                  <c:v>0.97188574962642038</c:v>
                </c:pt>
                <c:pt idx="544">
                  <c:v>0.9953475175386286</c:v>
                </c:pt>
                <c:pt idx="545">
                  <c:v>0.98828965140890968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DE7-4E1F-9F49-134F38C64437}"/>
            </c:ext>
          </c:extLst>
        </c:ser>
        <c:ser>
          <c:idx val="2"/>
          <c:order val="2"/>
          <c:tx>
            <c:v>eur</c:v>
          </c:tx>
          <c:spPr>
            <a:ln w="254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Data!$BQ$304:$BQ$851</c:f>
              <c:numCache>
                <c:formatCode>General</c:formatCode>
                <c:ptCount val="548"/>
                <c:pt idx="0">
                  <c:v>1975</c:v>
                </c:pt>
                <c:pt idx="1">
                  <c:v>1975</c:v>
                </c:pt>
                <c:pt idx="2">
                  <c:v>1975</c:v>
                </c:pt>
                <c:pt idx="3">
                  <c:v>1975</c:v>
                </c:pt>
                <c:pt idx="4">
                  <c:v>1975</c:v>
                </c:pt>
                <c:pt idx="5">
                  <c:v>1975</c:v>
                </c:pt>
                <c:pt idx="6">
                  <c:v>1975</c:v>
                </c:pt>
                <c:pt idx="7">
                  <c:v>1975</c:v>
                </c:pt>
                <c:pt idx="8">
                  <c:v>1975</c:v>
                </c:pt>
                <c:pt idx="9">
                  <c:v>1975</c:v>
                </c:pt>
                <c:pt idx="10">
                  <c:v>1975</c:v>
                </c:pt>
                <c:pt idx="11">
                  <c:v>1975</c:v>
                </c:pt>
                <c:pt idx="12">
                  <c:v>1976</c:v>
                </c:pt>
                <c:pt idx="13">
                  <c:v>1976</c:v>
                </c:pt>
                <c:pt idx="14">
                  <c:v>1976</c:v>
                </c:pt>
                <c:pt idx="15">
                  <c:v>1976</c:v>
                </c:pt>
                <c:pt idx="16">
                  <c:v>1976</c:v>
                </c:pt>
                <c:pt idx="17">
                  <c:v>1976</c:v>
                </c:pt>
                <c:pt idx="18">
                  <c:v>1976</c:v>
                </c:pt>
                <c:pt idx="19">
                  <c:v>1976</c:v>
                </c:pt>
                <c:pt idx="20">
                  <c:v>1976</c:v>
                </c:pt>
                <c:pt idx="21">
                  <c:v>1976</c:v>
                </c:pt>
                <c:pt idx="22">
                  <c:v>1976</c:v>
                </c:pt>
                <c:pt idx="23">
                  <c:v>1976</c:v>
                </c:pt>
                <c:pt idx="24">
                  <c:v>1977</c:v>
                </c:pt>
                <c:pt idx="25">
                  <c:v>1977</c:v>
                </c:pt>
                <c:pt idx="26">
                  <c:v>1977</c:v>
                </c:pt>
                <c:pt idx="27">
                  <c:v>1977</c:v>
                </c:pt>
                <c:pt idx="28">
                  <c:v>1977</c:v>
                </c:pt>
                <c:pt idx="29">
                  <c:v>1977</c:v>
                </c:pt>
                <c:pt idx="30">
                  <c:v>1977</c:v>
                </c:pt>
                <c:pt idx="31">
                  <c:v>1977</c:v>
                </c:pt>
                <c:pt idx="32">
                  <c:v>1977</c:v>
                </c:pt>
                <c:pt idx="33">
                  <c:v>1977</c:v>
                </c:pt>
                <c:pt idx="34">
                  <c:v>1977</c:v>
                </c:pt>
                <c:pt idx="35">
                  <c:v>1977</c:v>
                </c:pt>
                <c:pt idx="36">
                  <c:v>1978</c:v>
                </c:pt>
                <c:pt idx="37">
                  <c:v>1978</c:v>
                </c:pt>
                <c:pt idx="38">
                  <c:v>1978</c:v>
                </c:pt>
                <c:pt idx="39">
                  <c:v>1978</c:v>
                </c:pt>
                <c:pt idx="40">
                  <c:v>1978</c:v>
                </c:pt>
                <c:pt idx="41">
                  <c:v>1978</c:v>
                </c:pt>
                <c:pt idx="42">
                  <c:v>1978</c:v>
                </c:pt>
                <c:pt idx="43">
                  <c:v>1978</c:v>
                </c:pt>
                <c:pt idx="44">
                  <c:v>1978</c:v>
                </c:pt>
                <c:pt idx="45">
                  <c:v>1978</c:v>
                </c:pt>
                <c:pt idx="46">
                  <c:v>1978</c:v>
                </c:pt>
                <c:pt idx="47">
                  <c:v>1978</c:v>
                </c:pt>
                <c:pt idx="48">
                  <c:v>1979</c:v>
                </c:pt>
                <c:pt idx="49">
                  <c:v>1979</c:v>
                </c:pt>
                <c:pt idx="50">
                  <c:v>1979</c:v>
                </c:pt>
                <c:pt idx="51">
                  <c:v>1979</c:v>
                </c:pt>
                <c:pt idx="52">
                  <c:v>1979</c:v>
                </c:pt>
                <c:pt idx="53">
                  <c:v>1979</c:v>
                </c:pt>
                <c:pt idx="54">
                  <c:v>1979</c:v>
                </c:pt>
                <c:pt idx="55">
                  <c:v>1979</c:v>
                </c:pt>
                <c:pt idx="56">
                  <c:v>1979</c:v>
                </c:pt>
                <c:pt idx="57">
                  <c:v>1979</c:v>
                </c:pt>
                <c:pt idx="58">
                  <c:v>1979</c:v>
                </c:pt>
                <c:pt idx="59">
                  <c:v>1979</c:v>
                </c:pt>
                <c:pt idx="60">
                  <c:v>1980</c:v>
                </c:pt>
                <c:pt idx="61">
                  <c:v>1980</c:v>
                </c:pt>
                <c:pt idx="62">
                  <c:v>1980</c:v>
                </c:pt>
                <c:pt idx="63">
                  <c:v>1980</c:v>
                </c:pt>
                <c:pt idx="64">
                  <c:v>1980</c:v>
                </c:pt>
                <c:pt idx="65">
                  <c:v>1980</c:v>
                </c:pt>
                <c:pt idx="66">
                  <c:v>1980</c:v>
                </c:pt>
                <c:pt idx="67">
                  <c:v>1980</c:v>
                </c:pt>
                <c:pt idx="68">
                  <c:v>1980</c:v>
                </c:pt>
                <c:pt idx="69">
                  <c:v>1980</c:v>
                </c:pt>
                <c:pt idx="70">
                  <c:v>1980</c:v>
                </c:pt>
                <c:pt idx="71">
                  <c:v>1980</c:v>
                </c:pt>
                <c:pt idx="72">
                  <c:v>1981</c:v>
                </c:pt>
                <c:pt idx="73">
                  <c:v>1981</c:v>
                </c:pt>
                <c:pt idx="74">
                  <c:v>1981</c:v>
                </c:pt>
                <c:pt idx="75">
                  <c:v>1981</c:v>
                </c:pt>
                <c:pt idx="76">
                  <c:v>1981</c:v>
                </c:pt>
                <c:pt idx="77">
                  <c:v>1981</c:v>
                </c:pt>
                <c:pt idx="78">
                  <c:v>1981</c:v>
                </c:pt>
                <c:pt idx="79">
                  <c:v>1981</c:v>
                </c:pt>
                <c:pt idx="80">
                  <c:v>1981</c:v>
                </c:pt>
                <c:pt idx="81">
                  <c:v>1981</c:v>
                </c:pt>
                <c:pt idx="82">
                  <c:v>1981</c:v>
                </c:pt>
                <c:pt idx="83">
                  <c:v>1981</c:v>
                </c:pt>
                <c:pt idx="84">
                  <c:v>1982</c:v>
                </c:pt>
                <c:pt idx="85">
                  <c:v>1982</c:v>
                </c:pt>
                <c:pt idx="86">
                  <c:v>1982</c:v>
                </c:pt>
                <c:pt idx="87">
                  <c:v>1982</c:v>
                </c:pt>
                <c:pt idx="88">
                  <c:v>1982</c:v>
                </c:pt>
                <c:pt idx="89">
                  <c:v>1982</c:v>
                </c:pt>
                <c:pt idx="90">
                  <c:v>1982</c:v>
                </c:pt>
                <c:pt idx="91">
                  <c:v>1982</c:v>
                </c:pt>
                <c:pt idx="92">
                  <c:v>1982</c:v>
                </c:pt>
                <c:pt idx="93">
                  <c:v>1982</c:v>
                </c:pt>
                <c:pt idx="94">
                  <c:v>1982</c:v>
                </c:pt>
                <c:pt idx="95">
                  <c:v>1982</c:v>
                </c:pt>
                <c:pt idx="96">
                  <c:v>1983</c:v>
                </c:pt>
                <c:pt idx="97">
                  <c:v>1983</c:v>
                </c:pt>
                <c:pt idx="98">
                  <c:v>1983</c:v>
                </c:pt>
                <c:pt idx="99">
                  <c:v>1983</c:v>
                </c:pt>
                <c:pt idx="100">
                  <c:v>1983</c:v>
                </c:pt>
                <c:pt idx="101">
                  <c:v>1983</c:v>
                </c:pt>
                <c:pt idx="102">
                  <c:v>1983</c:v>
                </c:pt>
                <c:pt idx="103">
                  <c:v>1983</c:v>
                </c:pt>
                <c:pt idx="104">
                  <c:v>1983</c:v>
                </c:pt>
                <c:pt idx="105">
                  <c:v>1983</c:v>
                </c:pt>
                <c:pt idx="106">
                  <c:v>1983</c:v>
                </c:pt>
                <c:pt idx="107">
                  <c:v>1983</c:v>
                </c:pt>
                <c:pt idx="108">
                  <c:v>1984</c:v>
                </c:pt>
                <c:pt idx="109">
                  <c:v>1984</c:v>
                </c:pt>
                <c:pt idx="110">
                  <c:v>1984</c:v>
                </c:pt>
                <c:pt idx="111">
                  <c:v>1984</c:v>
                </c:pt>
                <c:pt idx="112">
                  <c:v>1984</c:v>
                </c:pt>
                <c:pt idx="113">
                  <c:v>1984</c:v>
                </c:pt>
                <c:pt idx="114">
                  <c:v>1984</c:v>
                </c:pt>
                <c:pt idx="115">
                  <c:v>1984</c:v>
                </c:pt>
                <c:pt idx="116">
                  <c:v>1984</c:v>
                </c:pt>
                <c:pt idx="117">
                  <c:v>1984</c:v>
                </c:pt>
                <c:pt idx="118">
                  <c:v>1984</c:v>
                </c:pt>
                <c:pt idx="119">
                  <c:v>1984</c:v>
                </c:pt>
                <c:pt idx="120">
                  <c:v>1985</c:v>
                </c:pt>
                <c:pt idx="121">
                  <c:v>1985</c:v>
                </c:pt>
                <c:pt idx="122">
                  <c:v>1985</c:v>
                </c:pt>
                <c:pt idx="123">
                  <c:v>1985</c:v>
                </c:pt>
                <c:pt idx="124">
                  <c:v>1985</c:v>
                </c:pt>
                <c:pt idx="125">
                  <c:v>1985</c:v>
                </c:pt>
                <c:pt idx="126">
                  <c:v>1985</c:v>
                </c:pt>
                <c:pt idx="127">
                  <c:v>1985</c:v>
                </c:pt>
                <c:pt idx="128">
                  <c:v>1985</c:v>
                </c:pt>
                <c:pt idx="129">
                  <c:v>1985</c:v>
                </c:pt>
                <c:pt idx="130">
                  <c:v>1985</c:v>
                </c:pt>
                <c:pt idx="131">
                  <c:v>1985</c:v>
                </c:pt>
                <c:pt idx="132">
                  <c:v>1986</c:v>
                </c:pt>
                <c:pt idx="133">
                  <c:v>1986</c:v>
                </c:pt>
                <c:pt idx="134">
                  <c:v>1986</c:v>
                </c:pt>
                <c:pt idx="135">
                  <c:v>1986</c:v>
                </c:pt>
                <c:pt idx="136">
                  <c:v>1986</c:v>
                </c:pt>
                <c:pt idx="137">
                  <c:v>1986</c:v>
                </c:pt>
                <c:pt idx="138">
                  <c:v>1986</c:v>
                </c:pt>
                <c:pt idx="139">
                  <c:v>1986</c:v>
                </c:pt>
                <c:pt idx="140">
                  <c:v>1986</c:v>
                </c:pt>
                <c:pt idx="141">
                  <c:v>1986</c:v>
                </c:pt>
                <c:pt idx="142">
                  <c:v>1986</c:v>
                </c:pt>
                <c:pt idx="143">
                  <c:v>1986</c:v>
                </c:pt>
                <c:pt idx="144">
                  <c:v>1987</c:v>
                </c:pt>
                <c:pt idx="145">
                  <c:v>1987</c:v>
                </c:pt>
                <c:pt idx="146">
                  <c:v>1987</c:v>
                </c:pt>
                <c:pt idx="147">
                  <c:v>1987</c:v>
                </c:pt>
                <c:pt idx="148">
                  <c:v>1987</c:v>
                </c:pt>
                <c:pt idx="149">
                  <c:v>1987</c:v>
                </c:pt>
                <c:pt idx="150">
                  <c:v>1987</c:v>
                </c:pt>
                <c:pt idx="151">
                  <c:v>1987</c:v>
                </c:pt>
                <c:pt idx="152">
                  <c:v>1987</c:v>
                </c:pt>
                <c:pt idx="153">
                  <c:v>1987</c:v>
                </c:pt>
                <c:pt idx="154">
                  <c:v>1987</c:v>
                </c:pt>
                <c:pt idx="155">
                  <c:v>1987</c:v>
                </c:pt>
                <c:pt idx="156">
                  <c:v>1988</c:v>
                </c:pt>
                <c:pt idx="157">
                  <c:v>1988</c:v>
                </c:pt>
                <c:pt idx="158">
                  <c:v>1988</c:v>
                </c:pt>
                <c:pt idx="159">
                  <c:v>1988</c:v>
                </c:pt>
                <c:pt idx="160">
                  <c:v>1988</c:v>
                </c:pt>
                <c:pt idx="161">
                  <c:v>1988</c:v>
                </c:pt>
                <c:pt idx="162">
                  <c:v>1988</c:v>
                </c:pt>
                <c:pt idx="163">
                  <c:v>1988</c:v>
                </c:pt>
                <c:pt idx="164">
                  <c:v>1988</c:v>
                </c:pt>
                <c:pt idx="165">
                  <c:v>1988</c:v>
                </c:pt>
                <c:pt idx="166">
                  <c:v>1988</c:v>
                </c:pt>
                <c:pt idx="167">
                  <c:v>1988</c:v>
                </c:pt>
                <c:pt idx="168">
                  <c:v>1989</c:v>
                </c:pt>
                <c:pt idx="169">
                  <c:v>1989</c:v>
                </c:pt>
                <c:pt idx="170">
                  <c:v>1989</c:v>
                </c:pt>
                <c:pt idx="171">
                  <c:v>1989</c:v>
                </c:pt>
                <c:pt idx="172">
                  <c:v>1989</c:v>
                </c:pt>
                <c:pt idx="173">
                  <c:v>1989</c:v>
                </c:pt>
                <c:pt idx="174">
                  <c:v>1989</c:v>
                </c:pt>
                <c:pt idx="175">
                  <c:v>1989</c:v>
                </c:pt>
                <c:pt idx="176">
                  <c:v>1989</c:v>
                </c:pt>
                <c:pt idx="177">
                  <c:v>1989</c:v>
                </c:pt>
                <c:pt idx="178">
                  <c:v>1989</c:v>
                </c:pt>
                <c:pt idx="179">
                  <c:v>1989</c:v>
                </c:pt>
                <c:pt idx="180">
                  <c:v>1990</c:v>
                </c:pt>
                <c:pt idx="181">
                  <c:v>1990</c:v>
                </c:pt>
                <c:pt idx="182">
                  <c:v>1990</c:v>
                </c:pt>
                <c:pt idx="183">
                  <c:v>1990</c:v>
                </c:pt>
                <c:pt idx="184">
                  <c:v>1990</c:v>
                </c:pt>
                <c:pt idx="185">
                  <c:v>1990</c:v>
                </c:pt>
                <c:pt idx="186">
                  <c:v>1990</c:v>
                </c:pt>
                <c:pt idx="187">
                  <c:v>1990</c:v>
                </c:pt>
                <c:pt idx="188">
                  <c:v>1990</c:v>
                </c:pt>
                <c:pt idx="189">
                  <c:v>1990</c:v>
                </c:pt>
                <c:pt idx="190">
                  <c:v>1990</c:v>
                </c:pt>
                <c:pt idx="191">
                  <c:v>1990</c:v>
                </c:pt>
                <c:pt idx="192">
                  <c:v>1991</c:v>
                </c:pt>
                <c:pt idx="193">
                  <c:v>1991</c:v>
                </c:pt>
                <c:pt idx="194">
                  <c:v>1991</c:v>
                </c:pt>
                <c:pt idx="195">
                  <c:v>1991</c:v>
                </c:pt>
                <c:pt idx="196">
                  <c:v>1991</c:v>
                </c:pt>
                <c:pt idx="197">
                  <c:v>1991</c:v>
                </c:pt>
                <c:pt idx="198">
                  <c:v>1991</c:v>
                </c:pt>
                <c:pt idx="199">
                  <c:v>1991</c:v>
                </c:pt>
                <c:pt idx="200">
                  <c:v>1991</c:v>
                </c:pt>
                <c:pt idx="201">
                  <c:v>1991</c:v>
                </c:pt>
                <c:pt idx="202">
                  <c:v>1991</c:v>
                </c:pt>
                <c:pt idx="203">
                  <c:v>1991</c:v>
                </c:pt>
                <c:pt idx="204">
                  <c:v>1992</c:v>
                </c:pt>
                <c:pt idx="205">
                  <c:v>1992</c:v>
                </c:pt>
                <c:pt idx="206">
                  <c:v>1992</c:v>
                </c:pt>
                <c:pt idx="207">
                  <c:v>1992</c:v>
                </c:pt>
                <c:pt idx="208">
                  <c:v>1992</c:v>
                </c:pt>
                <c:pt idx="209">
                  <c:v>1992</c:v>
                </c:pt>
                <c:pt idx="210">
                  <c:v>1992</c:v>
                </c:pt>
                <c:pt idx="211">
                  <c:v>1992</c:v>
                </c:pt>
                <c:pt idx="212">
                  <c:v>1992</c:v>
                </c:pt>
                <c:pt idx="213">
                  <c:v>1992</c:v>
                </c:pt>
                <c:pt idx="214">
                  <c:v>1992</c:v>
                </c:pt>
                <c:pt idx="215">
                  <c:v>1992</c:v>
                </c:pt>
                <c:pt idx="216">
                  <c:v>1993</c:v>
                </c:pt>
                <c:pt idx="217">
                  <c:v>1993</c:v>
                </c:pt>
                <c:pt idx="218">
                  <c:v>1993</c:v>
                </c:pt>
                <c:pt idx="219">
                  <c:v>1993</c:v>
                </c:pt>
                <c:pt idx="220">
                  <c:v>1993</c:v>
                </c:pt>
                <c:pt idx="221">
                  <c:v>1993</c:v>
                </c:pt>
                <c:pt idx="222">
                  <c:v>1993</c:v>
                </c:pt>
                <c:pt idx="223">
                  <c:v>1993</c:v>
                </c:pt>
                <c:pt idx="224">
                  <c:v>1993</c:v>
                </c:pt>
                <c:pt idx="225">
                  <c:v>1993</c:v>
                </c:pt>
                <c:pt idx="226">
                  <c:v>1993</c:v>
                </c:pt>
                <c:pt idx="227">
                  <c:v>1993</c:v>
                </c:pt>
                <c:pt idx="228">
                  <c:v>1994</c:v>
                </c:pt>
                <c:pt idx="229">
                  <c:v>1994</c:v>
                </c:pt>
                <c:pt idx="230">
                  <c:v>1994</c:v>
                </c:pt>
                <c:pt idx="231">
                  <c:v>1994</c:v>
                </c:pt>
                <c:pt idx="232">
                  <c:v>1994</c:v>
                </c:pt>
                <c:pt idx="233">
                  <c:v>1994</c:v>
                </c:pt>
                <c:pt idx="234">
                  <c:v>1994</c:v>
                </c:pt>
                <c:pt idx="235">
                  <c:v>1994</c:v>
                </c:pt>
                <c:pt idx="236">
                  <c:v>1994</c:v>
                </c:pt>
                <c:pt idx="237">
                  <c:v>1994</c:v>
                </c:pt>
                <c:pt idx="238">
                  <c:v>1994</c:v>
                </c:pt>
                <c:pt idx="239">
                  <c:v>1994</c:v>
                </c:pt>
                <c:pt idx="240">
                  <c:v>1995</c:v>
                </c:pt>
                <c:pt idx="241">
                  <c:v>1995</c:v>
                </c:pt>
                <c:pt idx="242">
                  <c:v>1995</c:v>
                </c:pt>
                <c:pt idx="243">
                  <c:v>1995</c:v>
                </c:pt>
                <c:pt idx="244">
                  <c:v>1995</c:v>
                </c:pt>
                <c:pt idx="245">
                  <c:v>1995</c:v>
                </c:pt>
                <c:pt idx="246">
                  <c:v>1995</c:v>
                </c:pt>
                <c:pt idx="247">
                  <c:v>1995</c:v>
                </c:pt>
                <c:pt idx="248">
                  <c:v>1995</c:v>
                </c:pt>
                <c:pt idx="249">
                  <c:v>1995</c:v>
                </c:pt>
                <c:pt idx="250">
                  <c:v>1995</c:v>
                </c:pt>
                <c:pt idx="251">
                  <c:v>1995</c:v>
                </c:pt>
                <c:pt idx="252">
                  <c:v>1996</c:v>
                </c:pt>
                <c:pt idx="253">
                  <c:v>1996</c:v>
                </c:pt>
                <c:pt idx="254">
                  <c:v>1996</c:v>
                </c:pt>
                <c:pt idx="255">
                  <c:v>1996</c:v>
                </c:pt>
                <c:pt idx="256">
                  <c:v>1996</c:v>
                </c:pt>
                <c:pt idx="257">
                  <c:v>1996</c:v>
                </c:pt>
                <c:pt idx="258">
                  <c:v>1996</c:v>
                </c:pt>
                <c:pt idx="259">
                  <c:v>1996</c:v>
                </c:pt>
                <c:pt idx="260">
                  <c:v>1996</c:v>
                </c:pt>
                <c:pt idx="261">
                  <c:v>1996</c:v>
                </c:pt>
                <c:pt idx="262">
                  <c:v>1996</c:v>
                </c:pt>
                <c:pt idx="263">
                  <c:v>1996</c:v>
                </c:pt>
                <c:pt idx="264">
                  <c:v>1997</c:v>
                </c:pt>
                <c:pt idx="265">
                  <c:v>1997</c:v>
                </c:pt>
                <c:pt idx="266">
                  <c:v>1997</c:v>
                </c:pt>
                <c:pt idx="267">
                  <c:v>1997</c:v>
                </c:pt>
                <c:pt idx="268">
                  <c:v>1997</c:v>
                </c:pt>
                <c:pt idx="269">
                  <c:v>1997</c:v>
                </c:pt>
                <c:pt idx="270">
                  <c:v>1997</c:v>
                </c:pt>
                <c:pt idx="271">
                  <c:v>1997</c:v>
                </c:pt>
                <c:pt idx="272">
                  <c:v>1997</c:v>
                </c:pt>
                <c:pt idx="273">
                  <c:v>1997</c:v>
                </c:pt>
                <c:pt idx="274">
                  <c:v>1997</c:v>
                </c:pt>
                <c:pt idx="275">
                  <c:v>1997</c:v>
                </c:pt>
                <c:pt idx="276">
                  <c:v>1998</c:v>
                </c:pt>
                <c:pt idx="277">
                  <c:v>1998</c:v>
                </c:pt>
                <c:pt idx="278">
                  <c:v>1998</c:v>
                </c:pt>
                <c:pt idx="279">
                  <c:v>1998</c:v>
                </c:pt>
                <c:pt idx="280">
                  <c:v>1998</c:v>
                </c:pt>
                <c:pt idx="281">
                  <c:v>1998</c:v>
                </c:pt>
                <c:pt idx="282">
                  <c:v>1998</c:v>
                </c:pt>
                <c:pt idx="283">
                  <c:v>1998</c:v>
                </c:pt>
                <c:pt idx="284">
                  <c:v>1998</c:v>
                </c:pt>
                <c:pt idx="285">
                  <c:v>1998</c:v>
                </c:pt>
                <c:pt idx="286">
                  <c:v>1998</c:v>
                </c:pt>
                <c:pt idx="287">
                  <c:v>1998</c:v>
                </c:pt>
                <c:pt idx="288">
                  <c:v>1999</c:v>
                </c:pt>
                <c:pt idx="289">
                  <c:v>1999</c:v>
                </c:pt>
                <c:pt idx="290">
                  <c:v>1999</c:v>
                </c:pt>
                <c:pt idx="291">
                  <c:v>1999</c:v>
                </c:pt>
                <c:pt idx="292">
                  <c:v>1999</c:v>
                </c:pt>
                <c:pt idx="293">
                  <c:v>1999</c:v>
                </c:pt>
                <c:pt idx="294">
                  <c:v>1999</c:v>
                </c:pt>
                <c:pt idx="295">
                  <c:v>1999</c:v>
                </c:pt>
                <c:pt idx="296">
                  <c:v>1999</c:v>
                </c:pt>
                <c:pt idx="297">
                  <c:v>1999</c:v>
                </c:pt>
                <c:pt idx="298">
                  <c:v>1999</c:v>
                </c:pt>
                <c:pt idx="299">
                  <c:v>1999</c:v>
                </c:pt>
                <c:pt idx="300">
                  <c:v>2000</c:v>
                </c:pt>
                <c:pt idx="301">
                  <c:v>2000</c:v>
                </c:pt>
                <c:pt idx="302">
                  <c:v>2000</c:v>
                </c:pt>
                <c:pt idx="303">
                  <c:v>2000</c:v>
                </c:pt>
                <c:pt idx="304">
                  <c:v>2000</c:v>
                </c:pt>
                <c:pt idx="305">
                  <c:v>2000</c:v>
                </c:pt>
                <c:pt idx="306">
                  <c:v>2000</c:v>
                </c:pt>
                <c:pt idx="307">
                  <c:v>2000</c:v>
                </c:pt>
                <c:pt idx="308">
                  <c:v>2000</c:v>
                </c:pt>
                <c:pt idx="309">
                  <c:v>2000</c:v>
                </c:pt>
                <c:pt idx="310">
                  <c:v>2000</c:v>
                </c:pt>
                <c:pt idx="311">
                  <c:v>2000</c:v>
                </c:pt>
                <c:pt idx="312">
                  <c:v>2001</c:v>
                </c:pt>
                <c:pt idx="313">
                  <c:v>2001</c:v>
                </c:pt>
                <c:pt idx="314">
                  <c:v>2001</c:v>
                </c:pt>
                <c:pt idx="315">
                  <c:v>2001</c:v>
                </c:pt>
                <c:pt idx="316">
                  <c:v>2001</c:v>
                </c:pt>
                <c:pt idx="317">
                  <c:v>2001</c:v>
                </c:pt>
                <c:pt idx="318">
                  <c:v>2001</c:v>
                </c:pt>
                <c:pt idx="319">
                  <c:v>2001</c:v>
                </c:pt>
                <c:pt idx="320">
                  <c:v>2001</c:v>
                </c:pt>
                <c:pt idx="321">
                  <c:v>2001</c:v>
                </c:pt>
                <c:pt idx="322">
                  <c:v>2001</c:v>
                </c:pt>
                <c:pt idx="323">
                  <c:v>2001</c:v>
                </c:pt>
                <c:pt idx="324">
                  <c:v>2002</c:v>
                </c:pt>
                <c:pt idx="325">
                  <c:v>2002</c:v>
                </c:pt>
                <c:pt idx="326">
                  <c:v>2002</c:v>
                </c:pt>
                <c:pt idx="327">
                  <c:v>2002</c:v>
                </c:pt>
                <c:pt idx="328">
                  <c:v>2002</c:v>
                </c:pt>
                <c:pt idx="329">
                  <c:v>2002</c:v>
                </c:pt>
                <c:pt idx="330">
                  <c:v>2002</c:v>
                </c:pt>
                <c:pt idx="331">
                  <c:v>2002</c:v>
                </c:pt>
                <c:pt idx="332">
                  <c:v>2002</c:v>
                </c:pt>
                <c:pt idx="333">
                  <c:v>2002</c:v>
                </c:pt>
                <c:pt idx="334">
                  <c:v>2002</c:v>
                </c:pt>
                <c:pt idx="335">
                  <c:v>2002</c:v>
                </c:pt>
                <c:pt idx="336">
                  <c:v>2003</c:v>
                </c:pt>
                <c:pt idx="337">
                  <c:v>2003</c:v>
                </c:pt>
                <c:pt idx="338">
                  <c:v>2003</c:v>
                </c:pt>
                <c:pt idx="339">
                  <c:v>2003</c:v>
                </c:pt>
                <c:pt idx="340">
                  <c:v>2003</c:v>
                </c:pt>
                <c:pt idx="341">
                  <c:v>2003</c:v>
                </c:pt>
                <c:pt idx="342">
                  <c:v>2003</c:v>
                </c:pt>
                <c:pt idx="343">
                  <c:v>2003</c:v>
                </c:pt>
                <c:pt idx="344">
                  <c:v>2003</c:v>
                </c:pt>
                <c:pt idx="345">
                  <c:v>2003</c:v>
                </c:pt>
                <c:pt idx="346">
                  <c:v>2003</c:v>
                </c:pt>
                <c:pt idx="347">
                  <c:v>2003</c:v>
                </c:pt>
                <c:pt idx="348">
                  <c:v>2004</c:v>
                </c:pt>
                <c:pt idx="349">
                  <c:v>2004</c:v>
                </c:pt>
                <c:pt idx="350">
                  <c:v>2004</c:v>
                </c:pt>
                <c:pt idx="351">
                  <c:v>2004</c:v>
                </c:pt>
                <c:pt idx="352">
                  <c:v>2004</c:v>
                </c:pt>
                <c:pt idx="353">
                  <c:v>2004</c:v>
                </c:pt>
                <c:pt idx="354">
                  <c:v>2004</c:v>
                </c:pt>
                <c:pt idx="355">
                  <c:v>2004</c:v>
                </c:pt>
                <c:pt idx="356">
                  <c:v>2004</c:v>
                </c:pt>
                <c:pt idx="357">
                  <c:v>2004</c:v>
                </c:pt>
                <c:pt idx="358">
                  <c:v>2004</c:v>
                </c:pt>
                <c:pt idx="359">
                  <c:v>2004</c:v>
                </c:pt>
                <c:pt idx="360">
                  <c:v>2005</c:v>
                </c:pt>
                <c:pt idx="361">
                  <c:v>2005</c:v>
                </c:pt>
                <c:pt idx="362">
                  <c:v>2005</c:v>
                </c:pt>
                <c:pt idx="363">
                  <c:v>2005</c:v>
                </c:pt>
                <c:pt idx="364">
                  <c:v>2005</c:v>
                </c:pt>
                <c:pt idx="365">
                  <c:v>2005</c:v>
                </c:pt>
                <c:pt idx="366">
                  <c:v>2005</c:v>
                </c:pt>
                <c:pt idx="367">
                  <c:v>2005</c:v>
                </c:pt>
                <c:pt idx="368">
                  <c:v>2005</c:v>
                </c:pt>
                <c:pt idx="369">
                  <c:v>2005</c:v>
                </c:pt>
                <c:pt idx="370">
                  <c:v>2005</c:v>
                </c:pt>
                <c:pt idx="371">
                  <c:v>2005</c:v>
                </c:pt>
                <c:pt idx="372">
                  <c:v>2006</c:v>
                </c:pt>
                <c:pt idx="373">
                  <c:v>2006</c:v>
                </c:pt>
                <c:pt idx="374">
                  <c:v>2006</c:v>
                </c:pt>
                <c:pt idx="375">
                  <c:v>2006</c:v>
                </c:pt>
                <c:pt idx="376">
                  <c:v>2006</c:v>
                </c:pt>
                <c:pt idx="377">
                  <c:v>2006</c:v>
                </c:pt>
                <c:pt idx="378">
                  <c:v>2006</c:v>
                </c:pt>
                <c:pt idx="379">
                  <c:v>2006</c:v>
                </c:pt>
                <c:pt idx="380">
                  <c:v>2006</c:v>
                </c:pt>
                <c:pt idx="381">
                  <c:v>2006</c:v>
                </c:pt>
                <c:pt idx="382">
                  <c:v>2006</c:v>
                </c:pt>
                <c:pt idx="383">
                  <c:v>2006</c:v>
                </c:pt>
                <c:pt idx="384">
                  <c:v>2007</c:v>
                </c:pt>
                <c:pt idx="385">
                  <c:v>2007</c:v>
                </c:pt>
                <c:pt idx="386">
                  <c:v>2007</c:v>
                </c:pt>
                <c:pt idx="387">
                  <c:v>2007</c:v>
                </c:pt>
                <c:pt idx="388">
                  <c:v>2007</c:v>
                </c:pt>
                <c:pt idx="389">
                  <c:v>2007</c:v>
                </c:pt>
                <c:pt idx="390">
                  <c:v>2007</c:v>
                </c:pt>
                <c:pt idx="391">
                  <c:v>2007</c:v>
                </c:pt>
                <c:pt idx="392">
                  <c:v>2007</c:v>
                </c:pt>
                <c:pt idx="393">
                  <c:v>2007</c:v>
                </c:pt>
                <c:pt idx="394">
                  <c:v>2007</c:v>
                </c:pt>
                <c:pt idx="395">
                  <c:v>2007</c:v>
                </c:pt>
                <c:pt idx="396">
                  <c:v>2008</c:v>
                </c:pt>
                <c:pt idx="397">
                  <c:v>2008</c:v>
                </c:pt>
                <c:pt idx="398">
                  <c:v>2008</c:v>
                </c:pt>
                <c:pt idx="399">
                  <c:v>2008</c:v>
                </c:pt>
                <c:pt idx="400">
                  <c:v>2008</c:v>
                </c:pt>
                <c:pt idx="401">
                  <c:v>2008</c:v>
                </c:pt>
                <c:pt idx="402">
                  <c:v>2008</c:v>
                </c:pt>
                <c:pt idx="403">
                  <c:v>2008</c:v>
                </c:pt>
                <c:pt idx="404">
                  <c:v>2008</c:v>
                </c:pt>
                <c:pt idx="405">
                  <c:v>2008</c:v>
                </c:pt>
                <c:pt idx="406">
                  <c:v>2008</c:v>
                </c:pt>
                <c:pt idx="407">
                  <c:v>2008</c:v>
                </c:pt>
                <c:pt idx="408">
                  <c:v>2009</c:v>
                </c:pt>
                <c:pt idx="409">
                  <c:v>2009</c:v>
                </c:pt>
                <c:pt idx="410">
                  <c:v>2009</c:v>
                </c:pt>
                <c:pt idx="411">
                  <c:v>2009</c:v>
                </c:pt>
                <c:pt idx="412">
                  <c:v>2009</c:v>
                </c:pt>
                <c:pt idx="413">
                  <c:v>2009</c:v>
                </c:pt>
                <c:pt idx="414">
                  <c:v>2009</c:v>
                </c:pt>
                <c:pt idx="415">
                  <c:v>2009</c:v>
                </c:pt>
                <c:pt idx="416">
                  <c:v>2009</c:v>
                </c:pt>
                <c:pt idx="417">
                  <c:v>2009</c:v>
                </c:pt>
                <c:pt idx="418">
                  <c:v>2009</c:v>
                </c:pt>
                <c:pt idx="419">
                  <c:v>2009</c:v>
                </c:pt>
                <c:pt idx="420">
                  <c:v>2010</c:v>
                </c:pt>
                <c:pt idx="421">
                  <c:v>2010</c:v>
                </c:pt>
                <c:pt idx="422">
                  <c:v>2010</c:v>
                </c:pt>
                <c:pt idx="423">
                  <c:v>2010</c:v>
                </c:pt>
                <c:pt idx="424">
                  <c:v>2010</c:v>
                </c:pt>
                <c:pt idx="425">
                  <c:v>2010</c:v>
                </c:pt>
                <c:pt idx="426">
                  <c:v>2010</c:v>
                </c:pt>
                <c:pt idx="427">
                  <c:v>2010</c:v>
                </c:pt>
                <c:pt idx="428">
                  <c:v>2010</c:v>
                </c:pt>
                <c:pt idx="429">
                  <c:v>2010</c:v>
                </c:pt>
                <c:pt idx="430">
                  <c:v>2010</c:v>
                </c:pt>
                <c:pt idx="431">
                  <c:v>2010</c:v>
                </c:pt>
                <c:pt idx="432">
                  <c:v>2011</c:v>
                </c:pt>
                <c:pt idx="433">
                  <c:v>2011</c:v>
                </c:pt>
                <c:pt idx="434">
                  <c:v>2011</c:v>
                </c:pt>
                <c:pt idx="435">
                  <c:v>2011</c:v>
                </c:pt>
                <c:pt idx="436">
                  <c:v>2011</c:v>
                </c:pt>
                <c:pt idx="437">
                  <c:v>2011</c:v>
                </c:pt>
                <c:pt idx="438">
                  <c:v>2011</c:v>
                </c:pt>
                <c:pt idx="439">
                  <c:v>2011</c:v>
                </c:pt>
                <c:pt idx="440">
                  <c:v>2011</c:v>
                </c:pt>
                <c:pt idx="441">
                  <c:v>2011</c:v>
                </c:pt>
                <c:pt idx="442">
                  <c:v>2011</c:v>
                </c:pt>
                <c:pt idx="443">
                  <c:v>2011</c:v>
                </c:pt>
                <c:pt idx="444">
                  <c:v>2012</c:v>
                </c:pt>
                <c:pt idx="445">
                  <c:v>2012</c:v>
                </c:pt>
                <c:pt idx="446">
                  <c:v>2012</c:v>
                </c:pt>
                <c:pt idx="447">
                  <c:v>2012</c:v>
                </c:pt>
                <c:pt idx="448">
                  <c:v>2012</c:v>
                </c:pt>
                <c:pt idx="449">
                  <c:v>2012</c:v>
                </c:pt>
                <c:pt idx="450">
                  <c:v>2012</c:v>
                </c:pt>
                <c:pt idx="451">
                  <c:v>2012</c:v>
                </c:pt>
                <c:pt idx="452">
                  <c:v>2012</c:v>
                </c:pt>
                <c:pt idx="453">
                  <c:v>2012</c:v>
                </c:pt>
                <c:pt idx="454">
                  <c:v>2012</c:v>
                </c:pt>
                <c:pt idx="455">
                  <c:v>2012</c:v>
                </c:pt>
                <c:pt idx="456">
                  <c:v>2013</c:v>
                </c:pt>
                <c:pt idx="457">
                  <c:v>2013</c:v>
                </c:pt>
                <c:pt idx="458">
                  <c:v>2013</c:v>
                </c:pt>
                <c:pt idx="459">
                  <c:v>2013</c:v>
                </c:pt>
                <c:pt idx="460">
                  <c:v>2013</c:v>
                </c:pt>
                <c:pt idx="461">
                  <c:v>2013</c:v>
                </c:pt>
                <c:pt idx="462">
                  <c:v>2013</c:v>
                </c:pt>
                <c:pt idx="463">
                  <c:v>2013</c:v>
                </c:pt>
                <c:pt idx="464">
                  <c:v>2013</c:v>
                </c:pt>
                <c:pt idx="465">
                  <c:v>2013</c:v>
                </c:pt>
                <c:pt idx="466">
                  <c:v>2013</c:v>
                </c:pt>
                <c:pt idx="467">
                  <c:v>2013</c:v>
                </c:pt>
                <c:pt idx="468">
                  <c:v>2014</c:v>
                </c:pt>
                <c:pt idx="469">
                  <c:v>2014</c:v>
                </c:pt>
                <c:pt idx="470">
                  <c:v>2014</c:v>
                </c:pt>
                <c:pt idx="471">
                  <c:v>2014</c:v>
                </c:pt>
                <c:pt idx="472">
                  <c:v>2014</c:v>
                </c:pt>
                <c:pt idx="473">
                  <c:v>2014</c:v>
                </c:pt>
                <c:pt idx="474">
                  <c:v>2014</c:v>
                </c:pt>
                <c:pt idx="475">
                  <c:v>2014</c:v>
                </c:pt>
                <c:pt idx="476">
                  <c:v>2014</c:v>
                </c:pt>
                <c:pt idx="477">
                  <c:v>2014</c:v>
                </c:pt>
                <c:pt idx="478">
                  <c:v>2014</c:v>
                </c:pt>
                <c:pt idx="479">
                  <c:v>2014</c:v>
                </c:pt>
                <c:pt idx="480">
                  <c:v>2015</c:v>
                </c:pt>
                <c:pt idx="481">
                  <c:v>2015</c:v>
                </c:pt>
                <c:pt idx="482">
                  <c:v>2015</c:v>
                </c:pt>
                <c:pt idx="483">
                  <c:v>2015</c:v>
                </c:pt>
                <c:pt idx="484">
                  <c:v>2015</c:v>
                </c:pt>
                <c:pt idx="485">
                  <c:v>2015</c:v>
                </c:pt>
                <c:pt idx="486">
                  <c:v>2015</c:v>
                </c:pt>
                <c:pt idx="487">
                  <c:v>2015</c:v>
                </c:pt>
                <c:pt idx="488">
                  <c:v>2015</c:v>
                </c:pt>
                <c:pt idx="489">
                  <c:v>2015</c:v>
                </c:pt>
                <c:pt idx="490">
                  <c:v>2015</c:v>
                </c:pt>
                <c:pt idx="491">
                  <c:v>2015</c:v>
                </c:pt>
                <c:pt idx="492">
                  <c:v>2016</c:v>
                </c:pt>
                <c:pt idx="493">
                  <c:v>2016</c:v>
                </c:pt>
                <c:pt idx="494">
                  <c:v>2016</c:v>
                </c:pt>
                <c:pt idx="495">
                  <c:v>2016</c:v>
                </c:pt>
                <c:pt idx="496">
                  <c:v>2016</c:v>
                </c:pt>
                <c:pt idx="497">
                  <c:v>2016</c:v>
                </c:pt>
                <c:pt idx="498">
                  <c:v>2016</c:v>
                </c:pt>
                <c:pt idx="499">
                  <c:v>2016</c:v>
                </c:pt>
                <c:pt idx="500">
                  <c:v>2016</c:v>
                </c:pt>
                <c:pt idx="501">
                  <c:v>2016</c:v>
                </c:pt>
                <c:pt idx="502">
                  <c:v>2016</c:v>
                </c:pt>
                <c:pt idx="503">
                  <c:v>2016</c:v>
                </c:pt>
                <c:pt idx="504">
                  <c:v>2017</c:v>
                </c:pt>
                <c:pt idx="505">
                  <c:v>2017</c:v>
                </c:pt>
                <c:pt idx="506">
                  <c:v>2017</c:v>
                </c:pt>
                <c:pt idx="507">
                  <c:v>2017</c:v>
                </c:pt>
                <c:pt idx="508">
                  <c:v>2017</c:v>
                </c:pt>
                <c:pt idx="509">
                  <c:v>2017</c:v>
                </c:pt>
                <c:pt idx="510">
                  <c:v>2017</c:v>
                </c:pt>
                <c:pt idx="511">
                  <c:v>2017</c:v>
                </c:pt>
                <c:pt idx="512">
                  <c:v>2017</c:v>
                </c:pt>
                <c:pt idx="513">
                  <c:v>2017</c:v>
                </c:pt>
                <c:pt idx="514">
                  <c:v>2017</c:v>
                </c:pt>
                <c:pt idx="515">
                  <c:v>2017</c:v>
                </c:pt>
                <c:pt idx="516">
                  <c:v>2018</c:v>
                </c:pt>
                <c:pt idx="517">
                  <c:v>2018</c:v>
                </c:pt>
                <c:pt idx="518">
                  <c:v>2018</c:v>
                </c:pt>
                <c:pt idx="519">
                  <c:v>2018</c:v>
                </c:pt>
                <c:pt idx="520">
                  <c:v>2018</c:v>
                </c:pt>
                <c:pt idx="521">
                  <c:v>2018</c:v>
                </c:pt>
                <c:pt idx="522">
                  <c:v>2018</c:v>
                </c:pt>
                <c:pt idx="523">
                  <c:v>2018</c:v>
                </c:pt>
                <c:pt idx="524">
                  <c:v>2018</c:v>
                </c:pt>
                <c:pt idx="525">
                  <c:v>2018</c:v>
                </c:pt>
                <c:pt idx="526">
                  <c:v>2018</c:v>
                </c:pt>
                <c:pt idx="527">
                  <c:v>2018</c:v>
                </c:pt>
                <c:pt idx="528">
                  <c:v>2019</c:v>
                </c:pt>
                <c:pt idx="529">
                  <c:v>2019</c:v>
                </c:pt>
                <c:pt idx="530">
                  <c:v>2019</c:v>
                </c:pt>
                <c:pt idx="531">
                  <c:v>2019</c:v>
                </c:pt>
                <c:pt idx="532">
                  <c:v>2019</c:v>
                </c:pt>
                <c:pt idx="533">
                  <c:v>2019</c:v>
                </c:pt>
                <c:pt idx="534">
                  <c:v>2019</c:v>
                </c:pt>
                <c:pt idx="535">
                  <c:v>2019</c:v>
                </c:pt>
                <c:pt idx="536">
                  <c:v>2019</c:v>
                </c:pt>
                <c:pt idx="537">
                  <c:v>2019</c:v>
                </c:pt>
                <c:pt idx="538">
                  <c:v>2019</c:v>
                </c:pt>
                <c:pt idx="539">
                  <c:v>2019</c:v>
                </c:pt>
                <c:pt idx="540">
                  <c:v>2020</c:v>
                </c:pt>
                <c:pt idx="541">
                  <c:v>2020</c:v>
                </c:pt>
                <c:pt idx="542">
                  <c:v>2020</c:v>
                </c:pt>
                <c:pt idx="543">
                  <c:v>2020</c:v>
                </c:pt>
                <c:pt idx="544">
                  <c:v>2020</c:v>
                </c:pt>
                <c:pt idx="545">
                  <c:v>2020</c:v>
                </c:pt>
                <c:pt idx="546">
                  <c:v>2020</c:v>
                </c:pt>
                <c:pt idx="547">
                  <c:v>2020</c:v>
                </c:pt>
              </c:numCache>
            </c:numRef>
          </c:cat>
          <c:val>
            <c:numRef>
              <c:f>Data!$Z$304:$Z$851</c:f>
              <c:numCache>
                <c:formatCode>0.00</c:formatCode>
                <c:ptCount val="548"/>
                <c:pt idx="0">
                  <c:v>4.3497375044926097</c:v>
                </c:pt>
                <c:pt idx="1">
                  <c:v>4.3495305379993416</c:v>
                </c:pt>
                <c:pt idx="2">
                  <c:v>3.9869200696180691</c:v>
                </c:pt>
                <c:pt idx="3">
                  <c:v>3.819218648084918</c:v>
                </c:pt>
                <c:pt idx="4">
                  <c:v>3.8281027677245949</c:v>
                </c:pt>
                <c:pt idx="5">
                  <c:v>3.8481964714744215</c:v>
                </c:pt>
                <c:pt idx="6">
                  <c:v>3.7100941636862417</c:v>
                </c:pt>
                <c:pt idx="7">
                  <c:v>3.6060342545143027</c:v>
                </c:pt>
                <c:pt idx="8">
                  <c:v>3.6185759625224709</c:v>
                </c:pt>
                <c:pt idx="9">
                  <c:v>3.6195631544428597</c:v>
                </c:pt>
                <c:pt idx="10">
                  <c:v>3.5986760215421998</c:v>
                </c:pt>
                <c:pt idx="11">
                  <c:v>3.4885707754608251</c:v>
                </c:pt>
                <c:pt idx="12">
                  <c:v>3.4571381221888182</c:v>
                </c:pt>
                <c:pt idx="13">
                  <c:v>3.4145664356710923</c:v>
                </c:pt>
                <c:pt idx="14">
                  <c:v>3.3949587972067534</c:v>
                </c:pt>
                <c:pt idx="15">
                  <c:v>3.3731385352425822</c:v>
                </c:pt>
                <c:pt idx="16">
                  <c:v>3.2948937353063865</c:v>
                </c:pt>
                <c:pt idx="17">
                  <c:v>3.2458538610042083</c:v>
                </c:pt>
                <c:pt idx="18">
                  <c:v>3.2418385763657862</c:v>
                </c:pt>
                <c:pt idx="19">
                  <c:v>3.1350023338037878</c:v>
                </c:pt>
                <c:pt idx="20">
                  <c:v>3.1944646387197477</c:v>
                </c:pt>
                <c:pt idx="21">
                  <c:v>3.204834459795967</c:v>
                </c:pt>
                <c:pt idx="22">
                  <c:v>3.2437687704572102</c:v>
                </c:pt>
                <c:pt idx="23">
                  <c:v>3.1908130337268088</c:v>
                </c:pt>
                <c:pt idx="24">
                  <c:v>3.126710418830021</c:v>
                </c:pt>
                <c:pt idx="25">
                  <c:v>3.1029505979481535</c:v>
                </c:pt>
                <c:pt idx="26">
                  <c:v>2.7337897029169564</c:v>
                </c:pt>
                <c:pt idx="27">
                  <c:v>2.6669386319405173</c:v>
                </c:pt>
                <c:pt idx="28">
                  <c:v>2.6559302700146561</c:v>
                </c:pt>
                <c:pt idx="29">
                  <c:v>2.3139531600211507</c:v>
                </c:pt>
                <c:pt idx="30">
                  <c:v>2.0516959016404246</c:v>
                </c:pt>
                <c:pt idx="31">
                  <c:v>1.6417615387208218</c:v>
                </c:pt>
                <c:pt idx="32">
                  <c:v>1.4652210558405863</c:v>
                </c:pt>
                <c:pt idx="33">
                  <c:v>1.405675986826985</c:v>
                </c:pt>
                <c:pt idx="34">
                  <c:v>1.394182324879311</c:v>
                </c:pt>
                <c:pt idx="35">
                  <c:v>1.4252999409498646</c:v>
                </c:pt>
                <c:pt idx="36">
                  <c:v>1.3986469173864959</c:v>
                </c:pt>
                <c:pt idx="37">
                  <c:v>1.4305504412338037</c:v>
                </c:pt>
                <c:pt idx="38">
                  <c:v>1.4668716015072707</c:v>
                </c:pt>
                <c:pt idx="39">
                  <c:v>1.8630692831927973</c:v>
                </c:pt>
                <c:pt idx="40">
                  <c:v>2.0032750321482884</c:v>
                </c:pt>
                <c:pt idx="41">
                  <c:v>2.025433462946673</c:v>
                </c:pt>
                <c:pt idx="42">
                  <c:v>2.0172211271292557</c:v>
                </c:pt>
                <c:pt idx="43">
                  <c:v>2.0212650679118185</c:v>
                </c:pt>
                <c:pt idx="44">
                  <c:v>1.9987689971197942</c:v>
                </c:pt>
                <c:pt idx="45">
                  <c:v>1.997380715001545</c:v>
                </c:pt>
                <c:pt idx="46">
                  <c:v>1.9884091940790063</c:v>
                </c:pt>
                <c:pt idx="47">
                  <c:v>1.9517064654613101</c:v>
                </c:pt>
                <c:pt idx="48">
                  <c:v>1.9937896302988933</c:v>
                </c:pt>
                <c:pt idx="49">
                  <c:v>1.9859081609219544</c:v>
                </c:pt>
                <c:pt idx="50">
                  <c:v>2.0438562287819741</c:v>
                </c:pt>
                <c:pt idx="51">
                  <c:v>2.1261912422112417</c:v>
                </c:pt>
                <c:pt idx="52">
                  <c:v>2.1999746874866895</c:v>
                </c:pt>
                <c:pt idx="53">
                  <c:v>2.1979839878576</c:v>
                </c:pt>
                <c:pt idx="54">
                  <c:v>2.3171373355947025</c:v>
                </c:pt>
                <c:pt idx="55">
                  <c:v>2.317544416326156</c:v>
                </c:pt>
                <c:pt idx="56">
                  <c:v>2.32476671524363</c:v>
                </c:pt>
                <c:pt idx="57">
                  <c:v>2.5169784081041318</c:v>
                </c:pt>
                <c:pt idx="58">
                  <c:v>2.7947753244080258</c:v>
                </c:pt>
                <c:pt idx="59">
                  <c:v>2.8652246632453164</c:v>
                </c:pt>
                <c:pt idx="60">
                  <c:v>2.8301815215594037</c:v>
                </c:pt>
                <c:pt idx="61">
                  <c:v>2.8169153861856984</c:v>
                </c:pt>
                <c:pt idx="62">
                  <c:v>2.7997185538028568</c:v>
                </c:pt>
                <c:pt idx="63">
                  <c:v>2.7489495530973365</c:v>
                </c:pt>
                <c:pt idx="64">
                  <c:v>2.7995083565843721</c:v>
                </c:pt>
                <c:pt idx="65">
                  <c:v>2.8427374879190359</c:v>
                </c:pt>
                <c:pt idx="66">
                  <c:v>2.8790233203234212</c:v>
                </c:pt>
                <c:pt idx="67">
                  <c:v>2.9641987999352479</c:v>
                </c:pt>
                <c:pt idx="68">
                  <c:v>2.9459898601441492</c:v>
                </c:pt>
                <c:pt idx="69">
                  <c:v>2.9336617665104714</c:v>
                </c:pt>
                <c:pt idx="70">
                  <c:v>2.8144759621495807</c:v>
                </c:pt>
                <c:pt idx="71">
                  <c:v>2.8189756018538983</c:v>
                </c:pt>
                <c:pt idx="72">
                  <c:v>2.8030689589685429</c:v>
                </c:pt>
                <c:pt idx="73">
                  <c:v>2.8204338752273999</c:v>
                </c:pt>
                <c:pt idx="74">
                  <c:v>2.8076108344564972</c:v>
                </c:pt>
                <c:pt idx="75">
                  <c:v>2.8034855753259795</c:v>
                </c:pt>
                <c:pt idx="76">
                  <c:v>2.8328804171649935</c:v>
                </c:pt>
                <c:pt idx="77">
                  <c:v>2.8163240330973878</c:v>
                </c:pt>
                <c:pt idx="78">
                  <c:v>2.8277649636338134</c:v>
                </c:pt>
                <c:pt idx="79">
                  <c:v>2.7963230304897686</c:v>
                </c:pt>
                <c:pt idx="80">
                  <c:v>2.8170563655252909</c:v>
                </c:pt>
                <c:pt idx="81">
                  <c:v>2.8009261986641536</c:v>
                </c:pt>
                <c:pt idx="82">
                  <c:v>2.9000463500435694</c:v>
                </c:pt>
                <c:pt idx="83">
                  <c:v>2.9920618988391148</c:v>
                </c:pt>
                <c:pt idx="84">
                  <c:v>2.9925361221401752</c:v>
                </c:pt>
                <c:pt idx="85">
                  <c:v>2.9905743358676635</c:v>
                </c:pt>
                <c:pt idx="86">
                  <c:v>2.9588593806406873</c:v>
                </c:pt>
                <c:pt idx="87">
                  <c:v>2.6393551732443767</c:v>
                </c:pt>
                <c:pt idx="88">
                  <c:v>2.4933110252891231</c:v>
                </c:pt>
                <c:pt idx="89">
                  <c:v>2.5026978529177892</c:v>
                </c:pt>
                <c:pt idx="90">
                  <c:v>2.7569581786649349</c:v>
                </c:pt>
                <c:pt idx="91">
                  <c:v>2.9706453430679045</c:v>
                </c:pt>
                <c:pt idx="92">
                  <c:v>3.005553967698356</c:v>
                </c:pt>
                <c:pt idx="93">
                  <c:v>3.0673703083545152</c:v>
                </c:pt>
                <c:pt idx="94">
                  <c:v>3.0471242386250026</c:v>
                </c:pt>
                <c:pt idx="95">
                  <c:v>3.2327658234432115</c:v>
                </c:pt>
                <c:pt idx="96">
                  <c:v>3.2025043910915296</c:v>
                </c:pt>
                <c:pt idx="97">
                  <c:v>3.1953645292040154</c:v>
                </c:pt>
                <c:pt idx="98">
                  <c:v>3.1758583400029523</c:v>
                </c:pt>
                <c:pt idx="99">
                  <c:v>3.2601926834680097</c:v>
                </c:pt>
                <c:pt idx="100">
                  <c:v>3.338801511078922</c:v>
                </c:pt>
                <c:pt idx="101">
                  <c:v>3.3392925753380367</c:v>
                </c:pt>
                <c:pt idx="102">
                  <c:v>3.2640955511001839</c:v>
                </c:pt>
                <c:pt idx="103">
                  <c:v>3.3153531843989974</c:v>
                </c:pt>
                <c:pt idx="104">
                  <c:v>3.3897229618480598</c:v>
                </c:pt>
                <c:pt idx="105">
                  <c:v>3.2132183411021971</c:v>
                </c:pt>
                <c:pt idx="106">
                  <c:v>3.2992458543151506</c:v>
                </c:pt>
                <c:pt idx="107">
                  <c:v>3.2868141079076127</c:v>
                </c:pt>
                <c:pt idx="108">
                  <c:v>3.382987595386032</c:v>
                </c:pt>
                <c:pt idx="109">
                  <c:v>3.6466606603780645</c:v>
                </c:pt>
                <c:pt idx="110">
                  <c:v>3.6740073859834825</c:v>
                </c:pt>
                <c:pt idx="111">
                  <c:v>3.7751030889717225</c:v>
                </c:pt>
                <c:pt idx="112">
                  <c:v>3.7390447610562259</c:v>
                </c:pt>
                <c:pt idx="113">
                  <c:v>3.8185416147174096</c:v>
                </c:pt>
                <c:pt idx="114">
                  <c:v>3.9039306161851108</c:v>
                </c:pt>
                <c:pt idx="115">
                  <c:v>4.065440399486242</c:v>
                </c:pt>
                <c:pt idx="116">
                  <c:v>4.0595548811347442</c:v>
                </c:pt>
                <c:pt idx="117">
                  <c:v>4.1013801495953048</c:v>
                </c:pt>
                <c:pt idx="118">
                  <c:v>4.1484381455120589</c:v>
                </c:pt>
                <c:pt idx="119">
                  <c:v>4.2290152264328373</c:v>
                </c:pt>
                <c:pt idx="120">
                  <c:v>4.2432676161242817</c:v>
                </c:pt>
                <c:pt idx="121">
                  <c:v>4.2754447839080081</c:v>
                </c:pt>
                <c:pt idx="122">
                  <c:v>4.3615996779322668</c:v>
                </c:pt>
                <c:pt idx="123">
                  <c:v>4.420219818239647</c:v>
                </c:pt>
                <c:pt idx="124">
                  <c:v>4.5604815988404441</c:v>
                </c:pt>
                <c:pt idx="125">
                  <c:v>4.5730822034694585</c:v>
                </c:pt>
                <c:pt idx="126">
                  <c:v>4.5344056397874528</c:v>
                </c:pt>
                <c:pt idx="127">
                  <c:v>4.5520801226866663</c:v>
                </c:pt>
                <c:pt idx="128">
                  <c:v>4.5807850635288867</c:v>
                </c:pt>
                <c:pt idx="129">
                  <c:v>4.6371815431921304</c:v>
                </c:pt>
                <c:pt idx="130">
                  <c:v>4.6317928643432529</c:v>
                </c:pt>
                <c:pt idx="131">
                  <c:v>4.6039988094353763</c:v>
                </c:pt>
                <c:pt idx="132">
                  <c:v>4.7769756628537143</c:v>
                </c:pt>
                <c:pt idx="133">
                  <c:v>4.7782226564306489</c:v>
                </c:pt>
                <c:pt idx="134">
                  <c:v>4.7918800795152379</c:v>
                </c:pt>
                <c:pt idx="135">
                  <c:v>4.778504335469127</c:v>
                </c:pt>
                <c:pt idx="136">
                  <c:v>4.9377797731797939</c:v>
                </c:pt>
                <c:pt idx="137">
                  <c:v>4.9967885791672675</c:v>
                </c:pt>
                <c:pt idx="138">
                  <c:v>4.8363892205464296</c:v>
                </c:pt>
                <c:pt idx="139">
                  <c:v>4.732261925215437</c:v>
                </c:pt>
                <c:pt idx="140">
                  <c:v>4.9331521942721919</c:v>
                </c:pt>
                <c:pt idx="141">
                  <c:v>4.864097240071958</c:v>
                </c:pt>
                <c:pt idx="142">
                  <c:v>4.9816631793270316</c:v>
                </c:pt>
                <c:pt idx="143">
                  <c:v>5.0924210124471339</c:v>
                </c:pt>
                <c:pt idx="144">
                  <c:v>5.2909660817871993</c:v>
                </c:pt>
                <c:pt idx="145">
                  <c:v>5.4683677343480452</c:v>
                </c:pt>
                <c:pt idx="146">
                  <c:v>5.5416162712233108</c:v>
                </c:pt>
                <c:pt idx="147">
                  <c:v>5.4064261650820606</c:v>
                </c:pt>
                <c:pt idx="148">
                  <c:v>5.3445042071205409</c:v>
                </c:pt>
                <c:pt idx="149">
                  <c:v>5.3921716746491422</c:v>
                </c:pt>
                <c:pt idx="150">
                  <c:v>5.4009739710810392</c:v>
                </c:pt>
                <c:pt idx="151">
                  <c:v>5.6966046941897917</c:v>
                </c:pt>
                <c:pt idx="152">
                  <c:v>5.6342957345744908</c:v>
                </c:pt>
                <c:pt idx="153">
                  <c:v>5.7942040452424637</c:v>
                </c:pt>
                <c:pt idx="154">
                  <c:v>5.747514832181543</c:v>
                </c:pt>
                <c:pt idx="155">
                  <c:v>5.7939909171933062</c:v>
                </c:pt>
                <c:pt idx="156">
                  <c:v>5.928953364649729</c:v>
                </c:pt>
                <c:pt idx="157">
                  <c:v>5.7719433947438432</c:v>
                </c:pt>
                <c:pt idx="158">
                  <c:v>5.7861003196167822</c:v>
                </c:pt>
                <c:pt idx="159">
                  <c:v>5.7918340698964821</c:v>
                </c:pt>
                <c:pt idx="160">
                  <c:v>5.7933319143865036</c:v>
                </c:pt>
                <c:pt idx="161">
                  <c:v>5.7047997194939448</c:v>
                </c:pt>
                <c:pt idx="162">
                  <c:v>5.6056809217653587</c:v>
                </c:pt>
                <c:pt idx="163">
                  <c:v>5.4160818304698841</c:v>
                </c:pt>
                <c:pt idx="164">
                  <c:v>5.3708559305708503</c:v>
                </c:pt>
                <c:pt idx="165">
                  <c:v>5.3374956989971247</c:v>
                </c:pt>
                <c:pt idx="166">
                  <c:v>5.2987177503141281</c:v>
                </c:pt>
                <c:pt idx="167">
                  <c:v>5.3134881973253636</c:v>
                </c:pt>
                <c:pt idx="168">
                  <c:v>5.2984741698345514</c:v>
                </c:pt>
                <c:pt idx="169">
                  <c:v>5.284414569082851</c:v>
                </c:pt>
                <c:pt idx="170">
                  <c:v>5.3737435407071104</c:v>
                </c:pt>
                <c:pt idx="171">
                  <c:v>5.5718521699827201</c:v>
                </c:pt>
                <c:pt idx="172">
                  <c:v>5.4309303862574509</c:v>
                </c:pt>
                <c:pt idx="173">
                  <c:v>5.4394648558471621</c:v>
                </c:pt>
                <c:pt idx="174">
                  <c:v>5.4579528270350934</c:v>
                </c:pt>
                <c:pt idx="175">
                  <c:v>5.4569582994112382</c:v>
                </c:pt>
                <c:pt idx="176">
                  <c:v>5.4244480961562047</c:v>
                </c:pt>
                <c:pt idx="177">
                  <c:v>5.3984881247254002</c:v>
                </c:pt>
                <c:pt idx="178">
                  <c:v>5.3840079490636263</c:v>
                </c:pt>
                <c:pt idx="179">
                  <c:v>5.2881696603808788</c:v>
                </c:pt>
                <c:pt idx="180">
                  <c:v>5.1845514369779702</c:v>
                </c:pt>
                <c:pt idx="181">
                  <c:v>5.2247125506511294</c:v>
                </c:pt>
                <c:pt idx="182">
                  <c:v>5.2873970002591291</c:v>
                </c:pt>
                <c:pt idx="183">
                  <c:v>5.313950081997632</c:v>
                </c:pt>
                <c:pt idx="184">
                  <c:v>5.1704268405384068</c:v>
                </c:pt>
                <c:pt idx="185">
                  <c:v>5.0776881199086956</c:v>
                </c:pt>
                <c:pt idx="186">
                  <c:v>5.015331119637656</c:v>
                </c:pt>
                <c:pt idx="187">
                  <c:v>5.0638146586165389</c:v>
                </c:pt>
                <c:pt idx="188">
                  <c:v>4.8266160245365759</c:v>
                </c:pt>
                <c:pt idx="189">
                  <c:v>4.8816913125113395</c:v>
                </c:pt>
                <c:pt idx="190">
                  <c:v>4.8217933216444226</c:v>
                </c:pt>
                <c:pt idx="191">
                  <c:v>4.651626671674733</c:v>
                </c:pt>
                <c:pt idx="192">
                  <c:v>4.4568798680048518</c:v>
                </c:pt>
                <c:pt idx="193">
                  <c:v>4.2775376642872063</c:v>
                </c:pt>
                <c:pt idx="194">
                  <c:v>4.1518740688956663</c:v>
                </c:pt>
                <c:pt idx="195">
                  <c:v>4.2684138468515078</c:v>
                </c:pt>
                <c:pt idx="196">
                  <c:v>4.2411718782070533</c:v>
                </c:pt>
                <c:pt idx="197">
                  <c:v>4.44210752104014</c:v>
                </c:pt>
                <c:pt idx="198">
                  <c:v>4.6221945019877966</c:v>
                </c:pt>
                <c:pt idx="199">
                  <c:v>4.3928274254674813</c:v>
                </c:pt>
                <c:pt idx="200">
                  <c:v>4.349571964299229</c:v>
                </c:pt>
                <c:pt idx="201">
                  <c:v>4.2369469132895521</c:v>
                </c:pt>
                <c:pt idx="202">
                  <c:v>3.9261943450874988</c:v>
                </c:pt>
                <c:pt idx="203">
                  <c:v>3.9393123943339514</c:v>
                </c:pt>
                <c:pt idx="204">
                  <c:v>3.905761113158194</c:v>
                </c:pt>
                <c:pt idx="205">
                  <c:v>3.7926666554149122</c:v>
                </c:pt>
                <c:pt idx="206">
                  <c:v>3.7366106363335785</c:v>
                </c:pt>
                <c:pt idx="207">
                  <c:v>3.6373291723929513</c:v>
                </c:pt>
                <c:pt idx="208">
                  <c:v>3.6531789118808273</c:v>
                </c:pt>
                <c:pt idx="209">
                  <c:v>3.6037982719464576</c:v>
                </c:pt>
                <c:pt idx="210">
                  <c:v>3.5957769714167154</c:v>
                </c:pt>
                <c:pt idx="211">
                  <c:v>3.5755217377101922</c:v>
                </c:pt>
                <c:pt idx="212">
                  <c:v>3.5668489918643509</c:v>
                </c:pt>
                <c:pt idx="213">
                  <c:v>3.5262974155733802</c:v>
                </c:pt>
                <c:pt idx="214">
                  <c:v>3.5671318964111216</c:v>
                </c:pt>
                <c:pt idx="215">
                  <c:v>3.5118051275272855</c:v>
                </c:pt>
                <c:pt idx="216">
                  <c:v>3.5657988242304626</c:v>
                </c:pt>
                <c:pt idx="217">
                  <c:v>3.6143392724146417</c:v>
                </c:pt>
                <c:pt idx="218">
                  <c:v>3.4426007863098089</c:v>
                </c:pt>
                <c:pt idx="219">
                  <c:v>3.2520589513207323</c:v>
                </c:pt>
                <c:pt idx="220">
                  <c:v>3.2451812391538462</c:v>
                </c:pt>
                <c:pt idx="221">
                  <c:v>3.2639981186236819</c:v>
                </c:pt>
                <c:pt idx="222">
                  <c:v>3.2436631515487275</c:v>
                </c:pt>
                <c:pt idx="223">
                  <c:v>3.2399900780034669</c:v>
                </c:pt>
                <c:pt idx="224">
                  <c:v>3.3116439148230028</c:v>
                </c:pt>
                <c:pt idx="225">
                  <c:v>3.3352917201281009</c:v>
                </c:pt>
                <c:pt idx="226">
                  <c:v>3.3067776898347194</c:v>
                </c:pt>
                <c:pt idx="227">
                  <c:v>3.3080597814582196</c:v>
                </c:pt>
                <c:pt idx="228">
                  <c:v>3.2764687615948951</c:v>
                </c:pt>
                <c:pt idx="229">
                  <c:v>3.2319204086274795</c:v>
                </c:pt>
                <c:pt idx="230">
                  <c:v>3.1406938250759242</c:v>
                </c:pt>
                <c:pt idx="231">
                  <c:v>3.0320794931741872</c:v>
                </c:pt>
                <c:pt idx="232">
                  <c:v>3.0558423909882868</c:v>
                </c:pt>
                <c:pt idx="233">
                  <c:v>3.0555381455775037</c:v>
                </c:pt>
                <c:pt idx="234">
                  <c:v>3.0219750754761789</c:v>
                </c:pt>
                <c:pt idx="235">
                  <c:v>2.8814499532088327</c:v>
                </c:pt>
                <c:pt idx="236">
                  <c:v>2.9020525209225929</c:v>
                </c:pt>
                <c:pt idx="237">
                  <c:v>2.8824788242746968</c:v>
                </c:pt>
                <c:pt idx="238">
                  <c:v>2.8399416593364069</c:v>
                </c:pt>
                <c:pt idx="239">
                  <c:v>2.7407305368358643</c:v>
                </c:pt>
                <c:pt idx="240">
                  <c:v>2.7697695902974218</c:v>
                </c:pt>
                <c:pt idx="241">
                  <c:v>2.8325363082829171</c:v>
                </c:pt>
                <c:pt idx="242">
                  <c:v>2.9129683707025662</c:v>
                </c:pt>
                <c:pt idx="243">
                  <c:v>2.7809546338180691</c:v>
                </c:pt>
                <c:pt idx="244">
                  <c:v>2.7163517469404224</c:v>
                </c:pt>
                <c:pt idx="245">
                  <c:v>2.454089118648668</c:v>
                </c:pt>
                <c:pt idx="246">
                  <c:v>2.2422795924150427</c:v>
                </c:pt>
                <c:pt idx="247">
                  <c:v>2.1565204570570273</c:v>
                </c:pt>
                <c:pt idx="248">
                  <c:v>2.2046974331619436</c:v>
                </c:pt>
                <c:pt idx="249">
                  <c:v>2.1911845883315908</c:v>
                </c:pt>
                <c:pt idx="250">
                  <c:v>2.1735974169525387</c:v>
                </c:pt>
                <c:pt idx="251">
                  <c:v>2.0691621062319787</c:v>
                </c:pt>
                <c:pt idx="252">
                  <c:v>1.8907736386119305</c:v>
                </c:pt>
                <c:pt idx="253">
                  <c:v>1.9321401627469852</c:v>
                </c:pt>
                <c:pt idx="254">
                  <c:v>1.93465877027449</c:v>
                </c:pt>
                <c:pt idx="255">
                  <c:v>1.940247115469627</c:v>
                </c:pt>
                <c:pt idx="256">
                  <c:v>1.9193130850699596</c:v>
                </c:pt>
                <c:pt idx="257">
                  <c:v>1.9346597510766912</c:v>
                </c:pt>
                <c:pt idx="258">
                  <c:v>1.9274368311549683</c:v>
                </c:pt>
                <c:pt idx="259">
                  <c:v>1.8647228959199138</c:v>
                </c:pt>
                <c:pt idx="260">
                  <c:v>1.8587929714456204</c:v>
                </c:pt>
                <c:pt idx="261">
                  <c:v>1.8626774868491658</c:v>
                </c:pt>
                <c:pt idx="262">
                  <c:v>1.8817626553226194</c:v>
                </c:pt>
                <c:pt idx="263">
                  <c:v>1.8584115293522538</c:v>
                </c:pt>
                <c:pt idx="264">
                  <c:v>1.8199153279725035</c:v>
                </c:pt>
                <c:pt idx="265">
                  <c:v>1.7399586386029788</c:v>
                </c:pt>
                <c:pt idx="266">
                  <c:v>1.804328976780309</c:v>
                </c:pt>
                <c:pt idx="267">
                  <c:v>1.7353922920866582</c:v>
                </c:pt>
                <c:pt idx="268">
                  <c:v>1.7421094977476974</c:v>
                </c:pt>
                <c:pt idx="269">
                  <c:v>1.7104079967745041</c:v>
                </c:pt>
                <c:pt idx="270">
                  <c:v>1.7438396035449524</c:v>
                </c:pt>
                <c:pt idx="271">
                  <c:v>1.7308493050817297</c:v>
                </c:pt>
                <c:pt idx="272">
                  <c:v>1.6902895668756395</c:v>
                </c:pt>
                <c:pt idx="273">
                  <c:v>1.6514774751350945</c:v>
                </c:pt>
                <c:pt idx="274">
                  <c:v>1.6341080732001796</c:v>
                </c:pt>
                <c:pt idx="275">
                  <c:v>1.7006703313078229</c:v>
                </c:pt>
                <c:pt idx="276">
                  <c:v>1.7053636323405195</c:v>
                </c:pt>
                <c:pt idx="277">
                  <c:v>1.6829750530420695</c:v>
                </c:pt>
                <c:pt idx="278">
                  <c:v>1.7198882068216241</c:v>
                </c:pt>
                <c:pt idx="279">
                  <c:v>1.7526008031951938</c:v>
                </c:pt>
                <c:pt idx="280">
                  <c:v>1.7373559970122709</c:v>
                </c:pt>
                <c:pt idx="281">
                  <c:v>1.7928249453980998</c:v>
                </c:pt>
                <c:pt idx="282">
                  <c:v>1.8887635123584474</c:v>
                </c:pt>
                <c:pt idx="283">
                  <c:v>1.8805643587481866</c:v>
                </c:pt>
                <c:pt idx="284">
                  <c:v>1.9331026197092165</c:v>
                </c:pt>
                <c:pt idx="285">
                  <c:v>1.9681076551335979</c:v>
                </c:pt>
                <c:pt idx="286">
                  <c:v>1.978576649506401</c:v>
                </c:pt>
                <c:pt idx="287">
                  <c:v>1.9541590261700887</c:v>
                </c:pt>
                <c:pt idx="288">
                  <c:v>1.9948282499293819</c:v>
                </c:pt>
                <c:pt idx="289">
                  <c:v>2.0221194588328371</c:v>
                </c:pt>
                <c:pt idx="290">
                  <c:v>1.9715371992950128</c:v>
                </c:pt>
                <c:pt idx="291">
                  <c:v>1.9722275721435378</c:v>
                </c:pt>
                <c:pt idx="292">
                  <c:v>1.9974040844501308</c:v>
                </c:pt>
                <c:pt idx="293">
                  <c:v>2.0319568389596085</c:v>
                </c:pt>
                <c:pt idx="294">
                  <c:v>2.0478807257069103</c:v>
                </c:pt>
                <c:pt idx="295">
                  <c:v>1.9883135385422959</c:v>
                </c:pt>
                <c:pt idx="296">
                  <c:v>2.0322536044750485</c:v>
                </c:pt>
                <c:pt idx="297">
                  <c:v>1.9966050367609991</c:v>
                </c:pt>
                <c:pt idx="298">
                  <c:v>1.9682066867464261</c:v>
                </c:pt>
                <c:pt idx="299">
                  <c:v>1.9801961587475929</c:v>
                </c:pt>
                <c:pt idx="300">
                  <c:v>1.9387256194068907</c:v>
                </c:pt>
                <c:pt idx="301">
                  <c:v>1.91440923248689</c:v>
                </c:pt>
                <c:pt idx="302">
                  <c:v>1.9409355547635052</c:v>
                </c:pt>
                <c:pt idx="303">
                  <c:v>1.9405310206023942</c:v>
                </c:pt>
                <c:pt idx="304">
                  <c:v>1.9505948653926675</c:v>
                </c:pt>
                <c:pt idx="305">
                  <c:v>1.9767057700786246</c:v>
                </c:pt>
                <c:pt idx="306">
                  <c:v>2.0434854931548601</c:v>
                </c:pt>
                <c:pt idx="307">
                  <c:v>2.1192945774125458</c:v>
                </c:pt>
                <c:pt idx="308">
                  <c:v>2.1444741054174794</c:v>
                </c:pt>
                <c:pt idx="309">
                  <c:v>2.1461446457118054</c:v>
                </c:pt>
                <c:pt idx="310">
                  <c:v>2.0633227230206428</c:v>
                </c:pt>
                <c:pt idx="311">
                  <c:v>2.0325894045395181</c:v>
                </c:pt>
                <c:pt idx="312">
                  <c:v>2.0713180684154509</c:v>
                </c:pt>
                <c:pt idx="313">
                  <c:v>2.144956504469596</c:v>
                </c:pt>
                <c:pt idx="314">
                  <c:v>2.1027531316552595</c:v>
                </c:pt>
                <c:pt idx="315">
                  <c:v>2.0488686786348715</c:v>
                </c:pt>
                <c:pt idx="316">
                  <c:v>2.0227554239150525</c:v>
                </c:pt>
                <c:pt idx="317">
                  <c:v>2.1460894057116349</c:v>
                </c:pt>
                <c:pt idx="318">
                  <c:v>2.1140664335512933</c:v>
                </c:pt>
                <c:pt idx="319">
                  <c:v>2.160153116319333</c:v>
                </c:pt>
                <c:pt idx="320">
                  <c:v>2.1524149551857694</c:v>
                </c:pt>
                <c:pt idx="321">
                  <c:v>2.1475128057020307</c:v>
                </c:pt>
                <c:pt idx="322">
                  <c:v>2.1945674375880317</c:v>
                </c:pt>
                <c:pt idx="323">
                  <c:v>2.1254528798855978</c:v>
                </c:pt>
                <c:pt idx="324">
                  <c:v>2.1837223565844552</c:v>
                </c:pt>
                <c:pt idx="325">
                  <c:v>2.2334616380601795</c:v>
                </c:pt>
                <c:pt idx="326">
                  <c:v>2.1767428991119968</c:v>
                </c:pt>
                <c:pt idx="327">
                  <c:v>2.1998659425876119</c:v>
                </c:pt>
                <c:pt idx="328">
                  <c:v>2.2081193292858661</c:v>
                </c:pt>
                <c:pt idx="329">
                  <c:v>2.1192448479983645</c:v>
                </c:pt>
                <c:pt idx="330">
                  <c:v>2.0443512871394707</c:v>
                </c:pt>
                <c:pt idx="331">
                  <c:v>2.0457686729599258</c:v>
                </c:pt>
                <c:pt idx="332">
                  <c:v>1.9822081823839273</c:v>
                </c:pt>
                <c:pt idx="333">
                  <c:v>1.9154665946634515</c:v>
                </c:pt>
                <c:pt idx="334">
                  <c:v>1.920412550438914</c:v>
                </c:pt>
                <c:pt idx="335">
                  <c:v>2.0009225516254494</c:v>
                </c:pt>
                <c:pt idx="336">
                  <c:v>1.9641880502289173</c:v>
                </c:pt>
                <c:pt idx="337">
                  <c:v>1.8887378222982516</c:v>
                </c:pt>
                <c:pt idx="338">
                  <c:v>1.8883757027365229</c:v>
                </c:pt>
                <c:pt idx="339">
                  <c:v>1.8886598842463798</c:v>
                </c:pt>
                <c:pt idx="340">
                  <c:v>1.8884050693912233</c:v>
                </c:pt>
                <c:pt idx="341">
                  <c:v>1.8864204649501914</c:v>
                </c:pt>
                <c:pt idx="342">
                  <c:v>1.9232966362444326</c:v>
                </c:pt>
                <c:pt idx="343">
                  <c:v>1.9388739756137847</c:v>
                </c:pt>
                <c:pt idx="344">
                  <c:v>1.8536106514114883</c:v>
                </c:pt>
                <c:pt idx="345">
                  <c:v>1.8378630956433462</c:v>
                </c:pt>
                <c:pt idx="346">
                  <c:v>1.8674834381200165</c:v>
                </c:pt>
                <c:pt idx="347">
                  <c:v>1.8682911296766178</c:v>
                </c:pt>
                <c:pt idx="348">
                  <c:v>1.8690103967660707</c:v>
                </c:pt>
                <c:pt idx="349">
                  <c:v>1.8883217037918223</c:v>
                </c:pt>
                <c:pt idx="350">
                  <c:v>1.8900158321458591</c:v>
                </c:pt>
                <c:pt idx="351">
                  <c:v>1.886551056456333</c:v>
                </c:pt>
                <c:pt idx="352">
                  <c:v>1.9009747153234378</c:v>
                </c:pt>
                <c:pt idx="353">
                  <c:v>1.9122407121627729</c:v>
                </c:pt>
                <c:pt idx="354">
                  <c:v>1.8471302651457326</c:v>
                </c:pt>
                <c:pt idx="355">
                  <c:v>1.7680355438472508</c:v>
                </c:pt>
                <c:pt idx="356">
                  <c:v>1.7545503134159715</c:v>
                </c:pt>
                <c:pt idx="357">
                  <c:v>1.7714232186187793</c:v>
                </c:pt>
                <c:pt idx="358">
                  <c:v>1.799019025087536</c:v>
                </c:pt>
                <c:pt idx="359">
                  <c:v>1.8099160812374764</c:v>
                </c:pt>
                <c:pt idx="360">
                  <c:v>1.7973811908189041</c:v>
                </c:pt>
                <c:pt idx="361">
                  <c:v>1.7503619212238253</c:v>
                </c:pt>
                <c:pt idx="362">
                  <c:v>1.7229338803072538</c:v>
                </c:pt>
                <c:pt idx="363">
                  <c:v>1.7393843397072333</c:v>
                </c:pt>
                <c:pt idx="364">
                  <c:v>1.7707799707254825</c:v>
                </c:pt>
                <c:pt idx="365">
                  <c:v>1.647016729925564</c:v>
                </c:pt>
                <c:pt idx="366">
                  <c:v>1.655252240226635</c:v>
                </c:pt>
                <c:pt idx="367">
                  <c:v>1.6345887918981392</c:v>
                </c:pt>
                <c:pt idx="368">
                  <c:v>1.6067706656334622</c:v>
                </c:pt>
                <c:pt idx="369">
                  <c:v>1.6188766476123595</c:v>
                </c:pt>
                <c:pt idx="370">
                  <c:v>1.5739721776767774</c:v>
                </c:pt>
                <c:pt idx="371">
                  <c:v>1.617179395117625</c:v>
                </c:pt>
                <c:pt idx="372">
                  <c:v>1.5411776389200871</c:v>
                </c:pt>
                <c:pt idx="373">
                  <c:v>1.5020121595778024</c:v>
                </c:pt>
                <c:pt idx="374">
                  <c:v>1.5162786114788416</c:v>
                </c:pt>
                <c:pt idx="375">
                  <c:v>1.535349316159901</c:v>
                </c:pt>
                <c:pt idx="376">
                  <c:v>1.4971770717866446</c:v>
                </c:pt>
                <c:pt idx="377">
                  <c:v>1.5292863469014739</c:v>
                </c:pt>
                <c:pt idx="378">
                  <c:v>1.5280345284635144</c:v>
                </c:pt>
                <c:pt idx="379">
                  <c:v>1.5167302055144691</c:v>
                </c:pt>
                <c:pt idx="380">
                  <c:v>1.603214734509441</c:v>
                </c:pt>
                <c:pt idx="381">
                  <c:v>1.6859861211555789</c:v>
                </c:pt>
                <c:pt idx="382">
                  <c:v>1.7936464784731267</c:v>
                </c:pt>
                <c:pt idx="383">
                  <c:v>1.8005533913321246</c:v>
                </c:pt>
                <c:pt idx="384">
                  <c:v>1.8890082871928431</c:v>
                </c:pt>
                <c:pt idx="385">
                  <c:v>1.9284789595325897</c:v>
                </c:pt>
                <c:pt idx="386">
                  <c:v>1.9643173411295163</c:v>
                </c:pt>
                <c:pt idx="387">
                  <c:v>1.978361052963616</c:v>
                </c:pt>
                <c:pt idx="388">
                  <c:v>1.9604571162634803</c:v>
                </c:pt>
                <c:pt idx="389">
                  <c:v>1.9882305276213408</c:v>
                </c:pt>
                <c:pt idx="390">
                  <c:v>1.9635983036659812</c:v>
                </c:pt>
                <c:pt idx="391">
                  <c:v>1.9403773707732848</c:v>
                </c:pt>
                <c:pt idx="392">
                  <c:v>1.9560961562190433</c:v>
                </c:pt>
                <c:pt idx="393">
                  <c:v>1.9888342441590197</c:v>
                </c:pt>
                <c:pt idx="394">
                  <c:v>1.9835436555163894</c:v>
                </c:pt>
                <c:pt idx="395">
                  <c:v>1.9562356906090042</c:v>
                </c:pt>
                <c:pt idx="396">
                  <c:v>1.9897182432384533</c:v>
                </c:pt>
                <c:pt idx="397">
                  <c:v>1.9959796997872674</c:v>
                </c:pt>
                <c:pt idx="398">
                  <c:v>2.0489909209176385</c:v>
                </c:pt>
                <c:pt idx="399">
                  <c:v>2.0527012833053173</c:v>
                </c:pt>
                <c:pt idx="400">
                  <c:v>2.042878850615931</c:v>
                </c:pt>
                <c:pt idx="401">
                  <c:v>2.0899399388465363</c:v>
                </c:pt>
                <c:pt idx="402">
                  <c:v>2.1299140091860549</c:v>
                </c:pt>
                <c:pt idx="403">
                  <c:v>2.2134817967025584</c:v>
                </c:pt>
                <c:pt idx="404">
                  <c:v>2.2192349827706459</c:v>
                </c:pt>
                <c:pt idx="405">
                  <c:v>2.2097912609808881</c:v>
                </c:pt>
                <c:pt idx="406">
                  <c:v>2.291538081092082</c:v>
                </c:pt>
                <c:pt idx="407">
                  <c:v>2.298933304362099</c:v>
                </c:pt>
                <c:pt idx="408">
                  <c:v>2.3235859903018574</c:v>
                </c:pt>
                <c:pt idx="409">
                  <c:v>2.2871652854874855</c:v>
                </c:pt>
                <c:pt idx="410">
                  <c:v>2.3232791671166773</c:v>
                </c:pt>
                <c:pt idx="411">
                  <c:v>2.3484551137179221</c:v>
                </c:pt>
                <c:pt idx="412">
                  <c:v>2.3627898318274667</c:v>
                </c:pt>
                <c:pt idx="413">
                  <c:v>2.3710520844136074</c:v>
                </c:pt>
                <c:pt idx="414">
                  <c:v>2.3469365529015946</c:v>
                </c:pt>
                <c:pt idx="415">
                  <c:v>2.340872477512224</c:v>
                </c:pt>
                <c:pt idx="416">
                  <c:v>2.3290478982386955</c:v>
                </c:pt>
                <c:pt idx="417">
                  <c:v>2.3961157405546261</c:v>
                </c:pt>
                <c:pt idx="418">
                  <c:v>2.3679447980273394</c:v>
                </c:pt>
                <c:pt idx="419">
                  <c:v>2.3517725537075553</c:v>
                </c:pt>
                <c:pt idx="420">
                  <c:v>2.3840507733328784</c:v>
                </c:pt>
                <c:pt idx="421">
                  <c:v>2.4158560004711842</c:v>
                </c:pt>
                <c:pt idx="422">
                  <c:v>2.4423827257831183</c:v>
                </c:pt>
                <c:pt idx="423">
                  <c:v>2.3610740355052893</c:v>
                </c:pt>
                <c:pt idx="424">
                  <c:v>2.3629709351074379</c:v>
                </c:pt>
                <c:pt idx="425">
                  <c:v>2.3857651879844965</c:v>
                </c:pt>
                <c:pt idx="426">
                  <c:v>2.4014155474747887</c:v>
                </c:pt>
                <c:pt idx="427">
                  <c:v>2.429140413451877</c:v>
                </c:pt>
                <c:pt idx="428">
                  <c:v>2.3525092148678017</c:v>
                </c:pt>
                <c:pt idx="429">
                  <c:v>2.3389422361068744</c:v>
                </c:pt>
                <c:pt idx="430">
                  <c:v>2.1959757888717704</c:v>
                </c:pt>
                <c:pt idx="431">
                  <c:v>2.1347807239344276</c:v>
                </c:pt>
                <c:pt idx="432">
                  <c:v>2.0296018276373862</c:v>
                </c:pt>
                <c:pt idx="433">
                  <c:v>1.9927377424304089</c:v>
                </c:pt>
                <c:pt idx="434">
                  <c:v>1.9332627550638897</c:v>
                </c:pt>
                <c:pt idx="435">
                  <c:v>1.9556959594286907</c:v>
                </c:pt>
                <c:pt idx="436">
                  <c:v>1.9346705176930952</c:v>
                </c:pt>
                <c:pt idx="437">
                  <c:v>1.890719829172643</c:v>
                </c:pt>
                <c:pt idx="438">
                  <c:v>1.8527804242815133</c:v>
                </c:pt>
                <c:pt idx="439">
                  <c:v>1.8594285615048201</c:v>
                </c:pt>
                <c:pt idx="440">
                  <c:v>1.868959031796497</c:v>
                </c:pt>
                <c:pt idx="441">
                  <c:v>1.8289836010386511</c:v>
                </c:pt>
                <c:pt idx="442">
                  <c:v>1.8315487136836559</c:v>
                </c:pt>
                <c:pt idx="443">
                  <c:v>1.8403193099517565</c:v>
                </c:pt>
                <c:pt idx="444">
                  <c:v>1.8220167156889717</c:v>
                </c:pt>
                <c:pt idx="445">
                  <c:v>1.793689053703807</c:v>
                </c:pt>
                <c:pt idx="446">
                  <c:v>1.7188225581800349</c:v>
                </c:pt>
                <c:pt idx="447">
                  <c:v>1.7378462077542711</c:v>
                </c:pt>
                <c:pt idx="448">
                  <c:v>1.7140962457048017</c:v>
                </c:pt>
                <c:pt idx="449">
                  <c:v>1.592147293424613</c:v>
                </c:pt>
                <c:pt idx="450">
                  <c:v>1.5539962961443898</c:v>
                </c:pt>
                <c:pt idx="451">
                  <c:v>1.4733335430938055</c:v>
                </c:pt>
                <c:pt idx="452">
                  <c:v>1.4877383565544282</c:v>
                </c:pt>
                <c:pt idx="453">
                  <c:v>1.5416147373460598</c:v>
                </c:pt>
                <c:pt idx="454">
                  <c:v>1.4717125131176774</c:v>
                </c:pt>
                <c:pt idx="455">
                  <c:v>1.4628405125824093</c:v>
                </c:pt>
                <c:pt idx="456">
                  <c:v>1.426078199538962</c:v>
                </c:pt>
                <c:pt idx="457">
                  <c:v>1.5386141307425756</c:v>
                </c:pt>
                <c:pt idx="458">
                  <c:v>1.5460542718348218</c:v>
                </c:pt>
                <c:pt idx="459">
                  <c:v>1.587132370145665</c:v>
                </c:pt>
                <c:pt idx="460">
                  <c:v>1.5516733541932004</c:v>
                </c:pt>
                <c:pt idx="461">
                  <c:v>1.5948794895365912</c:v>
                </c:pt>
                <c:pt idx="462">
                  <c:v>1.6062129405501127</c:v>
                </c:pt>
                <c:pt idx="463">
                  <c:v>1.6212040730458892</c:v>
                </c:pt>
                <c:pt idx="464">
                  <c:v>1.7099060584705779</c:v>
                </c:pt>
                <c:pt idx="465">
                  <c:v>1.6520422737080882</c:v>
                </c:pt>
                <c:pt idx="466">
                  <c:v>1.6410401975218007</c:v>
                </c:pt>
                <c:pt idx="467">
                  <c:v>1.7004330727618873</c:v>
                </c:pt>
                <c:pt idx="468">
                  <c:v>1.6958431667908667</c:v>
                </c:pt>
                <c:pt idx="469">
                  <c:v>1.6842537148047851</c:v>
                </c:pt>
                <c:pt idx="470">
                  <c:v>1.6729211477313901</c:v>
                </c:pt>
                <c:pt idx="471">
                  <c:v>1.6822801038268294</c:v>
                </c:pt>
                <c:pt idx="472">
                  <c:v>1.7079039235258726</c:v>
                </c:pt>
                <c:pt idx="473">
                  <c:v>1.6626093118164429</c:v>
                </c:pt>
                <c:pt idx="474">
                  <c:v>1.6298907915136196</c:v>
                </c:pt>
                <c:pt idx="475">
                  <c:v>1.5954557868071839</c:v>
                </c:pt>
                <c:pt idx="476">
                  <c:v>1.5878673773068517</c:v>
                </c:pt>
                <c:pt idx="477">
                  <c:v>1.5188194187400386</c:v>
                </c:pt>
                <c:pt idx="478">
                  <c:v>1.5192276161948872</c:v>
                </c:pt>
                <c:pt idx="479">
                  <c:v>1.5070761047738817</c:v>
                </c:pt>
                <c:pt idx="480">
                  <c:v>1.4848355224282184</c:v>
                </c:pt>
                <c:pt idx="481">
                  <c:v>1.4686656917504246</c:v>
                </c:pt>
                <c:pt idx="482">
                  <c:v>1.4577031587707865</c:v>
                </c:pt>
                <c:pt idx="483">
                  <c:v>1.4085935846347064</c:v>
                </c:pt>
                <c:pt idx="484">
                  <c:v>1.4135100811014263</c:v>
                </c:pt>
                <c:pt idx="485">
                  <c:v>1.4546269441959654</c:v>
                </c:pt>
                <c:pt idx="486">
                  <c:v>1.4378869438689985</c:v>
                </c:pt>
                <c:pt idx="487">
                  <c:v>1.4617995363194867</c:v>
                </c:pt>
                <c:pt idx="488">
                  <c:v>1.4472856041752316</c:v>
                </c:pt>
                <c:pt idx="489">
                  <c:v>1.4588861107403586</c:v>
                </c:pt>
                <c:pt idx="490">
                  <c:v>1.4325890497165383</c:v>
                </c:pt>
                <c:pt idx="491">
                  <c:v>1.4106911154353912</c:v>
                </c:pt>
                <c:pt idx="492">
                  <c:v>1.3925202735304738</c:v>
                </c:pt>
                <c:pt idx="493">
                  <c:v>1.3840580247622862</c:v>
                </c:pt>
                <c:pt idx="494">
                  <c:v>1.3859252661254142</c:v>
                </c:pt>
                <c:pt idx="495">
                  <c:v>1.3527792987062925</c:v>
                </c:pt>
                <c:pt idx="496">
                  <c:v>1.3647548687630524</c:v>
                </c:pt>
                <c:pt idx="497">
                  <c:v>1.410136101305145</c:v>
                </c:pt>
                <c:pt idx="498">
                  <c:v>1.3926291744238544</c:v>
                </c:pt>
                <c:pt idx="499">
                  <c:v>1.4712470389930596</c:v>
                </c:pt>
                <c:pt idx="500">
                  <c:v>1.4509653580843598</c:v>
                </c:pt>
                <c:pt idx="501">
                  <c:v>1.4044938811934395</c:v>
                </c:pt>
                <c:pt idx="502">
                  <c:v>1.3723280678606189</c:v>
                </c:pt>
                <c:pt idx="503">
                  <c:v>1.3593142167816288</c:v>
                </c:pt>
                <c:pt idx="504">
                  <c:v>1.3424574131725515</c:v>
                </c:pt>
                <c:pt idx="505">
                  <c:v>1.2473265680643213</c:v>
                </c:pt>
                <c:pt idx="506">
                  <c:v>1.2288419884622233</c:v>
                </c:pt>
                <c:pt idx="507">
                  <c:v>1.1564401373390578</c:v>
                </c:pt>
                <c:pt idx="508">
                  <c:v>1.1483814678226811</c:v>
                </c:pt>
                <c:pt idx="509">
                  <c:v>1.1196362671903566</c:v>
                </c:pt>
                <c:pt idx="510">
                  <c:v>1.1369779990605391</c:v>
                </c:pt>
                <c:pt idx="511">
                  <c:v>1.1178521438770852</c:v>
                </c:pt>
                <c:pt idx="512">
                  <c:v>1.0639509767133024</c:v>
                </c:pt>
                <c:pt idx="513">
                  <c:v>1.0346224882079782</c:v>
                </c:pt>
                <c:pt idx="514">
                  <c:v>1.0310109483949221</c:v>
                </c:pt>
                <c:pt idx="515">
                  <c:v>0.96257101799803924</c:v>
                </c:pt>
                <c:pt idx="516">
                  <c:v>0.91829101271586155</c:v>
                </c:pt>
                <c:pt idx="517">
                  <c:v>0.91438225309376142</c:v>
                </c:pt>
                <c:pt idx="518">
                  <c:v>0.89284960807634561</c:v>
                </c:pt>
                <c:pt idx="519">
                  <c:v>0.91825609961047083</c:v>
                </c:pt>
                <c:pt idx="520">
                  <c:v>0.90472699527023626</c:v>
                </c:pt>
                <c:pt idx="521">
                  <c:v>0.91285406771361322</c:v>
                </c:pt>
                <c:pt idx="522">
                  <c:v>0.96650619883459166</c:v>
                </c:pt>
                <c:pt idx="523">
                  <c:v>0.978065310915332</c:v>
                </c:pt>
                <c:pt idx="524">
                  <c:v>1.0027866108039627</c:v>
                </c:pt>
                <c:pt idx="525">
                  <c:v>1.0165931264061685</c:v>
                </c:pt>
                <c:pt idx="526">
                  <c:v>1.0271168689458796</c:v>
                </c:pt>
                <c:pt idx="527">
                  <c:v>1.031426071405565</c:v>
                </c:pt>
                <c:pt idx="528">
                  <c:v>1.0296719917489146</c:v>
                </c:pt>
                <c:pt idx="529">
                  <c:v>1.0459641370865935</c:v>
                </c:pt>
                <c:pt idx="530">
                  <c:v>1.0685839252520288</c:v>
                </c:pt>
                <c:pt idx="531">
                  <c:v>1.0764001048362646</c:v>
                </c:pt>
                <c:pt idx="532">
                  <c:v>1.0964834156162202</c:v>
                </c:pt>
                <c:pt idx="533">
                  <c:v>1.0451871133283519</c:v>
                </c:pt>
                <c:pt idx="534">
                  <c:v>1.0635247965429722</c:v>
                </c:pt>
                <c:pt idx="535">
                  <c:v>1.039331914920572</c:v>
                </c:pt>
                <c:pt idx="536">
                  <c:v>1.03916118745191</c:v>
                </c:pt>
                <c:pt idx="537">
                  <c:v>1.0506343195955195</c:v>
                </c:pt>
                <c:pt idx="538">
                  <c:v>1.0640414404136056</c:v>
                </c:pt>
                <c:pt idx="539">
                  <c:v>1.0952742089540135</c:v>
                </c:pt>
                <c:pt idx="540">
                  <c:v>1.1184962752947738</c:v>
                </c:pt>
                <c:pt idx="541">
                  <c:v>1.1385345430508169</c:v>
                </c:pt>
                <c:pt idx="542">
                  <c:v>1.1563722528304576</c:v>
                </c:pt>
                <c:pt idx="543">
                  <c:v>1.1962131289078344</c:v>
                </c:pt>
                <c:pt idx="544">
                  <c:v>1.2104024132461635</c:v>
                </c:pt>
                <c:pt idx="545">
                  <c:v>1.1574857204622127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DE7-4E1F-9F49-134F38C64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843168"/>
        <c:axId val="341843560"/>
      </c:lineChart>
      <c:catAx>
        <c:axId val="34184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1843560"/>
        <c:crosses val="autoZero"/>
        <c:auto val="1"/>
        <c:lblAlgn val="ctr"/>
        <c:lblOffset val="100"/>
        <c:tickLblSkip val="36"/>
        <c:tickMarkSkip val="24"/>
        <c:noMultiLvlLbl val="0"/>
      </c:catAx>
      <c:valAx>
        <c:axId val="341843560"/>
        <c:scaling>
          <c:orientation val="minMax"/>
          <c:max val="6"/>
        </c:scaling>
        <c:delete val="0"/>
        <c:axPos val="l"/>
        <c:numFmt formatCode="0.00" sourceLinked="1"/>
        <c:majorTickMark val="out"/>
        <c:minorTickMark val="none"/>
        <c:tickLblPos val="nextTo"/>
        <c:crossAx val="341843168"/>
        <c:crosses val="autoZero"/>
        <c:crossBetween val="between"/>
      </c:valAx>
      <c:valAx>
        <c:axId val="341843952"/>
        <c:scaling>
          <c:orientation val="minMax"/>
          <c:max val="1"/>
        </c:scaling>
        <c:delete val="0"/>
        <c:axPos val="r"/>
        <c:numFmt formatCode="0" sourceLinked="1"/>
        <c:majorTickMark val="none"/>
        <c:minorTickMark val="none"/>
        <c:tickLblPos val="none"/>
        <c:crossAx val="341844344"/>
        <c:crosses val="max"/>
        <c:crossBetween val="between"/>
      </c:valAx>
      <c:catAx>
        <c:axId val="341844344"/>
        <c:scaling>
          <c:orientation val="minMax"/>
        </c:scaling>
        <c:delete val="1"/>
        <c:axPos val="b"/>
        <c:majorTickMark val="out"/>
        <c:minorTickMark val="none"/>
        <c:tickLblPos val="nextTo"/>
        <c:crossAx val="3418439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Georgia" panose="02040502050405020303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367525375657099E-2"/>
          <c:y val="1.9464720194647202E-2"/>
          <c:w val="0.9156999126615244"/>
          <c:h val="0.88802906935903081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bg1">
                <a:lumMod val="65000"/>
              </a:schemeClr>
            </a:solidFill>
          </c:spPr>
          <c:invertIfNegative val="0"/>
          <c:val>
            <c:numRef>
              <c:f>'Inflation  Rate'!$AG$6:$AG$79</c:f>
              <c:numCache>
                <c:formatCode>0.0</c:formatCode>
                <c:ptCount val="74"/>
                <c:pt idx="0">
                  <c:v>24.053350719138304</c:v>
                </c:pt>
                <c:pt idx="1">
                  <c:v>9.5290097878317557</c:v>
                </c:pt>
                <c:pt idx="2">
                  <c:v>8.6480042993495161</c:v>
                </c:pt>
                <c:pt idx="3">
                  <c:v>6.2367615036496087</c:v>
                </c:pt>
                <c:pt idx="4">
                  <c:v>4.4199547209427141</c:v>
                </c:pt>
                <c:pt idx="5">
                  <c:v>2.6687036689122352</c:v>
                </c:pt>
                <c:pt idx="6">
                  <c:v>3.6309140293587037</c:v>
                </c:pt>
                <c:pt idx="7">
                  <c:v>2.3025415277447432</c:v>
                </c:pt>
                <c:pt idx="8">
                  <c:v>6.8859193913888115</c:v>
                </c:pt>
                <c:pt idx="9">
                  <c:v>8.8316760146476359</c:v>
                </c:pt>
                <c:pt idx="10">
                  <c:v>3.8113066434141278</c:v>
                </c:pt>
                <c:pt idx="11">
                  <c:v>1.7912411823465306</c:v>
                </c:pt>
                <c:pt idx="12">
                  <c:v>1.2379949990455206</c:v>
                </c:pt>
                <c:pt idx="13">
                  <c:v>1.6533381420830333</c:v>
                </c:pt>
                <c:pt idx="14">
                  <c:v>2.5026343467243541</c:v>
                </c:pt>
                <c:pt idx="15">
                  <c:v>2.8518172689678463</c:v>
                </c:pt>
                <c:pt idx="16">
                  <c:v>4.0356752303529051</c:v>
                </c:pt>
                <c:pt idx="17">
                  <c:v>2.896027692254961</c:v>
                </c:pt>
                <c:pt idx="18">
                  <c:v>2.1654710768493284</c:v>
                </c:pt>
                <c:pt idx="19">
                  <c:v>2.1717913572662058</c:v>
                </c:pt>
                <c:pt idx="20">
                  <c:v>3.2120725699494845</c:v>
                </c:pt>
                <c:pt idx="21">
                  <c:v>4.1713658341934883</c:v>
                </c:pt>
                <c:pt idx="22">
                  <c:v>2.6045195856872851</c:v>
                </c:pt>
                <c:pt idx="23">
                  <c:v>1.939180462860616</c:v>
                </c:pt>
                <c:pt idx="24">
                  <c:v>1.5652853929910595</c:v>
                </c:pt>
                <c:pt idx="25">
                  <c:v>3.4155455285944054</c:v>
                </c:pt>
                <c:pt idx="26">
                  <c:v>9.142818898056376</c:v>
                </c:pt>
                <c:pt idx="27">
                  <c:v>9.3337314124408124</c:v>
                </c:pt>
                <c:pt idx="28">
                  <c:v>6.8702596611733355</c:v>
                </c:pt>
                <c:pt idx="29">
                  <c:v>8.3364506845898685</c:v>
                </c:pt>
                <c:pt idx="30">
                  <c:v>9.6856395371806254</c:v>
                </c:pt>
                <c:pt idx="31">
                  <c:v>9.5220484842324158</c:v>
                </c:pt>
                <c:pt idx="32">
                  <c:v>11.597781080879214</c:v>
                </c:pt>
                <c:pt idx="33">
                  <c:v>9.8982310319523723</c:v>
                </c:pt>
                <c:pt idx="34">
                  <c:v>10.279746394407464</c:v>
                </c:pt>
                <c:pt idx="35">
                  <c:v>17.543436992627353</c:v>
                </c:pt>
                <c:pt idx="36">
                  <c:v>7.6947398752406855</c:v>
                </c:pt>
                <c:pt idx="37">
                  <c:v>7.5683739698576646</c:v>
                </c:pt>
                <c:pt idx="38">
                  <c:v>6.5320521193937351</c:v>
                </c:pt>
                <c:pt idx="39">
                  <c:v>5.4604122581148955</c:v>
                </c:pt>
                <c:pt idx="40">
                  <c:v>5.5542534323233923</c:v>
                </c:pt>
                <c:pt idx="41">
                  <c:v>3.6467022212508908</c:v>
                </c:pt>
                <c:pt idx="42">
                  <c:v>4.7706764350162203</c:v>
                </c:pt>
                <c:pt idx="43">
                  <c:v>3.940276665413232</c:v>
                </c:pt>
                <c:pt idx="44">
                  <c:v>3.3117314245831317</c:v>
                </c:pt>
                <c:pt idx="45">
                  <c:v>2.8155111952319025</c:v>
                </c:pt>
                <c:pt idx="46">
                  <c:v>2.2375279194852946</c:v>
                </c:pt>
                <c:pt idx="47">
                  <c:v>1.9156443725036123</c:v>
                </c:pt>
                <c:pt idx="48">
                  <c:v>1.5882541328377493</c:v>
                </c:pt>
                <c:pt idx="49">
                  <c:v>0.94204238101003057</c:v>
                </c:pt>
                <c:pt idx="50">
                  <c:v>0.91886563088356321</c:v>
                </c:pt>
                <c:pt idx="51">
                  <c:v>0.92434856082798189</c:v>
                </c:pt>
                <c:pt idx="52">
                  <c:v>1.3170989459161129</c:v>
                </c:pt>
                <c:pt idx="53">
                  <c:v>1.4953723154802485</c:v>
                </c:pt>
                <c:pt idx="54">
                  <c:v>1.4124544206721092</c:v>
                </c:pt>
                <c:pt idx="55">
                  <c:v>0.99547329973042953</c:v>
                </c:pt>
                <c:pt idx="56">
                  <c:v>0.94260030412329743</c:v>
                </c:pt>
                <c:pt idx="57">
                  <c:v>1.0170750873624494</c:v>
                </c:pt>
                <c:pt idx="58">
                  <c:v>1.2860938368341779</c:v>
                </c:pt>
                <c:pt idx="59">
                  <c:v>1.0174387193433556</c:v>
                </c:pt>
                <c:pt idx="60">
                  <c:v>2.1874638620144218</c:v>
                </c:pt>
                <c:pt idx="61">
                  <c:v>2.7542397161985943</c:v>
                </c:pt>
                <c:pt idx="62">
                  <c:v>1.5086446566372078</c:v>
                </c:pt>
                <c:pt idx="63">
                  <c:v>1.2413317291944017</c:v>
                </c:pt>
                <c:pt idx="64">
                  <c:v>1.2781815319317633</c:v>
                </c:pt>
                <c:pt idx="65">
                  <c:v>1.06880226912006</c:v>
                </c:pt>
                <c:pt idx="66">
                  <c:v>0.97102451050424055</c:v>
                </c:pt>
                <c:pt idx="67">
                  <c:v>0.7760636295709632</c:v>
                </c:pt>
                <c:pt idx="68">
                  <c:v>0.92619385505565588</c:v>
                </c:pt>
                <c:pt idx="69">
                  <c:v>0.63487084550811668</c:v>
                </c:pt>
                <c:pt idx="70">
                  <c:v>0.6751973397600497</c:v>
                </c:pt>
                <c:pt idx="71">
                  <c:v>0.75207649053739745</c:v>
                </c:pt>
                <c:pt idx="72">
                  <c:v>0.75007936088059879</c:v>
                </c:pt>
                <c:pt idx="73">
                  <c:v>0.55510616745164865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18-4E82-A545-75BA735BC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1845912"/>
        <c:axId val="342261464"/>
      </c:barChar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'Inflation  Rate'!$A$6:$A$79</c:f>
              <c:numCache>
                <c:formatCode>General</c:formatCode>
                <c:ptCount val="74"/>
                <c:pt idx="0">
                  <c:v>1948</c:v>
                </c:pt>
                <c:pt idx="1">
                  <c:v>1949</c:v>
                </c:pt>
                <c:pt idx="2">
                  <c:v>1950</c:v>
                </c:pt>
                <c:pt idx="3">
                  <c:v>1951</c:v>
                </c:pt>
                <c:pt idx="4">
                  <c:v>1952</c:v>
                </c:pt>
                <c:pt idx="5">
                  <c:v>1953</c:v>
                </c:pt>
                <c:pt idx="6">
                  <c:v>1954</c:v>
                </c:pt>
                <c:pt idx="7">
                  <c:v>1955</c:v>
                </c:pt>
                <c:pt idx="8">
                  <c:v>1956</c:v>
                </c:pt>
                <c:pt idx="9">
                  <c:v>1957</c:v>
                </c:pt>
                <c:pt idx="10">
                  <c:v>1958</c:v>
                </c:pt>
                <c:pt idx="11">
                  <c:v>1959</c:v>
                </c:pt>
                <c:pt idx="12">
                  <c:v>1960</c:v>
                </c:pt>
                <c:pt idx="13">
                  <c:v>1961</c:v>
                </c:pt>
                <c:pt idx="14">
                  <c:v>1962</c:v>
                </c:pt>
                <c:pt idx="15">
                  <c:v>1963</c:v>
                </c:pt>
                <c:pt idx="16">
                  <c:v>1964</c:v>
                </c:pt>
                <c:pt idx="17">
                  <c:v>1965</c:v>
                </c:pt>
                <c:pt idx="18">
                  <c:v>1966</c:v>
                </c:pt>
                <c:pt idx="19">
                  <c:v>1967</c:v>
                </c:pt>
                <c:pt idx="20">
                  <c:v>1968</c:v>
                </c:pt>
                <c:pt idx="21">
                  <c:v>1969</c:v>
                </c:pt>
                <c:pt idx="22">
                  <c:v>1970</c:v>
                </c:pt>
                <c:pt idx="23">
                  <c:v>1971</c:v>
                </c:pt>
                <c:pt idx="24">
                  <c:v>1972</c:v>
                </c:pt>
                <c:pt idx="25">
                  <c:v>1973</c:v>
                </c:pt>
                <c:pt idx="26">
                  <c:v>1974</c:v>
                </c:pt>
                <c:pt idx="27">
                  <c:v>1975</c:v>
                </c:pt>
                <c:pt idx="28">
                  <c:v>1976</c:v>
                </c:pt>
                <c:pt idx="29">
                  <c:v>1977</c:v>
                </c:pt>
                <c:pt idx="30">
                  <c:v>1978</c:v>
                </c:pt>
                <c:pt idx="31">
                  <c:v>1979</c:v>
                </c:pt>
                <c:pt idx="32">
                  <c:v>1980</c:v>
                </c:pt>
                <c:pt idx="33">
                  <c:v>1981</c:v>
                </c:pt>
                <c:pt idx="34">
                  <c:v>1982</c:v>
                </c:pt>
                <c:pt idx="35">
                  <c:v>1983</c:v>
                </c:pt>
                <c:pt idx="36">
                  <c:v>1984</c:v>
                </c:pt>
                <c:pt idx="37">
                  <c:v>1985</c:v>
                </c:pt>
                <c:pt idx="38">
                  <c:v>1986</c:v>
                </c:pt>
                <c:pt idx="39">
                  <c:v>1987</c:v>
                </c:pt>
                <c:pt idx="40">
                  <c:v>1988</c:v>
                </c:pt>
                <c:pt idx="41">
                  <c:v>1989</c:v>
                </c:pt>
                <c:pt idx="42">
                  <c:v>1990</c:v>
                </c:pt>
                <c:pt idx="43">
                  <c:v>1991</c:v>
                </c:pt>
                <c:pt idx="44">
                  <c:v>1992</c:v>
                </c:pt>
                <c:pt idx="45">
                  <c:v>1993</c:v>
                </c:pt>
                <c:pt idx="46">
                  <c:v>1994</c:v>
                </c:pt>
                <c:pt idx="47">
                  <c:v>1995</c:v>
                </c:pt>
                <c:pt idx="48">
                  <c:v>1996</c:v>
                </c:pt>
                <c:pt idx="49">
                  <c:v>1997</c:v>
                </c:pt>
                <c:pt idx="50">
                  <c:v>1998</c:v>
                </c:pt>
                <c:pt idx="51">
                  <c:v>1999</c:v>
                </c:pt>
                <c:pt idx="52">
                  <c:v>2000</c:v>
                </c:pt>
                <c:pt idx="53">
                  <c:v>2001</c:v>
                </c:pt>
                <c:pt idx="54">
                  <c:v>2002</c:v>
                </c:pt>
                <c:pt idx="55">
                  <c:v>2003</c:v>
                </c:pt>
                <c:pt idx="56">
                  <c:v>2004</c:v>
                </c:pt>
                <c:pt idx="57">
                  <c:v>2005</c:v>
                </c:pt>
                <c:pt idx="58">
                  <c:v>2006</c:v>
                </c:pt>
                <c:pt idx="59">
                  <c:v>2007</c:v>
                </c:pt>
                <c:pt idx="60">
                  <c:v>2008</c:v>
                </c:pt>
                <c:pt idx="61">
                  <c:v>2009</c:v>
                </c:pt>
                <c:pt idx="62">
                  <c:v>2010</c:v>
                </c:pt>
                <c:pt idx="63">
                  <c:v>2011</c:v>
                </c:pt>
                <c:pt idx="64">
                  <c:v>2012</c:v>
                </c:pt>
                <c:pt idx="65">
                  <c:v>2013</c:v>
                </c:pt>
                <c:pt idx="66">
                  <c:v>2014</c:v>
                </c:pt>
                <c:pt idx="67">
                  <c:v>2015</c:v>
                </c:pt>
                <c:pt idx="68">
                  <c:v>2016</c:v>
                </c:pt>
                <c:pt idx="69">
                  <c:v>2017</c:v>
                </c:pt>
                <c:pt idx="70">
                  <c:v>2018</c:v>
                </c:pt>
                <c:pt idx="71">
                  <c:v>2019</c:v>
                </c:pt>
                <c:pt idx="72">
                  <c:v>2020</c:v>
                </c:pt>
                <c:pt idx="73">
                  <c:v>2021</c:v>
                </c:pt>
              </c:numCache>
            </c:numRef>
          </c:cat>
          <c:val>
            <c:numRef>
              <c:f>'Inflation  Rate'!$AF$6:$AF$79</c:f>
              <c:numCache>
                <c:formatCode>0.0</c:formatCode>
                <c:ptCount val="74"/>
                <c:pt idx="0">
                  <c:v>7.6909294512877979</c:v>
                </c:pt>
                <c:pt idx="1">
                  <c:v>2.7060653188180517</c:v>
                </c:pt>
                <c:pt idx="2">
                  <c:v>3.125</c:v>
                </c:pt>
                <c:pt idx="3">
                  <c:v>11.538461538461542</c:v>
                </c:pt>
                <c:pt idx="4">
                  <c:v>4.980832065907892</c:v>
                </c:pt>
                <c:pt idx="5">
                  <c:v>0.90252707581226499</c:v>
                </c:pt>
                <c:pt idx="6">
                  <c:v>1.8348623853210899</c:v>
                </c:pt>
                <c:pt idx="7">
                  <c:v>2.0000000000000018</c:v>
                </c:pt>
                <c:pt idx="8">
                  <c:v>3.5842308319810279</c:v>
                </c:pt>
                <c:pt idx="9">
                  <c:v>3.5320088300220709</c:v>
                </c:pt>
                <c:pt idx="10">
                  <c:v>2.6315789473684292</c:v>
                </c:pt>
                <c:pt idx="11">
                  <c:v>1.1532125205930832</c:v>
                </c:pt>
                <c:pt idx="12">
                  <c:v>1.8181818181817855</c:v>
                </c:pt>
                <c:pt idx="13">
                  <c:v>1.845363404831657</c:v>
                </c:pt>
                <c:pt idx="14">
                  <c:v>4.0983606557376762</c:v>
                </c:pt>
                <c:pt idx="15">
                  <c:v>2.8368794326241398</c:v>
                </c:pt>
                <c:pt idx="16">
                  <c:v>3.9573049436381069</c:v>
                </c:pt>
                <c:pt idx="17">
                  <c:v>4.6594982078853153</c:v>
                </c:pt>
                <c:pt idx="18">
                  <c:v>3.9279842066769932</c:v>
                </c:pt>
                <c:pt idx="19">
                  <c:v>3.7974683544303778</c:v>
                </c:pt>
                <c:pt idx="20">
                  <c:v>3.7199178589792936</c:v>
                </c:pt>
                <c:pt idx="21">
                  <c:v>3.7458097203324492</c:v>
                </c:pt>
                <c:pt idx="22">
                  <c:v>5.2631578947368363</c:v>
                </c:pt>
                <c:pt idx="23">
                  <c:v>6.3887124114569094</c:v>
                </c:pt>
                <c:pt idx="24">
                  <c:v>6.588183449274454</c:v>
                </c:pt>
                <c:pt idx="25">
                  <c:v>7.8947368421052433</c:v>
                </c:pt>
                <c:pt idx="26">
                  <c:v>13.119185536247112</c:v>
                </c:pt>
                <c:pt idx="27">
                  <c:v>11.678832116788312</c:v>
                </c:pt>
                <c:pt idx="28">
                  <c:v>9.3737365890129709</c:v>
                </c:pt>
                <c:pt idx="29">
                  <c:v>9.215017064846398</c:v>
                </c:pt>
                <c:pt idx="30">
                  <c:v>8.2967032967033116</c:v>
                </c:pt>
                <c:pt idx="31">
                  <c:v>9.1582974653275695</c:v>
                </c:pt>
                <c:pt idx="32">
                  <c:v>11.602</c:v>
                </c:pt>
                <c:pt idx="33">
                  <c:v>12.189</c:v>
                </c:pt>
                <c:pt idx="34">
                  <c:v>10.146000000000001</c:v>
                </c:pt>
                <c:pt idx="35">
                  <c:v>7.6630000000000003</c:v>
                </c:pt>
                <c:pt idx="36">
                  <c:v>6.343</c:v>
                </c:pt>
                <c:pt idx="37">
                  <c:v>5.468</c:v>
                </c:pt>
                <c:pt idx="38">
                  <c:v>3.6259999999999999</c:v>
                </c:pt>
                <c:pt idx="39">
                  <c:v>4.0659999999999998</c:v>
                </c:pt>
                <c:pt idx="40">
                  <c:v>4.5250000000000004</c:v>
                </c:pt>
                <c:pt idx="41">
                  <c:v>4.9950000000000001</c:v>
                </c:pt>
                <c:pt idx="42">
                  <c:v>4.9569999999999999</c:v>
                </c:pt>
                <c:pt idx="43">
                  <c:v>4.2160000000000002</c:v>
                </c:pt>
                <c:pt idx="44">
                  <c:v>3.2000000000000028</c:v>
                </c:pt>
                <c:pt idx="45">
                  <c:v>2.97</c:v>
                </c:pt>
                <c:pt idx="46">
                  <c:v>2.3660000000000001</c:v>
                </c:pt>
                <c:pt idx="47">
                  <c:v>2.1890000000000001</c:v>
                </c:pt>
                <c:pt idx="48">
                  <c:v>2.0790000000000002</c:v>
                </c:pt>
                <c:pt idx="49">
                  <c:v>1.7909999999999999</c:v>
                </c:pt>
                <c:pt idx="50">
                  <c:v>1.349</c:v>
                </c:pt>
                <c:pt idx="51">
                  <c:v>1.651</c:v>
                </c:pt>
                <c:pt idx="52">
                  <c:v>2.6789999999999998</c:v>
                </c:pt>
                <c:pt idx="53">
                  <c:v>2.6509999999999998</c:v>
                </c:pt>
                <c:pt idx="54">
                  <c:v>2.0070000000000001</c:v>
                </c:pt>
                <c:pt idx="55">
                  <c:v>2.1720000000000002</c:v>
                </c:pt>
                <c:pt idx="56">
                  <c:v>1.857</c:v>
                </c:pt>
                <c:pt idx="57">
                  <c:v>2.1</c:v>
                </c:pt>
                <c:pt idx="58">
                  <c:v>2.2290000000000001</c:v>
                </c:pt>
                <c:pt idx="59">
                  <c:v>2.1309999999999998</c:v>
                </c:pt>
                <c:pt idx="60">
                  <c:v>3.492</c:v>
                </c:pt>
                <c:pt idx="61">
                  <c:v>0.40500000000000003</c:v>
                </c:pt>
                <c:pt idx="62">
                  <c:v>1.7370000000000001</c:v>
                </c:pt>
                <c:pt idx="63">
                  <c:v>2.9350000000000001</c:v>
                </c:pt>
                <c:pt idx="64">
                  <c:v>2.2149999999999999</c:v>
                </c:pt>
                <c:pt idx="65">
                  <c:v>1.2450000000000001</c:v>
                </c:pt>
                <c:pt idx="66">
                  <c:v>0.61299999999999999</c:v>
                </c:pt>
                <c:pt idx="67">
                  <c:v>0.22600000000000001</c:v>
                </c:pt>
                <c:pt idx="68">
                  <c:v>0.38900000000000001</c:v>
                </c:pt>
                <c:pt idx="69">
                  <c:v>1.603</c:v>
                </c:pt>
                <c:pt idx="70">
                  <c:v>1.675</c:v>
                </c:pt>
                <c:pt idx="71">
                  <c:v>1.3</c:v>
                </c:pt>
                <c:pt idx="72">
                  <c:v>0.4</c:v>
                </c:pt>
                <c:pt idx="73">
                  <c:v>1.3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318-4E82-A545-75BA735BC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845128"/>
        <c:axId val="341845520"/>
      </c:lineChart>
      <c:catAx>
        <c:axId val="341845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41845520"/>
        <c:crosses val="autoZero"/>
        <c:auto val="1"/>
        <c:lblAlgn val="ctr"/>
        <c:lblOffset val="100"/>
        <c:tickLblSkip val="5"/>
        <c:noMultiLvlLbl val="0"/>
      </c:catAx>
      <c:valAx>
        <c:axId val="341845520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41845128"/>
        <c:crosses val="autoZero"/>
        <c:crossBetween val="between"/>
      </c:valAx>
      <c:catAx>
        <c:axId val="341845912"/>
        <c:scaling>
          <c:orientation val="minMax"/>
        </c:scaling>
        <c:delete val="1"/>
        <c:axPos val="b"/>
        <c:majorTickMark val="out"/>
        <c:minorTickMark val="none"/>
        <c:tickLblPos val="nextTo"/>
        <c:crossAx val="342261464"/>
        <c:crosses val="autoZero"/>
        <c:auto val="1"/>
        <c:lblAlgn val="ctr"/>
        <c:lblOffset val="100"/>
        <c:noMultiLvlLbl val="0"/>
      </c:catAx>
      <c:valAx>
        <c:axId val="342261464"/>
        <c:scaling>
          <c:orientation val="minMax"/>
          <c:max val="18"/>
        </c:scaling>
        <c:delete val="0"/>
        <c:axPos val="r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41845912"/>
        <c:crosses val="max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Georgia" panose="02040502050405020303" pitchFamily="18" charset="0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PolicyRates!$T$2</c:f>
              <c:strCache>
                <c:ptCount val="1"/>
                <c:pt idx="0">
                  <c:v>Currencies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PolicyRates!$A$603:$A$850</c:f>
              <c:numCache>
                <c:formatCode>mm\-yyyy</c:formatCode>
                <c:ptCount val="248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</c:numCache>
            </c:numRef>
          </c:cat>
          <c:val>
            <c:numRef>
              <c:f>PolicyRates!$T$603:$T$850</c:f>
              <c:numCache>
                <c:formatCode>0.00</c:formatCode>
                <c:ptCount val="248"/>
                <c:pt idx="0">
                  <c:v>1.7780076935529092</c:v>
                </c:pt>
                <c:pt idx="1">
                  <c:v>1.8232395383946556</c:v>
                </c:pt>
                <c:pt idx="2">
                  <c:v>1.7979494468236132</c:v>
                </c:pt>
                <c:pt idx="3">
                  <c:v>1.8710210588068994</c:v>
                </c:pt>
                <c:pt idx="4">
                  <c:v>1.9487168966909698</c:v>
                </c:pt>
                <c:pt idx="5">
                  <c:v>2.0134339083322863</c:v>
                </c:pt>
                <c:pt idx="6">
                  <c:v>2.0119692191427228</c:v>
                </c:pt>
                <c:pt idx="7">
                  <c:v>1.9996787906953111</c:v>
                </c:pt>
                <c:pt idx="8">
                  <c:v>1.9727034378683941</c:v>
                </c:pt>
                <c:pt idx="9">
                  <c:v>1.9728263881491899</c:v>
                </c:pt>
                <c:pt idx="10">
                  <c:v>1.9727685178449081</c:v>
                </c:pt>
                <c:pt idx="11">
                  <c:v>1.9773190425421994</c:v>
                </c:pt>
                <c:pt idx="12">
                  <c:v>1.9471996001095195</c:v>
                </c:pt>
                <c:pt idx="13">
                  <c:v>1.81293248951955</c:v>
                </c:pt>
                <c:pt idx="14">
                  <c:v>1.813132814594979</c:v>
                </c:pt>
                <c:pt idx="15">
                  <c:v>1.7156159058561633</c:v>
                </c:pt>
                <c:pt idx="16">
                  <c:v>1.6301607338609958</c:v>
                </c:pt>
                <c:pt idx="17">
                  <c:v>1.5852848285613113</c:v>
                </c:pt>
                <c:pt idx="18">
                  <c:v>1.5813941500741955</c:v>
                </c:pt>
                <c:pt idx="19">
                  <c:v>1.5552474390126994</c:v>
                </c:pt>
                <c:pt idx="20">
                  <c:v>1.5478488358937965</c:v>
                </c:pt>
                <c:pt idx="21">
                  <c:v>1.4411587941437194</c:v>
                </c:pt>
                <c:pt idx="22">
                  <c:v>1.4188821252818857</c:v>
                </c:pt>
                <c:pt idx="23">
                  <c:v>1.3940782565057894</c:v>
                </c:pt>
                <c:pt idx="24">
                  <c:v>1.4268978840672359</c:v>
                </c:pt>
                <c:pt idx="25">
                  <c:v>1.4240642184333632</c:v>
                </c:pt>
                <c:pt idx="26">
                  <c:v>1.4216748376474848</c:v>
                </c:pt>
                <c:pt idx="27">
                  <c:v>1.4641518324424034</c:v>
                </c:pt>
                <c:pt idx="28">
                  <c:v>1.5591641094669926</c:v>
                </c:pt>
                <c:pt idx="29">
                  <c:v>1.6401910172551386</c:v>
                </c:pt>
                <c:pt idx="30">
                  <c:v>1.6869794339785729</c:v>
                </c:pt>
                <c:pt idx="31">
                  <c:v>1.7286789109991865</c:v>
                </c:pt>
                <c:pt idx="32">
                  <c:v>1.7313578280079609</c:v>
                </c:pt>
                <c:pt idx="33">
                  <c:v>1.7320076898883054</c:v>
                </c:pt>
                <c:pt idx="34">
                  <c:v>1.7320345923620839</c:v>
                </c:pt>
                <c:pt idx="35">
                  <c:v>1.7604205712856109</c:v>
                </c:pt>
                <c:pt idx="36">
                  <c:v>1.7451306821095096</c:v>
                </c:pt>
                <c:pt idx="37">
                  <c:v>1.7293345877048265</c:v>
                </c:pt>
                <c:pt idx="38">
                  <c:v>1.7912149570193971</c:v>
                </c:pt>
                <c:pt idx="39">
                  <c:v>1.7833562021723723</c:v>
                </c:pt>
                <c:pt idx="40">
                  <c:v>1.7389780128237522</c:v>
                </c:pt>
                <c:pt idx="41">
                  <c:v>1.7557105850367249</c:v>
                </c:pt>
                <c:pt idx="42">
                  <c:v>1.6955499962617826</c:v>
                </c:pt>
                <c:pt idx="43">
                  <c:v>1.6481945767023725</c:v>
                </c:pt>
                <c:pt idx="44">
                  <c:v>1.6423549666730262</c:v>
                </c:pt>
                <c:pt idx="45">
                  <c:v>1.6424875554421174</c:v>
                </c:pt>
                <c:pt idx="46">
                  <c:v>1.6952483643043772</c:v>
                </c:pt>
                <c:pt idx="47">
                  <c:v>1.7362165786204979</c:v>
                </c:pt>
                <c:pt idx="48">
                  <c:v>1.7397863090046433</c:v>
                </c:pt>
                <c:pt idx="49">
                  <c:v>1.799475528075704</c:v>
                </c:pt>
                <c:pt idx="50">
                  <c:v>1.8023754750020564</c:v>
                </c:pt>
                <c:pt idx="51">
                  <c:v>1.8092513116277325</c:v>
                </c:pt>
                <c:pt idx="52">
                  <c:v>1.8842818612584948</c:v>
                </c:pt>
                <c:pt idx="53">
                  <c:v>1.8858085806300111</c:v>
                </c:pt>
                <c:pt idx="54">
                  <c:v>1.9081402853508675</c:v>
                </c:pt>
                <c:pt idx="55">
                  <c:v>1.9816888004864275</c:v>
                </c:pt>
                <c:pt idx="56">
                  <c:v>1.9308507629770064</c:v>
                </c:pt>
                <c:pt idx="57">
                  <c:v>1.9602372533913681</c:v>
                </c:pt>
                <c:pt idx="58">
                  <c:v>2.0085965780724724</c:v>
                </c:pt>
                <c:pt idx="59">
                  <c:v>1.9936513923309986</c:v>
                </c:pt>
                <c:pt idx="60">
                  <c:v>1.9818909801567453</c:v>
                </c:pt>
                <c:pt idx="61">
                  <c:v>1.9819154677802646</c:v>
                </c:pt>
                <c:pt idx="62">
                  <c:v>2.0048357414636251</c:v>
                </c:pt>
                <c:pt idx="63">
                  <c:v>2.0490312967622319</c:v>
                </c:pt>
                <c:pt idx="64">
                  <c:v>2.0493534959927677</c:v>
                </c:pt>
                <c:pt idx="65">
                  <c:v>2.0461632062703221</c:v>
                </c:pt>
                <c:pt idx="66">
                  <c:v>2.0827885058324522</c:v>
                </c:pt>
                <c:pt idx="67">
                  <c:v>2.0620901310186333</c:v>
                </c:pt>
                <c:pt idx="68">
                  <c:v>2.059628817583941</c:v>
                </c:pt>
                <c:pt idx="69">
                  <c:v>2.0627035221874328</c:v>
                </c:pt>
                <c:pt idx="70">
                  <c:v>2.1120567290624028</c:v>
                </c:pt>
                <c:pt idx="71">
                  <c:v>2.0796562752534644</c:v>
                </c:pt>
                <c:pt idx="72">
                  <c:v>2.1405051517143217</c:v>
                </c:pt>
                <c:pt idx="73">
                  <c:v>2.1309554302198177</c:v>
                </c:pt>
                <c:pt idx="74">
                  <c:v>2.0949313286865086</c:v>
                </c:pt>
                <c:pt idx="75">
                  <c:v>2.0893284204366829</c:v>
                </c:pt>
                <c:pt idx="76">
                  <c:v>2.119794561442478</c:v>
                </c:pt>
                <c:pt idx="77">
                  <c:v>2.0995669923994646</c:v>
                </c:pt>
                <c:pt idx="78">
                  <c:v>2.0742465795774843</c:v>
                </c:pt>
                <c:pt idx="79">
                  <c:v>2.0815333460323049</c:v>
                </c:pt>
                <c:pt idx="80">
                  <c:v>2.0576007382925932</c:v>
                </c:pt>
                <c:pt idx="81">
                  <c:v>2.0279121146377239</c:v>
                </c:pt>
                <c:pt idx="82">
                  <c:v>2.0631150692193598</c:v>
                </c:pt>
                <c:pt idx="83">
                  <c:v>2.0213288374732876</c:v>
                </c:pt>
                <c:pt idx="84">
                  <c:v>2.0171932653866151</c:v>
                </c:pt>
                <c:pt idx="85">
                  <c:v>1.9984433261427368</c:v>
                </c:pt>
                <c:pt idx="86">
                  <c:v>1.9233585178365586</c:v>
                </c:pt>
                <c:pt idx="87">
                  <c:v>1.9685025792605804</c:v>
                </c:pt>
                <c:pt idx="88">
                  <c:v>2.0294335640643952</c:v>
                </c:pt>
                <c:pt idx="89">
                  <c:v>2.0065735511341489</c:v>
                </c:pt>
                <c:pt idx="90">
                  <c:v>2.0609830918409897</c:v>
                </c:pt>
                <c:pt idx="91">
                  <c:v>2.1336668990220167</c:v>
                </c:pt>
                <c:pt idx="92">
                  <c:v>2.1156851903293372</c:v>
                </c:pt>
                <c:pt idx="93">
                  <c:v>2.0914395638730112</c:v>
                </c:pt>
                <c:pt idx="94">
                  <c:v>2.1057990768481329</c:v>
                </c:pt>
                <c:pt idx="95">
                  <c:v>2.0974048288049794</c:v>
                </c:pt>
                <c:pt idx="96">
                  <c:v>2.0707169127304121</c:v>
                </c:pt>
                <c:pt idx="97">
                  <c:v>2.1366696540179331</c:v>
                </c:pt>
                <c:pt idx="98">
                  <c:v>2.1861853100920388</c:v>
                </c:pt>
                <c:pt idx="99">
                  <c:v>2.2634367964493967</c:v>
                </c:pt>
                <c:pt idx="100">
                  <c:v>2.2905884072974692</c:v>
                </c:pt>
                <c:pt idx="101">
                  <c:v>2.2902713856195684</c:v>
                </c:pt>
                <c:pt idx="102">
                  <c:v>2.2889996468219711</c:v>
                </c:pt>
                <c:pt idx="103">
                  <c:v>2.244014072049362</c:v>
                </c:pt>
                <c:pt idx="104">
                  <c:v>2.2127187961522714</c:v>
                </c:pt>
                <c:pt idx="105">
                  <c:v>2.0575310861202332</c:v>
                </c:pt>
                <c:pt idx="106">
                  <c:v>1.8972677662318047</c:v>
                </c:pt>
                <c:pt idx="107">
                  <c:v>1.8857816790345117</c:v>
                </c:pt>
                <c:pt idx="108">
                  <c:v>1.632380759640484</c:v>
                </c:pt>
                <c:pt idx="109">
                  <c:v>1.2384851140719362</c:v>
                </c:pt>
                <c:pt idx="110">
                  <c:v>1.304298386121826</c:v>
                </c:pt>
                <c:pt idx="111">
                  <c:v>1.2093366932335723</c:v>
                </c:pt>
                <c:pt idx="112">
                  <c:v>1.1517679212603746</c:v>
                </c:pt>
                <c:pt idx="113">
                  <c:v>1.1515764458264255</c:v>
                </c:pt>
                <c:pt idx="114">
                  <c:v>1.1517679212603746</c:v>
                </c:pt>
                <c:pt idx="115">
                  <c:v>1.1696413932863734</c:v>
                </c:pt>
                <c:pt idx="116">
                  <c:v>1.1700296340026797</c:v>
                </c:pt>
                <c:pt idx="117">
                  <c:v>1.2090856575523874</c:v>
                </c:pt>
                <c:pt idx="118">
                  <c:v>1.2606625834805196</c:v>
                </c:pt>
                <c:pt idx="119">
                  <c:v>1.3149134288782836</c:v>
                </c:pt>
                <c:pt idx="120">
                  <c:v>1.3187384923141932</c:v>
                </c:pt>
                <c:pt idx="121">
                  <c:v>1.317468127381709</c:v>
                </c:pt>
                <c:pt idx="122">
                  <c:v>1.3685423399044367</c:v>
                </c:pt>
                <c:pt idx="123">
                  <c:v>1.4239652081033753</c:v>
                </c:pt>
                <c:pt idx="124">
                  <c:v>1.4845069102791899</c:v>
                </c:pt>
                <c:pt idx="125">
                  <c:v>1.4728600295570069</c:v>
                </c:pt>
                <c:pt idx="126">
                  <c:v>1.4840395659595245</c:v>
                </c:pt>
                <c:pt idx="127">
                  <c:v>1.4927878468005946</c:v>
                </c:pt>
                <c:pt idx="128">
                  <c:v>1.4831330351657601</c:v>
                </c:pt>
                <c:pt idx="129">
                  <c:v>1.467825390766142</c:v>
                </c:pt>
                <c:pt idx="130">
                  <c:v>1.5099387413990604</c:v>
                </c:pt>
                <c:pt idx="131">
                  <c:v>1.5657573105547218</c:v>
                </c:pt>
                <c:pt idx="132">
                  <c:v>1.5616075228928539</c:v>
                </c:pt>
                <c:pt idx="133">
                  <c:v>1.5616075228928539</c:v>
                </c:pt>
                <c:pt idx="134">
                  <c:v>1.5579567281111071</c:v>
                </c:pt>
                <c:pt idx="135">
                  <c:v>1.5072993693652528</c:v>
                </c:pt>
                <c:pt idx="136">
                  <c:v>1.5081284391221088</c:v>
                </c:pt>
                <c:pt idx="137">
                  <c:v>1.5081284391221088</c:v>
                </c:pt>
                <c:pt idx="138">
                  <c:v>1.5038861695989862</c:v>
                </c:pt>
                <c:pt idx="139">
                  <c:v>1.5490162648884254</c:v>
                </c:pt>
                <c:pt idx="140">
                  <c:v>1.5490162648884254</c:v>
                </c:pt>
                <c:pt idx="141">
                  <c:v>1.5490162648884254</c:v>
                </c:pt>
                <c:pt idx="142">
                  <c:v>1.4967580707055572</c:v>
                </c:pt>
                <c:pt idx="143">
                  <c:v>1.450289722013425</c:v>
                </c:pt>
                <c:pt idx="144">
                  <c:v>1.4427043471665748</c:v>
                </c:pt>
                <c:pt idx="145">
                  <c:v>1.4427043471665748</c:v>
                </c:pt>
                <c:pt idx="146">
                  <c:v>1.4394274517629877</c:v>
                </c:pt>
                <c:pt idx="147">
                  <c:v>1.4394274517629877</c:v>
                </c:pt>
                <c:pt idx="148">
                  <c:v>1.3360415204792269</c:v>
                </c:pt>
                <c:pt idx="149">
                  <c:v>1.2885203615861962</c:v>
                </c:pt>
                <c:pt idx="150">
                  <c:v>1.2988269279965243</c:v>
                </c:pt>
                <c:pt idx="151">
                  <c:v>1.2988269279965243</c:v>
                </c:pt>
                <c:pt idx="152">
                  <c:v>1.2988269279965243</c:v>
                </c:pt>
                <c:pt idx="153">
                  <c:v>1.2527774698201148</c:v>
                </c:pt>
                <c:pt idx="154">
                  <c:v>1.2527774698201148</c:v>
                </c:pt>
                <c:pt idx="155">
                  <c:v>#N/A</c:v>
                </c:pt>
                <c:pt idx="156">
                  <c:v>1.2141555135612205</c:v>
                </c:pt>
                <c:pt idx="157">
                  <c:v>1.2141555135612205</c:v>
                </c:pt>
                <c:pt idx="158">
                  <c:v>1.2141555135612205</c:v>
                </c:pt>
                <c:pt idx="159">
                  <c:v>1.2141555135612205</c:v>
                </c:pt>
                <c:pt idx="160">
                  <c:v>1.1759186716020043</c:v>
                </c:pt>
                <c:pt idx="161">
                  <c:v>1.1895406443011707</c:v>
                </c:pt>
                <c:pt idx="162">
                  <c:v>1.1895406443011707</c:v>
                </c:pt>
                <c:pt idx="163">
                  <c:v>1.1553047938386938</c:v>
                </c:pt>
                <c:pt idx="164">
                  <c:v>1.1553047938386938</c:v>
                </c:pt>
                <c:pt idx="165">
                  <c:v>1.1553047938386938</c:v>
                </c:pt>
                <c:pt idx="166">
                  <c:v>1.1553047938386938</c:v>
                </c:pt>
                <c:pt idx="167">
                  <c:v>1.1739090680286952</c:v>
                </c:pt>
                <c:pt idx="168">
                  <c:v>1.1799276107739265</c:v>
                </c:pt>
                <c:pt idx="169">
                  <c:v>1.1799276107739265</c:v>
                </c:pt>
                <c:pt idx="170">
                  <c:v>1.1799276107739265</c:v>
                </c:pt>
                <c:pt idx="171">
                  <c:v>1.214612992776803</c:v>
                </c:pt>
                <c:pt idx="172">
                  <c:v>1.2533316710981883</c:v>
                </c:pt>
                <c:pt idx="173">
                  <c:v>1.2533316710981883</c:v>
                </c:pt>
                <c:pt idx="174">
                  <c:v>1.3041626730503282</c:v>
                </c:pt>
                <c:pt idx="175">
                  <c:v>1.3776010751383079</c:v>
                </c:pt>
                <c:pt idx="176">
                  <c:v>1.3776010751383079</c:v>
                </c:pt>
                <c:pt idx="177">
                  <c:v>1.3860640717914561</c:v>
                </c:pt>
                <c:pt idx="178">
                  <c:v>1.4061595649933267</c:v>
                </c:pt>
                <c:pt idx="179">
                  <c:v>1.4488716874404945</c:v>
                </c:pt>
                <c:pt idx="180">
                  <c:v>1.5095276119074836</c:v>
                </c:pt>
                <c:pt idx="181">
                  <c:v>1.48372887984594</c:v>
                </c:pt>
                <c:pt idx="182">
                  <c:v>1.4913291051944235</c:v>
                </c:pt>
                <c:pt idx="183">
                  <c:v>1.5039046401506535</c:v>
                </c:pt>
                <c:pt idx="184">
                  <c:v>1.4817618079689985</c:v>
                </c:pt>
                <c:pt idx="185">
                  <c:v>1.4817618079689985</c:v>
                </c:pt>
                <c:pt idx="186">
                  <c:v>1.4398326484545192</c:v>
                </c:pt>
                <c:pt idx="187">
                  <c:v>1.4045189963511036</c:v>
                </c:pt>
                <c:pt idx="188">
                  <c:v>1.4045189963511036</c:v>
                </c:pt>
                <c:pt idx="189">
                  <c:v>1.3633725544480579</c:v>
                </c:pt>
                <c:pt idx="190">
                  <c:v>1.296707904228585</c:v>
                </c:pt>
                <c:pt idx="191">
                  <c:v>1.296707904228585</c:v>
                </c:pt>
                <c:pt idx="192">
                  <c:v>1.2447919281729154</c:v>
                </c:pt>
                <c:pt idx="193">
                  <c:v>1.2447919281729154</c:v>
                </c:pt>
                <c:pt idx="194">
                  <c:v>1.2709603761635444</c:v>
                </c:pt>
                <c:pt idx="195">
                  <c:v>1.2345967627799237</c:v>
                </c:pt>
                <c:pt idx="196">
                  <c:v>1.2111776867532233</c:v>
                </c:pt>
                <c:pt idx="197">
                  <c:v>1.2111776867532233</c:v>
                </c:pt>
                <c:pt idx="198">
                  <c:v>1.2111776867532233</c:v>
                </c:pt>
                <c:pt idx="199">
                  <c:v>1.1958289779247049</c:v>
                </c:pt>
                <c:pt idx="200">
                  <c:v>1.1605823490338327</c:v>
                </c:pt>
                <c:pt idx="201">
                  <c:v>1.1605823490338327</c:v>
                </c:pt>
                <c:pt idx="202">
                  <c:v>1.1605823490338327</c:v>
                </c:pt>
                <c:pt idx="203">
                  <c:v>1.1297768953794962</c:v>
                </c:pt>
                <c:pt idx="204">
                  <c:v>1.1271923083484912</c:v>
                </c:pt>
                <c:pt idx="205">
                  <c:v>1.1271923083484912</c:v>
                </c:pt>
                <c:pt idx="206">
                  <c:v>1.1271923083484912</c:v>
                </c:pt>
                <c:pt idx="207">
                  <c:v>1.1301456395822029</c:v>
                </c:pt>
                <c:pt idx="208">
                  <c:v>1.1301456395822029</c:v>
                </c:pt>
                <c:pt idx="209">
                  <c:v>1.1301456395822029</c:v>
                </c:pt>
                <c:pt idx="210">
                  <c:v>1.1372511937904386</c:v>
                </c:pt>
                <c:pt idx="211">
                  <c:v>1.1372511937904386</c:v>
                </c:pt>
                <c:pt idx="212">
                  <c:v>1.1413959533055225</c:v>
                </c:pt>
                <c:pt idx="213">
                  <c:v>1.1413959533055225</c:v>
                </c:pt>
                <c:pt idx="214">
                  <c:v>1.1413959533055225</c:v>
                </c:pt>
                <c:pt idx="215">
                  <c:v>1.1327234878821928</c:v>
                </c:pt>
                <c:pt idx="216">
                  <c:v>1.1531388323470277</c:v>
                </c:pt>
                <c:pt idx="217">
                  <c:v>1.1531388323470277</c:v>
                </c:pt>
                <c:pt idx="218">
                  <c:v>1.1531388323470277</c:v>
                </c:pt>
                <c:pt idx="219">
                  <c:v>1.169760778013085</c:v>
                </c:pt>
                <c:pt idx="220">
                  <c:v>1.169760778013085</c:v>
                </c:pt>
                <c:pt idx="221">
                  <c:v>1.169760778013085</c:v>
                </c:pt>
                <c:pt idx="222">
                  <c:v>1.2034700984144882</c:v>
                </c:pt>
                <c:pt idx="223">
                  <c:v>1.2034700984144882</c:v>
                </c:pt>
                <c:pt idx="224">
                  <c:v>1.1975698773395693</c:v>
                </c:pt>
                <c:pt idx="225">
                  <c:v>1.2383933363659365</c:v>
                </c:pt>
                <c:pt idx="226">
                  <c:v>1.2383933363659365</c:v>
                </c:pt>
                <c:pt idx="227">
                  <c:v>1.2383933363659365</c:v>
                </c:pt>
                <c:pt idx="228">
                  <c:v>1.267107927526302</c:v>
                </c:pt>
                <c:pt idx="229">
                  <c:v>1.2370467744682181</c:v>
                </c:pt>
                <c:pt idx="230">
                  <c:v>1.2370467744682181</c:v>
                </c:pt>
                <c:pt idx="231">
                  <c:v>1.2678968806649853</c:v>
                </c:pt>
                <c:pt idx="232">
                  <c:v>1.2678968806649853</c:v>
                </c:pt>
                <c:pt idx="233">
                  <c:v>1.2424761343560868</c:v>
                </c:pt>
                <c:pt idx="234">
                  <c:v>1.2358902549264728</c:v>
                </c:pt>
                <c:pt idx="235">
                  <c:v>1.2356088242913559</c:v>
                </c:pt>
                <c:pt idx="236">
                  <c:v>1.1826553221928657</c:v>
                </c:pt>
                <c:pt idx="237">
                  <c:v>1.1500532596362658</c:v>
                </c:pt>
                <c:pt idx="238">
                  <c:v>1.0985596630740333</c:v>
                </c:pt>
                <c:pt idx="239">
                  <c:v>1.0985596630740333</c:v>
                </c:pt>
                <c:pt idx="240">
                  <c:v>1.0985596630740333</c:v>
                </c:pt>
                <c:pt idx="241">
                  <c:v>1.0846274321935006</c:v>
                </c:pt>
                <c:pt idx="242">
                  <c:v>1.0396614032142069</c:v>
                </c:pt>
                <c:pt idx="243">
                  <c:v>0.95757578754315265</c:v>
                </c:pt>
                <c:pt idx="244">
                  <c:v>0.95757578754315265</c:v>
                </c:pt>
                <c:pt idx="245">
                  <c:v>0.95757578754315265</c:v>
                </c:pt>
                <c:pt idx="246">
                  <c:v>0.95757578754315265</c:v>
                </c:pt>
                <c:pt idx="247">
                  <c:v>0.95757578754315265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F6-41EB-AA4F-5782A6003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262248"/>
        <c:axId val="342262640"/>
      </c:lineChart>
      <c:lineChart>
        <c:grouping val="standard"/>
        <c:varyColors val="0"/>
        <c:ser>
          <c:idx val="0"/>
          <c:order val="1"/>
          <c:tx>
            <c:v>Mean</c:v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val>
            <c:numRef>
              <c:f>PolicyRates!$AB$603:$AB$848</c:f>
              <c:numCache>
                <c:formatCode>0.00</c:formatCode>
                <c:ptCount val="24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  <c:pt idx="72">
                  <c:v>10</c:v>
                </c:pt>
                <c:pt idx="73">
                  <c:v>10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10</c:v>
                </c:pt>
                <c:pt idx="78">
                  <c:v>10</c:v>
                </c:pt>
                <c:pt idx="79">
                  <c:v>10</c:v>
                </c:pt>
                <c:pt idx="80">
                  <c:v>0</c:v>
                </c:pt>
                <c:pt idx="81">
                  <c:v>10</c:v>
                </c:pt>
                <c:pt idx="82">
                  <c:v>10</c:v>
                </c:pt>
                <c:pt idx="83">
                  <c:v>10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10</c:v>
                </c:pt>
                <c:pt idx="108">
                  <c:v>20</c:v>
                </c:pt>
                <c:pt idx="109">
                  <c:v>20</c:v>
                </c:pt>
                <c:pt idx="110">
                  <c:v>20</c:v>
                </c:pt>
                <c:pt idx="111">
                  <c:v>30</c:v>
                </c:pt>
                <c:pt idx="112">
                  <c:v>30</c:v>
                </c:pt>
                <c:pt idx="113">
                  <c:v>30</c:v>
                </c:pt>
                <c:pt idx="114">
                  <c:v>30</c:v>
                </c:pt>
                <c:pt idx="115">
                  <c:v>40</c:v>
                </c:pt>
                <c:pt idx="116">
                  <c:v>40</c:v>
                </c:pt>
                <c:pt idx="117">
                  <c:v>40</c:v>
                </c:pt>
                <c:pt idx="118">
                  <c:v>40</c:v>
                </c:pt>
                <c:pt idx="119">
                  <c:v>40</c:v>
                </c:pt>
                <c:pt idx="120">
                  <c:v>40</c:v>
                </c:pt>
                <c:pt idx="121">
                  <c:v>40</c:v>
                </c:pt>
                <c:pt idx="122">
                  <c:v>40</c:v>
                </c:pt>
                <c:pt idx="123">
                  <c:v>40</c:v>
                </c:pt>
                <c:pt idx="124">
                  <c:v>40</c:v>
                </c:pt>
                <c:pt idx="125">
                  <c:v>30</c:v>
                </c:pt>
                <c:pt idx="126">
                  <c:v>30</c:v>
                </c:pt>
                <c:pt idx="127">
                  <c:v>20</c:v>
                </c:pt>
                <c:pt idx="128">
                  <c:v>20</c:v>
                </c:pt>
                <c:pt idx="129">
                  <c:v>20</c:v>
                </c:pt>
                <c:pt idx="130">
                  <c:v>20</c:v>
                </c:pt>
                <c:pt idx="131">
                  <c:v>20</c:v>
                </c:pt>
                <c:pt idx="132">
                  <c:v>20</c:v>
                </c:pt>
                <c:pt idx="133">
                  <c:v>20</c:v>
                </c:pt>
                <c:pt idx="134">
                  <c:v>20</c:v>
                </c:pt>
                <c:pt idx="135">
                  <c:v>20</c:v>
                </c:pt>
                <c:pt idx="136">
                  <c:v>20</c:v>
                </c:pt>
                <c:pt idx="137">
                  <c:v>20</c:v>
                </c:pt>
                <c:pt idx="138">
                  <c:v>20</c:v>
                </c:pt>
                <c:pt idx="139">
                  <c:v>30</c:v>
                </c:pt>
                <c:pt idx="140">
                  <c:v>30</c:v>
                </c:pt>
                <c:pt idx="141">
                  <c:v>30</c:v>
                </c:pt>
                <c:pt idx="142">
                  <c:v>30</c:v>
                </c:pt>
                <c:pt idx="143">
                  <c:v>30</c:v>
                </c:pt>
                <c:pt idx="144">
                  <c:v>30</c:v>
                </c:pt>
                <c:pt idx="145">
                  <c:v>30</c:v>
                </c:pt>
                <c:pt idx="146">
                  <c:v>30</c:v>
                </c:pt>
                <c:pt idx="147">
                  <c:v>30</c:v>
                </c:pt>
                <c:pt idx="148">
                  <c:v>30</c:v>
                </c:pt>
                <c:pt idx="149">
                  <c:v>30</c:v>
                </c:pt>
                <c:pt idx="150">
                  <c:v>30</c:v>
                </c:pt>
                <c:pt idx="151">
                  <c:v>30</c:v>
                </c:pt>
                <c:pt idx="152">
                  <c:v>30</c:v>
                </c:pt>
                <c:pt idx="153">
                  <c:v>30</c:v>
                </c:pt>
                <c:pt idx="154">
                  <c:v>30</c:v>
                </c:pt>
                <c:pt idx="155">
                  <c:v>30</c:v>
                </c:pt>
                <c:pt idx="156">
                  <c:v>30</c:v>
                </c:pt>
                <c:pt idx="157">
                  <c:v>30</c:v>
                </c:pt>
                <c:pt idx="158">
                  <c:v>30</c:v>
                </c:pt>
                <c:pt idx="159">
                  <c:v>30</c:v>
                </c:pt>
                <c:pt idx="160">
                  <c:v>30</c:v>
                </c:pt>
                <c:pt idx="161">
                  <c:v>30</c:v>
                </c:pt>
                <c:pt idx="162">
                  <c:v>30</c:v>
                </c:pt>
                <c:pt idx="163">
                  <c:v>30</c:v>
                </c:pt>
                <c:pt idx="164">
                  <c:v>30</c:v>
                </c:pt>
                <c:pt idx="165">
                  <c:v>30</c:v>
                </c:pt>
                <c:pt idx="166">
                  <c:v>30</c:v>
                </c:pt>
                <c:pt idx="167">
                  <c:v>40</c:v>
                </c:pt>
                <c:pt idx="168">
                  <c:v>40</c:v>
                </c:pt>
                <c:pt idx="169">
                  <c:v>40</c:v>
                </c:pt>
                <c:pt idx="170">
                  <c:v>40</c:v>
                </c:pt>
                <c:pt idx="171">
                  <c:v>40</c:v>
                </c:pt>
                <c:pt idx="172">
                  <c:v>40</c:v>
                </c:pt>
                <c:pt idx="173">
                  <c:v>40</c:v>
                </c:pt>
                <c:pt idx="174">
                  <c:v>40</c:v>
                </c:pt>
                <c:pt idx="175">
                  <c:v>50</c:v>
                </c:pt>
                <c:pt idx="176">
                  <c:v>50</c:v>
                </c:pt>
                <c:pt idx="177">
                  <c:v>50</c:v>
                </c:pt>
                <c:pt idx="178">
                  <c:v>50</c:v>
                </c:pt>
                <c:pt idx="179">
                  <c:v>50</c:v>
                </c:pt>
                <c:pt idx="180">
                  <c:v>50</c:v>
                </c:pt>
                <c:pt idx="181">
                  <c:v>50</c:v>
                </c:pt>
                <c:pt idx="182">
                  <c:v>50</c:v>
                </c:pt>
                <c:pt idx="183">
                  <c:v>50</c:v>
                </c:pt>
                <c:pt idx="184">
                  <c:v>50</c:v>
                </c:pt>
                <c:pt idx="185">
                  <c:v>50</c:v>
                </c:pt>
                <c:pt idx="186">
                  <c:v>50</c:v>
                </c:pt>
                <c:pt idx="187">
                  <c:v>50</c:v>
                </c:pt>
                <c:pt idx="188">
                  <c:v>50</c:v>
                </c:pt>
                <c:pt idx="189">
                  <c:v>50</c:v>
                </c:pt>
                <c:pt idx="190">
                  <c:v>50</c:v>
                </c:pt>
                <c:pt idx="191">
                  <c:v>50</c:v>
                </c:pt>
                <c:pt idx="192">
                  <c:v>40</c:v>
                </c:pt>
                <c:pt idx="193">
                  <c:v>40</c:v>
                </c:pt>
                <c:pt idx="194">
                  <c:v>40</c:v>
                </c:pt>
                <c:pt idx="195">
                  <c:v>40</c:v>
                </c:pt>
                <c:pt idx="196">
                  <c:v>40</c:v>
                </c:pt>
                <c:pt idx="197">
                  <c:v>40</c:v>
                </c:pt>
                <c:pt idx="198">
                  <c:v>40</c:v>
                </c:pt>
                <c:pt idx="199">
                  <c:v>50</c:v>
                </c:pt>
                <c:pt idx="200">
                  <c:v>50</c:v>
                </c:pt>
                <c:pt idx="201">
                  <c:v>50</c:v>
                </c:pt>
                <c:pt idx="202">
                  <c:v>50</c:v>
                </c:pt>
                <c:pt idx="203">
                  <c:v>50</c:v>
                </c:pt>
                <c:pt idx="204">
                  <c:v>50</c:v>
                </c:pt>
                <c:pt idx="205">
                  <c:v>50</c:v>
                </c:pt>
                <c:pt idx="206">
                  <c:v>50</c:v>
                </c:pt>
                <c:pt idx="207">
                  <c:v>50</c:v>
                </c:pt>
                <c:pt idx="208">
                  <c:v>50</c:v>
                </c:pt>
                <c:pt idx="209">
                  <c:v>50</c:v>
                </c:pt>
                <c:pt idx="210">
                  <c:v>50</c:v>
                </c:pt>
                <c:pt idx="211">
                  <c:v>50</c:v>
                </c:pt>
                <c:pt idx="212">
                  <c:v>50</c:v>
                </c:pt>
                <c:pt idx="213">
                  <c:v>50</c:v>
                </c:pt>
                <c:pt idx="214">
                  <c:v>50</c:v>
                </c:pt>
                <c:pt idx="215">
                  <c:v>40</c:v>
                </c:pt>
                <c:pt idx="216">
                  <c:v>40</c:v>
                </c:pt>
                <c:pt idx="217">
                  <c:v>40</c:v>
                </c:pt>
                <c:pt idx="218">
                  <c:v>40</c:v>
                </c:pt>
                <c:pt idx="219">
                  <c:v>40</c:v>
                </c:pt>
                <c:pt idx="220">
                  <c:v>40</c:v>
                </c:pt>
                <c:pt idx="221">
                  <c:v>40</c:v>
                </c:pt>
                <c:pt idx="222">
                  <c:v>40</c:v>
                </c:pt>
                <c:pt idx="223">
                  <c:v>40</c:v>
                </c:pt>
                <c:pt idx="224">
                  <c:v>40</c:v>
                </c:pt>
                <c:pt idx="225">
                  <c:v>40</c:v>
                </c:pt>
                <c:pt idx="226">
                  <c:v>40</c:v>
                </c:pt>
                <c:pt idx="227">
                  <c:v>40</c:v>
                </c:pt>
                <c:pt idx="228">
                  <c:v>40</c:v>
                </c:pt>
                <c:pt idx="229">
                  <c:v>40</c:v>
                </c:pt>
                <c:pt idx="230">
                  <c:v>40</c:v>
                </c:pt>
                <c:pt idx="231">
                  <c:v>50</c:v>
                </c:pt>
                <c:pt idx="232">
                  <c:v>50</c:v>
                </c:pt>
                <c:pt idx="233">
                  <c:v>50</c:v>
                </c:pt>
                <c:pt idx="234">
                  <c:v>50</c:v>
                </c:pt>
                <c:pt idx="235">
                  <c:v>50</c:v>
                </c:pt>
                <c:pt idx="236">
                  <c:v>50</c:v>
                </c:pt>
                <c:pt idx="237">
                  <c:v>50</c:v>
                </c:pt>
                <c:pt idx="238">
                  <c:v>50</c:v>
                </c:pt>
                <c:pt idx="239">
                  <c:v>50</c:v>
                </c:pt>
                <c:pt idx="240">
                  <c:v>50</c:v>
                </c:pt>
                <c:pt idx="241">
                  <c:v>40</c:v>
                </c:pt>
                <c:pt idx="242">
                  <c:v>60</c:v>
                </c:pt>
                <c:pt idx="243">
                  <c:v>90</c:v>
                </c:pt>
                <c:pt idx="244">
                  <c:v>90</c:v>
                </c:pt>
                <c:pt idx="245">
                  <c:v>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F6-41EB-AA4F-5782A6003A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263424"/>
        <c:axId val="342263032"/>
      </c:lineChart>
      <c:dateAx>
        <c:axId val="34226224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crossAx val="342262640"/>
        <c:crosses val="autoZero"/>
        <c:auto val="1"/>
        <c:lblOffset val="100"/>
        <c:baseTimeUnit val="months"/>
        <c:majorUnit val="60"/>
        <c:majorTimeUnit val="months"/>
        <c:minorUnit val="24"/>
      </c:dateAx>
      <c:valAx>
        <c:axId val="342262640"/>
        <c:scaling>
          <c:orientation val="minMax"/>
          <c:max val="2.4"/>
          <c:min val="0.8"/>
        </c:scaling>
        <c:delete val="0"/>
        <c:axPos val="l"/>
        <c:numFmt formatCode="0.00" sourceLinked="1"/>
        <c:majorTickMark val="out"/>
        <c:minorTickMark val="none"/>
        <c:tickLblPos val="nextTo"/>
        <c:crossAx val="342262248"/>
        <c:crosses val="autoZero"/>
        <c:crossBetween val="between"/>
      </c:valAx>
      <c:valAx>
        <c:axId val="342263032"/>
        <c:scaling>
          <c:orientation val="minMax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crossAx val="342263424"/>
        <c:crosses val="max"/>
        <c:crossBetween val="between"/>
      </c:valAx>
      <c:catAx>
        <c:axId val="342263424"/>
        <c:scaling>
          <c:orientation val="minMax"/>
        </c:scaling>
        <c:delete val="1"/>
        <c:axPos val="b"/>
        <c:majorTickMark val="out"/>
        <c:minorTickMark val="none"/>
        <c:tickLblPos val="nextTo"/>
        <c:crossAx val="34226303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Georgia" panose="02040502050405020303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0.22347</cdr:x>
      <cdr:y>0.5</cdr:y>
    </cdr:from>
    <cdr:to>
      <cdr:x>0.33828</cdr:x>
      <cdr:y>0.67591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6B7C43F8-56AE-4B85-9C8E-E9224D1A5E40}"/>
            </a:ext>
          </a:extLst>
        </cdr:cNvPr>
        <cdr:cNvSpPr txBox="1"/>
      </cdr:nvSpPr>
      <cdr:spPr>
        <a:xfrm xmlns:a="http://schemas.openxmlformats.org/drawingml/2006/main">
          <a:off x="1927172" y="2617365"/>
          <a:ext cx="990108" cy="920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dirty="0">
              <a:latin typeface="Helvetica" panose="020B0604020202020204" pitchFamily="34" charset="0"/>
              <a:cs typeface="Helvetica" panose="020B0604020202020204" pitchFamily="34" charset="0"/>
            </a:rPr>
            <a:t>Slope = -0.2%</a:t>
          </a:r>
          <a:r>
            <a:rPr lang="en-US" sz="800" baseline="0" dirty="0">
              <a:latin typeface="Helvetica" panose="020B0604020202020204" pitchFamily="34" charset="0"/>
              <a:cs typeface="Helvetica" panose="020B0604020202020204" pitchFamily="34" charset="0"/>
            </a:rPr>
            <a:t> per month</a:t>
          </a:r>
        </a:p>
        <a:p xmlns:a="http://schemas.openxmlformats.org/drawingml/2006/main">
          <a:r>
            <a:rPr lang="en-US" sz="800" baseline="0" dirty="0">
              <a:latin typeface="Helvetica" panose="020B0604020202020204" pitchFamily="34" charset="0"/>
              <a:cs typeface="Helvetica" panose="020B0604020202020204" pitchFamily="34" charset="0"/>
            </a:rPr>
            <a:t>T-stat = -3.2</a:t>
          </a:r>
          <a:endParaRPr lang="en-US" sz="8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0.52877</cdr:x>
      <cdr:y>0.2122</cdr:y>
    </cdr:from>
    <cdr:to>
      <cdr:x>0.62702</cdr:x>
      <cdr:y>0.36248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F111CF1B-B316-45C3-B570-1797E1F7E612}"/>
            </a:ext>
          </a:extLst>
        </cdr:cNvPr>
        <cdr:cNvSpPr txBox="1"/>
      </cdr:nvSpPr>
      <cdr:spPr>
        <a:xfrm xmlns:a="http://schemas.openxmlformats.org/drawingml/2006/main">
          <a:off x="4921250" y="129116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000" dirty="0">
              <a:latin typeface="Helvetica" panose="020B0604020202020204" pitchFamily="34" charset="0"/>
              <a:cs typeface="Helvetica" panose="020B0604020202020204" pitchFamily="34" charset="0"/>
            </a:rPr>
            <a:t>Standard deviation of policy interest rate</a:t>
          </a:r>
          <a:endParaRPr lang="en-GB" sz="1000" baseline="0" dirty="0">
            <a:latin typeface="Helvetica" panose="020B0604020202020204" pitchFamily="34" charset="0"/>
            <a:cs typeface="Helvetica" panose="020B0604020202020204" pitchFamily="34" charset="0"/>
          </a:endParaRPr>
        </a:p>
        <a:p xmlns:a="http://schemas.openxmlformats.org/drawingml/2006/main">
          <a:r>
            <a:rPr lang="en-GB" sz="1000" baseline="0" dirty="0">
              <a:latin typeface="Helvetica" panose="020B0604020202020204" pitchFamily="34" charset="0"/>
              <a:cs typeface="Helvetica" panose="020B0604020202020204" pitchFamily="34" charset="0"/>
            </a:rPr>
            <a:t>(left hand scale)</a:t>
          </a:r>
          <a:endParaRPr lang="en-GB" sz="10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0.32418</cdr:x>
      <cdr:y>0.76526</cdr:y>
    </cdr:from>
    <cdr:to>
      <cdr:x>0.42243</cdr:x>
      <cdr:y>0.91554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02795204-8248-4FC7-BE2D-0B45652A2E81}"/>
            </a:ext>
          </a:extLst>
        </cdr:cNvPr>
        <cdr:cNvSpPr txBox="1"/>
      </cdr:nvSpPr>
      <cdr:spPr>
        <a:xfrm xmlns:a="http://schemas.openxmlformats.org/drawingml/2006/main">
          <a:off x="2594460" y="3953054"/>
          <a:ext cx="786304" cy="776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dirty="0">
              <a:latin typeface="Helvetica" panose="020B0604020202020204" pitchFamily="34" charset="0"/>
              <a:cs typeface="Helvetica" panose="020B0604020202020204" pitchFamily="34" charset="0"/>
            </a:rPr>
            <a:t>Average </a:t>
          </a:r>
          <a:r>
            <a:rPr lang="en-GB" sz="1000" baseline="0" dirty="0">
              <a:latin typeface="Helvetica" panose="020B0604020202020204" pitchFamily="34" charset="0"/>
              <a:cs typeface="Helvetica" panose="020B0604020202020204" pitchFamily="34" charset="0"/>
            </a:rPr>
            <a:t>policy interest rate</a:t>
          </a:r>
        </a:p>
        <a:p xmlns:a="http://schemas.openxmlformats.org/drawingml/2006/main">
          <a:r>
            <a:rPr lang="en-GB" sz="1000" baseline="0" dirty="0">
              <a:latin typeface="Helvetica" panose="020B0604020202020204" pitchFamily="34" charset="0"/>
              <a:cs typeface="Helvetica" panose="020B0604020202020204" pitchFamily="34" charset="0"/>
            </a:rPr>
            <a:t> (right hand scale)</a:t>
          </a:r>
          <a:endParaRPr lang="en-GB" sz="10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0.69668</cdr:x>
      <cdr:y>0.77417</cdr:y>
    </cdr:from>
    <cdr:to>
      <cdr:x>0.79418</cdr:x>
      <cdr:y>0.9247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7729" y="4710385"/>
          <a:ext cx="914279" cy="914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000" dirty="0">
              <a:latin typeface="Helvetica" panose="020B0604020202020204" pitchFamily="34" charset="0"/>
              <a:cs typeface="Helvetica" panose="020B0604020202020204" pitchFamily="34" charset="0"/>
            </a:rPr>
            <a:t>1970-1999</a:t>
          </a:r>
        </a:p>
      </cdr:txBody>
    </cdr:sp>
  </cdr:relSizeAnchor>
  <cdr:relSizeAnchor xmlns:cdr="http://schemas.openxmlformats.org/drawingml/2006/chartDrawing">
    <cdr:from>
      <cdr:x>0.66297</cdr:x>
      <cdr:y>0.57645</cdr:y>
    </cdr:from>
    <cdr:to>
      <cdr:x>0.76021</cdr:x>
      <cdr:y>0.72598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169390" y="3502805"/>
          <a:ext cx="914186" cy="914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dirty="0">
              <a:latin typeface="Helvetica" panose="020B0604020202020204" pitchFamily="34" charset="0"/>
              <a:cs typeface="Helvetica" panose="020B0604020202020204" pitchFamily="34" charset="0"/>
            </a:rPr>
            <a:t>1950-1969</a:t>
          </a:r>
        </a:p>
      </cdr:txBody>
    </cdr:sp>
  </cdr:relSizeAnchor>
  <cdr:relSizeAnchor xmlns:cdr="http://schemas.openxmlformats.org/drawingml/2006/chartDrawing">
    <cdr:from>
      <cdr:x>0.55703</cdr:x>
      <cdr:y>0.42705</cdr:y>
    </cdr:from>
    <cdr:to>
      <cdr:x>0.65428</cdr:x>
      <cdr:y>0.57683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176559" y="2590738"/>
          <a:ext cx="914278" cy="914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dirty="0">
              <a:latin typeface="Helvetica" panose="020B0604020202020204" pitchFamily="34" charset="0"/>
              <a:cs typeface="Helvetica" panose="020B0604020202020204" pitchFamily="34" charset="0"/>
            </a:rPr>
            <a:t>2000-2008</a:t>
          </a:r>
        </a:p>
      </cdr:txBody>
    </cdr:sp>
  </cdr:relSizeAnchor>
  <cdr:relSizeAnchor xmlns:cdr="http://schemas.openxmlformats.org/drawingml/2006/chartDrawing">
    <cdr:from>
      <cdr:x>0.44688</cdr:x>
      <cdr:y>0.07042</cdr:y>
    </cdr:from>
    <cdr:to>
      <cdr:x>0.54438</cdr:x>
      <cdr:y>0.2192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160843" y="408709"/>
          <a:ext cx="914279" cy="9143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dirty="0">
              <a:latin typeface="Helvetica" panose="020B0604020202020204" pitchFamily="34" charset="0"/>
              <a:cs typeface="Helvetica" panose="020B0604020202020204" pitchFamily="34" charset="0"/>
            </a:rPr>
            <a:t>August 2020</a:t>
          </a:r>
        </a:p>
      </cdr:txBody>
    </cdr:sp>
  </cdr:relSizeAnchor>
  <cdr:relSizeAnchor xmlns:cdr="http://schemas.openxmlformats.org/drawingml/2006/chartDrawing">
    <cdr:from>
      <cdr:x>0.53425</cdr:x>
      <cdr:y>0.6139</cdr:y>
    </cdr:from>
    <cdr:to>
      <cdr:x>0.66253</cdr:x>
      <cdr:y>0.69829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xmlns="" id="{8525BEA0-0932-47D2-9ADC-6326E0B80D0E}"/>
            </a:ext>
          </a:extLst>
        </cdr:cNvPr>
        <cdr:cNvCxnSpPr/>
      </cdr:nvCxnSpPr>
      <cdr:spPr>
        <a:xfrm xmlns:a="http://schemas.openxmlformats.org/drawingml/2006/main" flipH="1">
          <a:off x="4964546" y="3729182"/>
          <a:ext cx="1200727" cy="51954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0.07434</cdr:x>
      <cdr:y>0.06396</cdr:y>
    </cdr:from>
    <cdr:to>
      <cdr:x>0.17259</cdr:x>
      <cdr:y>0.21448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CE12B13C-B53F-47B7-9618-D535987A32BD}"/>
            </a:ext>
          </a:extLst>
        </cdr:cNvPr>
        <cdr:cNvSpPr txBox="1"/>
      </cdr:nvSpPr>
      <cdr:spPr>
        <a:xfrm xmlns:a="http://schemas.openxmlformats.org/drawingml/2006/main">
          <a:off x="691866" y="3885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800">
              <a:latin typeface="Helvetica" panose="020B0604020202020204" pitchFamily="34" charset="0"/>
              <a:cs typeface="Helvetica" panose="020B0604020202020204" pitchFamily="34" charset="0"/>
            </a:rPr>
            <a:t>Depreciation</a:t>
          </a:r>
          <a:r>
            <a:rPr lang="en-GB" sz="800" baseline="0">
              <a:latin typeface="Helvetica" panose="020B0604020202020204" pitchFamily="34" charset="0"/>
              <a:cs typeface="Helvetica" panose="020B0604020202020204" pitchFamily="34" charset="0"/>
            </a:rPr>
            <a:t>: </a:t>
          </a:r>
        </a:p>
        <a:p xmlns:a="http://schemas.openxmlformats.org/drawingml/2006/main">
          <a:r>
            <a:rPr lang="en-GB" sz="800" baseline="0">
              <a:latin typeface="Helvetica" panose="020B0604020202020204" pitchFamily="34" charset="0"/>
              <a:cs typeface="Helvetica" panose="020B0604020202020204" pitchFamily="34" charset="0"/>
            </a:rPr>
            <a:t>Feb 1 to Sep 4, 2020 </a:t>
          </a:r>
          <a:endParaRPr lang="en-GB" sz="80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0.8231</cdr:x>
      <cdr:y>0.69324</cdr:y>
    </cdr:from>
    <cdr:to>
      <cdr:x>0.92135</cdr:x>
      <cdr:y>0.84376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39C9DD2-0780-44BF-A6AB-36F227522125}"/>
            </a:ext>
          </a:extLst>
        </cdr:cNvPr>
        <cdr:cNvSpPr txBox="1"/>
      </cdr:nvSpPr>
      <cdr:spPr>
        <a:xfrm xmlns:a="http://schemas.openxmlformats.org/drawingml/2006/main">
          <a:off x="3683012" y="2008168"/>
          <a:ext cx="439625" cy="436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dirty="0">
              <a:latin typeface="Helvetica" panose="020B0604020202020204" pitchFamily="34" charset="0"/>
              <a:cs typeface="Helvetica" panose="020B0604020202020204" pitchFamily="34" charset="0"/>
            </a:rPr>
            <a:t>Debt to GDP</a:t>
          </a:r>
        </a:p>
        <a:p xmlns:a="http://schemas.openxmlformats.org/drawingml/2006/main">
          <a:r>
            <a:rPr lang="en-GB" sz="800" dirty="0">
              <a:latin typeface="Helvetica" panose="020B0604020202020204" pitchFamily="34" charset="0"/>
              <a:cs typeface="Helvetica" panose="020B0604020202020204" pitchFamily="34" charset="0"/>
            </a:rPr>
            <a:t>(percent)</a:t>
          </a:r>
        </a:p>
        <a:p xmlns:a="http://schemas.openxmlformats.org/drawingml/2006/main">
          <a:r>
            <a:rPr lang="en-GB" sz="800" dirty="0">
              <a:latin typeface="Helvetica" panose="020B0604020202020204" pitchFamily="34" charset="0"/>
              <a:cs typeface="Helvetica" panose="020B0604020202020204" pitchFamily="34" charset="0"/>
            </a:rPr>
            <a:t>2018</a:t>
          </a:r>
        </a:p>
        <a:p xmlns:a="http://schemas.openxmlformats.org/drawingml/2006/main">
          <a:endParaRPr lang="en-GB" sz="8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0.05194</cdr:x>
      <cdr:y>0.02496</cdr:y>
    </cdr:from>
    <cdr:to>
      <cdr:x>0.15019</cdr:x>
      <cdr:y>0.17548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CE12B13C-B53F-47B7-9618-D535987A32BD}"/>
            </a:ext>
          </a:extLst>
        </cdr:cNvPr>
        <cdr:cNvSpPr txBox="1"/>
      </cdr:nvSpPr>
      <cdr:spPr>
        <a:xfrm xmlns:a="http://schemas.openxmlformats.org/drawingml/2006/main">
          <a:off x="483376" y="151627"/>
          <a:ext cx="914415" cy="914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800" dirty="0">
              <a:latin typeface="Helvetica" panose="020B0604020202020204" pitchFamily="34" charset="0"/>
              <a:cs typeface="Helvetica" panose="020B0604020202020204" pitchFamily="34" charset="0"/>
            </a:rPr>
            <a:t>Depreciation</a:t>
          </a:r>
          <a:r>
            <a:rPr lang="en-GB" sz="800" baseline="0" dirty="0">
              <a:latin typeface="Helvetica" panose="020B0604020202020204" pitchFamily="34" charset="0"/>
              <a:cs typeface="Helvetica" panose="020B0604020202020204" pitchFamily="34" charset="0"/>
            </a:rPr>
            <a:t>: </a:t>
          </a:r>
        </a:p>
        <a:p xmlns:a="http://schemas.openxmlformats.org/drawingml/2006/main">
          <a:r>
            <a:rPr lang="en-GB" sz="800" baseline="0" dirty="0">
              <a:latin typeface="Helvetica" panose="020B0604020202020204" pitchFamily="34" charset="0"/>
              <a:cs typeface="Helvetica" panose="020B0604020202020204" pitchFamily="34" charset="0"/>
            </a:rPr>
            <a:t>Feb 1 to Sep 4, 2020 </a:t>
          </a:r>
          <a:endParaRPr lang="en-GB" sz="8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0.82424</cdr:x>
      <cdr:y>0.66659</cdr:y>
    </cdr:from>
    <cdr:to>
      <cdr:x>0.92249</cdr:x>
      <cdr:y>0.81711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39C9DD2-0780-44BF-A6AB-36F227522125}"/>
            </a:ext>
          </a:extLst>
        </cdr:cNvPr>
        <cdr:cNvSpPr txBox="1"/>
      </cdr:nvSpPr>
      <cdr:spPr>
        <a:xfrm xmlns:a="http://schemas.openxmlformats.org/drawingml/2006/main">
          <a:off x="3688096" y="1830682"/>
          <a:ext cx="439626" cy="413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dirty="0">
              <a:latin typeface="Helvetica" panose="020B0604020202020204" pitchFamily="34" charset="0"/>
              <a:cs typeface="Helvetica" panose="020B0604020202020204" pitchFamily="34" charset="0"/>
            </a:rPr>
            <a:t>Deficit to GDP</a:t>
          </a:r>
        </a:p>
        <a:p xmlns:a="http://schemas.openxmlformats.org/drawingml/2006/main">
          <a:r>
            <a:rPr lang="en-GB" sz="800" dirty="0">
              <a:latin typeface="Helvetica" panose="020B0604020202020204" pitchFamily="34" charset="0"/>
              <a:cs typeface="Helvetica" panose="020B0604020202020204" pitchFamily="34" charset="0"/>
            </a:rPr>
            <a:t>(percent)</a:t>
          </a:r>
        </a:p>
        <a:p xmlns:a="http://schemas.openxmlformats.org/drawingml/2006/main">
          <a:r>
            <a:rPr lang="en-GB" sz="800" dirty="0">
              <a:latin typeface="Helvetica" panose="020B0604020202020204" pitchFamily="34" charset="0"/>
              <a:cs typeface="Helvetica" panose="020B0604020202020204" pitchFamily="34" charset="0"/>
            </a:rPr>
            <a:t>2019</a:t>
          </a:r>
        </a:p>
        <a:p xmlns:a="http://schemas.openxmlformats.org/drawingml/2006/main">
          <a:endParaRPr lang="en-GB" sz="8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0.05092</cdr:x>
      <cdr:y>0.03432</cdr:y>
    </cdr:from>
    <cdr:to>
      <cdr:x>0.14917</cdr:x>
      <cdr:y>0.18484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CE12B13C-B53F-47B7-9618-D535987A32BD}"/>
            </a:ext>
          </a:extLst>
        </cdr:cNvPr>
        <cdr:cNvSpPr txBox="1"/>
      </cdr:nvSpPr>
      <cdr:spPr>
        <a:xfrm xmlns:a="http://schemas.openxmlformats.org/drawingml/2006/main">
          <a:off x="473898" y="208493"/>
          <a:ext cx="914415" cy="914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800" dirty="0">
              <a:latin typeface="Helvetica" panose="020B0604020202020204" pitchFamily="34" charset="0"/>
              <a:cs typeface="Helvetica" panose="020B0604020202020204" pitchFamily="34" charset="0"/>
            </a:rPr>
            <a:t>Depreciation</a:t>
          </a:r>
          <a:r>
            <a:rPr lang="en-GB" sz="800" baseline="0" dirty="0">
              <a:latin typeface="Helvetica" panose="020B0604020202020204" pitchFamily="34" charset="0"/>
              <a:cs typeface="Helvetica" panose="020B0604020202020204" pitchFamily="34" charset="0"/>
            </a:rPr>
            <a:t>: </a:t>
          </a:r>
        </a:p>
        <a:p xmlns:a="http://schemas.openxmlformats.org/drawingml/2006/main">
          <a:r>
            <a:rPr lang="en-GB" sz="800" baseline="0" dirty="0">
              <a:latin typeface="Helvetica" panose="020B0604020202020204" pitchFamily="34" charset="0"/>
              <a:cs typeface="Helvetica" panose="020B0604020202020204" pitchFamily="34" charset="0"/>
            </a:rPr>
            <a:t>Feb 1 to Sep 4, 2020 </a:t>
          </a:r>
          <a:endParaRPr lang="en-GB" sz="8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0.77623</cdr:x>
      <cdr:y>0.57638</cdr:y>
    </cdr:from>
    <cdr:to>
      <cdr:x>0.87448</cdr:x>
      <cdr:y>0.7269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39C9DD2-0780-44BF-A6AB-36F227522125}"/>
            </a:ext>
          </a:extLst>
        </cdr:cNvPr>
        <cdr:cNvSpPr txBox="1"/>
      </cdr:nvSpPr>
      <cdr:spPr>
        <a:xfrm xmlns:a="http://schemas.openxmlformats.org/drawingml/2006/main">
          <a:off x="3473287" y="1582938"/>
          <a:ext cx="439625" cy="413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dirty="0">
              <a:latin typeface="Helvetica" panose="020B0604020202020204" pitchFamily="34" charset="0"/>
              <a:cs typeface="Helvetica" panose="020B0604020202020204" pitchFamily="34" charset="0"/>
            </a:rPr>
            <a:t>Private</a:t>
          </a:r>
          <a:r>
            <a:rPr lang="en-GB" sz="800" baseline="0" dirty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GB" sz="800" dirty="0">
              <a:latin typeface="Helvetica" panose="020B0604020202020204" pitchFamily="34" charset="0"/>
              <a:cs typeface="Helvetica" panose="020B0604020202020204" pitchFamily="34" charset="0"/>
            </a:rPr>
            <a:t>Debt to GDP</a:t>
          </a:r>
        </a:p>
        <a:p xmlns:a="http://schemas.openxmlformats.org/drawingml/2006/main">
          <a:r>
            <a:rPr lang="en-GB" sz="800" dirty="0">
              <a:latin typeface="Helvetica" panose="020B0604020202020204" pitchFamily="34" charset="0"/>
              <a:cs typeface="Helvetica" panose="020B0604020202020204" pitchFamily="34" charset="0"/>
            </a:rPr>
            <a:t>(percent)</a:t>
          </a:r>
        </a:p>
        <a:p xmlns:a="http://schemas.openxmlformats.org/drawingml/2006/main">
          <a:r>
            <a:rPr lang="en-GB" sz="800" dirty="0">
              <a:latin typeface="Helvetica" panose="020B0604020202020204" pitchFamily="34" charset="0"/>
              <a:cs typeface="Helvetica" panose="020B0604020202020204" pitchFamily="34" charset="0"/>
            </a:rPr>
            <a:t>2018</a:t>
          </a:r>
        </a:p>
        <a:p xmlns:a="http://schemas.openxmlformats.org/drawingml/2006/main">
          <a:endParaRPr lang="en-GB" sz="8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0.05194</cdr:x>
      <cdr:y>0.02496</cdr:y>
    </cdr:from>
    <cdr:to>
      <cdr:x>0.15019</cdr:x>
      <cdr:y>0.17548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CE12B13C-B53F-47B7-9618-D535987A32BD}"/>
            </a:ext>
          </a:extLst>
        </cdr:cNvPr>
        <cdr:cNvSpPr txBox="1"/>
      </cdr:nvSpPr>
      <cdr:spPr>
        <a:xfrm xmlns:a="http://schemas.openxmlformats.org/drawingml/2006/main">
          <a:off x="483376" y="151627"/>
          <a:ext cx="914415" cy="914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800" dirty="0">
              <a:latin typeface="Helvetica" panose="020B0604020202020204" pitchFamily="34" charset="0"/>
              <a:cs typeface="Helvetica" panose="020B0604020202020204" pitchFamily="34" charset="0"/>
            </a:rPr>
            <a:t>Depreciation</a:t>
          </a:r>
          <a:r>
            <a:rPr lang="en-GB" sz="800" baseline="0" dirty="0">
              <a:latin typeface="Helvetica" panose="020B0604020202020204" pitchFamily="34" charset="0"/>
              <a:cs typeface="Helvetica" panose="020B0604020202020204" pitchFamily="34" charset="0"/>
            </a:rPr>
            <a:t>: </a:t>
          </a:r>
        </a:p>
        <a:p xmlns:a="http://schemas.openxmlformats.org/drawingml/2006/main">
          <a:r>
            <a:rPr lang="en-GB" sz="800" baseline="0" dirty="0">
              <a:latin typeface="Helvetica" panose="020B0604020202020204" pitchFamily="34" charset="0"/>
              <a:cs typeface="Helvetica" panose="020B0604020202020204" pitchFamily="34" charset="0"/>
            </a:rPr>
            <a:t>Feb 1 to Sep</a:t>
          </a:r>
          <a:r>
            <a:rPr lang="en-GB" sz="800" dirty="0">
              <a:latin typeface="Helvetica" panose="020B0604020202020204" pitchFamily="34" charset="0"/>
              <a:cs typeface="Helvetica" panose="020B0604020202020204" pitchFamily="34" charset="0"/>
            </a:rPr>
            <a:t> 4</a:t>
          </a:r>
          <a:r>
            <a:rPr lang="en-GB" sz="800" baseline="0" dirty="0">
              <a:latin typeface="Helvetica" panose="020B0604020202020204" pitchFamily="34" charset="0"/>
              <a:cs typeface="Helvetica" panose="020B0604020202020204" pitchFamily="34" charset="0"/>
            </a:rPr>
            <a:t>, 2020 </a:t>
          </a:r>
          <a:endParaRPr lang="en-GB" sz="8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0.76636</cdr:x>
      <cdr:y>0.56018</cdr:y>
    </cdr:from>
    <cdr:to>
      <cdr:x>0.86461</cdr:x>
      <cdr:y>0.7107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39C9DD2-0780-44BF-A6AB-36F227522125}"/>
            </a:ext>
          </a:extLst>
        </cdr:cNvPr>
        <cdr:cNvSpPr txBox="1"/>
      </cdr:nvSpPr>
      <cdr:spPr>
        <a:xfrm xmlns:a="http://schemas.openxmlformats.org/drawingml/2006/main">
          <a:off x="3286261" y="1434658"/>
          <a:ext cx="421308" cy="3854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800" dirty="0">
              <a:latin typeface="Helvetica" panose="020B0604020202020204" pitchFamily="34" charset="0"/>
              <a:cs typeface="Helvetica" panose="020B0604020202020204" pitchFamily="34" charset="0"/>
            </a:rPr>
            <a:t>Reserves </a:t>
          </a:r>
        </a:p>
        <a:p xmlns:a="http://schemas.openxmlformats.org/drawingml/2006/main">
          <a:r>
            <a:rPr lang="en-GB" sz="800" dirty="0">
              <a:latin typeface="Helvetica" panose="020B0604020202020204" pitchFamily="34" charset="0"/>
              <a:cs typeface="Helvetica" panose="020B0604020202020204" pitchFamily="34" charset="0"/>
            </a:rPr>
            <a:t>(percent of GDP)</a:t>
          </a:r>
        </a:p>
        <a:p xmlns:a="http://schemas.openxmlformats.org/drawingml/2006/main">
          <a:r>
            <a:rPr lang="en-GB" sz="800" dirty="0">
              <a:latin typeface="Helvetica" panose="020B0604020202020204" pitchFamily="34" charset="0"/>
              <a:cs typeface="Helvetica" panose="020B0604020202020204" pitchFamily="34" charset="0"/>
            </a:rPr>
            <a:t>end 2019</a:t>
          </a:r>
        </a:p>
        <a:p xmlns:a="http://schemas.openxmlformats.org/drawingml/2006/main">
          <a:endParaRPr lang="en-GB" sz="8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0.20645</cdr:x>
      <cdr:y>0.44294</cdr:y>
    </cdr:from>
    <cdr:to>
      <cdr:x>0.32126</cdr:x>
      <cdr:y>0.61886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6B7C43F8-56AE-4B85-9C8E-E9224D1A5E40}"/>
            </a:ext>
          </a:extLst>
        </cdr:cNvPr>
        <cdr:cNvSpPr txBox="1"/>
      </cdr:nvSpPr>
      <cdr:spPr>
        <a:xfrm xmlns:a="http://schemas.openxmlformats.org/drawingml/2006/main">
          <a:off x="1740564" y="2352138"/>
          <a:ext cx="967956" cy="934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800" dirty="0">
              <a:latin typeface="Helvetica" panose="020B0604020202020204" pitchFamily="34" charset="0"/>
              <a:cs typeface="Helvetica" panose="020B0604020202020204" pitchFamily="34" charset="0"/>
            </a:rPr>
            <a:t>Slope</a:t>
          </a:r>
          <a:r>
            <a:rPr lang="en-US" sz="800" baseline="0" dirty="0">
              <a:latin typeface="Helvetica" panose="020B0604020202020204" pitchFamily="34" charset="0"/>
              <a:cs typeface="Helvetica" panose="020B0604020202020204" pitchFamily="34" charset="0"/>
            </a:rPr>
            <a:t> = </a:t>
          </a:r>
          <a:r>
            <a:rPr lang="en-US" sz="800" dirty="0">
              <a:latin typeface="Helvetica" panose="020B0604020202020204" pitchFamily="34" charset="0"/>
              <a:cs typeface="Helvetica" panose="020B0604020202020204" pitchFamily="34" charset="0"/>
            </a:rPr>
            <a:t>-0.2%</a:t>
          </a:r>
          <a:r>
            <a:rPr lang="en-US" sz="800" baseline="0" dirty="0">
              <a:latin typeface="Helvetica" panose="020B0604020202020204" pitchFamily="34" charset="0"/>
              <a:cs typeface="Helvetica" panose="020B0604020202020204" pitchFamily="34" charset="0"/>
            </a:rPr>
            <a:t> per month</a:t>
          </a:r>
        </a:p>
        <a:p xmlns:a="http://schemas.openxmlformats.org/drawingml/2006/main">
          <a:r>
            <a:rPr lang="en-US" sz="800" baseline="0" dirty="0">
              <a:latin typeface="Helvetica" panose="020B0604020202020204" pitchFamily="34" charset="0"/>
              <a:cs typeface="Helvetica" panose="020B0604020202020204" pitchFamily="34" charset="0"/>
            </a:rPr>
            <a:t>T-stat = -5.7</a:t>
          </a:r>
          <a:endParaRPr lang="en-US" sz="8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0.67654</cdr:x>
      <cdr:y>0.79058</cdr:y>
    </cdr:from>
    <cdr:to>
      <cdr:x>0.92256</cdr:x>
      <cdr:y>0.94765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8E1B48D-9F79-4FFA-8AF7-A90A28BB0017}"/>
            </a:ext>
          </a:extLst>
        </cdr:cNvPr>
        <cdr:cNvSpPr txBox="1"/>
      </cdr:nvSpPr>
      <cdr:spPr>
        <a:xfrm xmlns:a="http://schemas.openxmlformats.org/drawingml/2006/main">
          <a:off x="6286480" y="4794268"/>
          <a:ext cx="2286059" cy="952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b="1" dirty="0">
              <a:solidFill>
                <a:srgbClr val="0070C0"/>
              </a:solidFill>
              <a:latin typeface="Georgia" panose="02040502050405020303" pitchFamily="18" charset="0"/>
            </a:rPr>
            <a:t>March,</a:t>
          </a:r>
          <a:r>
            <a:rPr lang="en-GB" sz="1200" b="1" baseline="0" dirty="0">
              <a:solidFill>
                <a:srgbClr val="0070C0"/>
              </a:solidFill>
              <a:latin typeface="Georgia" panose="02040502050405020303" pitchFamily="18" charset="0"/>
            </a:rPr>
            <a:t> 2020 value = -17.6</a:t>
          </a:r>
        </a:p>
        <a:p xmlns:a="http://schemas.openxmlformats.org/drawingml/2006/main">
          <a:r>
            <a:rPr lang="en-GB" sz="1200" b="1" baseline="0" dirty="0">
              <a:solidFill>
                <a:srgbClr val="0070C0"/>
              </a:solidFill>
              <a:latin typeface="Georgia" panose="02040502050405020303" pitchFamily="18" charset="0"/>
            </a:rPr>
            <a:t>Lowest on record</a:t>
          </a:r>
          <a:endParaRPr lang="en-GB" sz="1200" b="1" dirty="0">
            <a:solidFill>
              <a:srgbClr val="0070C0"/>
            </a:solidFill>
            <a:latin typeface="Georgia" panose="02040502050405020303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0.56923</cdr:x>
      <cdr:y>0.14418</cdr:y>
    </cdr:from>
    <cdr:to>
      <cdr:x>0.71488</cdr:x>
      <cdr:y>0.38335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97832" y="875914"/>
          <a:ext cx="1355567" cy="1452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0.63128</cdr:x>
      <cdr:y>0.2681</cdr:y>
    </cdr:from>
    <cdr:to>
      <cdr:x>0.84247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36010" y="1383189"/>
          <a:ext cx="1651309" cy="1196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Helvetica" panose="020B0604020202020204" pitchFamily="34" charset="0"/>
              <a:cs typeface="Helvetica" panose="020B0604020202020204" pitchFamily="34" charset="0"/>
            </a:rPr>
            <a:t>Standard deviation of</a:t>
          </a:r>
        </a:p>
        <a:p xmlns:a="http://schemas.openxmlformats.org/drawingml/2006/main">
          <a:r>
            <a:rPr lang="en-US" sz="1200" dirty="0">
              <a:latin typeface="Helvetica" panose="020B0604020202020204" pitchFamily="34" charset="0"/>
              <a:cs typeface="Helvetica" panose="020B0604020202020204" pitchFamily="34" charset="0"/>
            </a:rPr>
            <a:t>annual inflation across 22 </a:t>
          </a:r>
        </a:p>
        <a:p xmlns:a="http://schemas.openxmlformats.org/drawingml/2006/main">
          <a:r>
            <a:rPr lang="en-US" sz="1200" dirty="0">
              <a:latin typeface="Helvetica" panose="020B0604020202020204" pitchFamily="34" charset="0"/>
              <a:cs typeface="Helvetica" panose="020B0604020202020204" pitchFamily="34" charset="0"/>
            </a:rPr>
            <a:t>advanced economies</a:t>
          </a:r>
        </a:p>
        <a:p xmlns:a="http://schemas.openxmlformats.org/drawingml/2006/main">
          <a:r>
            <a:rPr lang="en-US" sz="1200" dirty="0">
              <a:latin typeface="Helvetica" panose="020B0604020202020204" pitchFamily="34" charset="0"/>
              <a:cs typeface="Helvetica" panose="020B0604020202020204" pitchFamily="34" charset="0"/>
            </a:rPr>
            <a:t>(bars, right axis)</a:t>
          </a:r>
        </a:p>
      </cdr:txBody>
    </cdr:sp>
  </cdr:relSizeAnchor>
  <cdr:relSizeAnchor xmlns:cdr="http://schemas.openxmlformats.org/drawingml/2006/chartDrawing">
    <cdr:from>
      <cdr:x>0.17415</cdr:x>
      <cdr:y>0.14633</cdr:y>
    </cdr:from>
    <cdr:to>
      <cdr:x>0.31741</cdr:x>
      <cdr:y>0.43406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61695" y="754960"/>
          <a:ext cx="1120159" cy="1484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Helvetica" panose="020B0604020202020204" pitchFamily="34" charset="0"/>
              <a:cs typeface="Helvetica" panose="020B0604020202020204" pitchFamily="34" charset="0"/>
            </a:rPr>
            <a:t>Median annual </a:t>
          </a:r>
        </a:p>
        <a:p xmlns:a="http://schemas.openxmlformats.org/drawingml/2006/main">
          <a:r>
            <a:rPr lang="en-US" sz="1200" dirty="0">
              <a:latin typeface="Helvetica" panose="020B0604020202020204" pitchFamily="34" charset="0"/>
              <a:cs typeface="Helvetica" panose="020B0604020202020204" pitchFamily="34" charset="0"/>
            </a:rPr>
            <a:t>inflation rate </a:t>
          </a:r>
        </a:p>
        <a:p xmlns:a="http://schemas.openxmlformats.org/drawingml/2006/main">
          <a:r>
            <a:rPr lang="en-US" sz="1200" dirty="0">
              <a:latin typeface="Helvetica" panose="020B0604020202020204" pitchFamily="34" charset="0"/>
              <a:cs typeface="Helvetica" panose="020B0604020202020204" pitchFamily="34" charset="0"/>
            </a:rPr>
            <a:t>(solid line, left axis)</a:t>
          </a:r>
        </a:p>
      </cdr:txBody>
    </cdr:sp>
  </cdr:relSizeAnchor>
  <cdr:relSizeAnchor xmlns:cdr="http://schemas.openxmlformats.org/drawingml/2006/chartDrawing">
    <cdr:from>
      <cdr:x>0.47744</cdr:x>
      <cdr:y>0.42602</cdr:y>
    </cdr:from>
    <cdr:to>
      <cdr:x>0.69416</cdr:x>
      <cdr:y>0.7187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xmlns="" id="{89B7DC2D-3AAF-4B0D-AF88-F60B23BDE7C6}"/>
            </a:ext>
          </a:extLst>
        </cdr:cNvPr>
        <cdr:cNvCxnSpPr/>
      </cdr:nvCxnSpPr>
      <cdr:spPr>
        <a:xfrm xmlns:a="http://schemas.openxmlformats.org/drawingml/2006/main" flipH="1">
          <a:off x="3733102" y="2197916"/>
          <a:ext cx="1694576" cy="151001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0.45031</cdr:x>
      <cdr:y>0.10262</cdr:y>
    </cdr:from>
    <cdr:to>
      <cdr:x>0.54855</cdr:x>
      <cdr:y>0.2529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B29A2C1-3ABC-45EB-B21C-642B2AF9CF10}"/>
            </a:ext>
          </a:extLst>
        </cdr:cNvPr>
        <cdr:cNvSpPr txBox="1"/>
      </cdr:nvSpPr>
      <cdr:spPr>
        <a:xfrm xmlns:a="http://schemas.openxmlformats.org/drawingml/2006/main">
          <a:off x="4191000" y="6244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0.25111</cdr:x>
      <cdr:y>0.32417</cdr:y>
    </cdr:from>
    <cdr:to>
      <cdr:x>0.34936</cdr:x>
      <cdr:y>0.47445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3D4D210B-C6EB-4EE7-B46B-68AB78A1ACB6}"/>
            </a:ext>
          </a:extLst>
        </cdr:cNvPr>
        <cdr:cNvSpPr txBox="1"/>
      </cdr:nvSpPr>
      <cdr:spPr>
        <a:xfrm xmlns:a="http://schemas.openxmlformats.org/drawingml/2006/main">
          <a:off x="2131112" y="1812393"/>
          <a:ext cx="833821" cy="840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dirty="0">
              <a:latin typeface="Helvetica" panose="020B0604020202020204" pitchFamily="34" charset="0"/>
              <a:cs typeface="Helvetica" panose="020B0604020202020204" pitchFamily="34" charset="0"/>
            </a:rPr>
            <a:t>Standard</a:t>
          </a:r>
          <a:r>
            <a:rPr lang="en-GB" sz="1200" baseline="0" dirty="0">
              <a:latin typeface="Helvetica" panose="020B0604020202020204" pitchFamily="34" charset="0"/>
              <a:cs typeface="Helvetica" panose="020B0604020202020204" pitchFamily="34" charset="0"/>
            </a:rPr>
            <a:t> Deviation of </a:t>
          </a:r>
        </a:p>
        <a:p xmlns:a="http://schemas.openxmlformats.org/drawingml/2006/main">
          <a:r>
            <a:rPr lang="en-GB" sz="1200" baseline="0" dirty="0">
              <a:latin typeface="Helvetica" panose="020B0604020202020204" pitchFamily="34" charset="0"/>
              <a:cs typeface="Helvetica" panose="020B0604020202020204" pitchFamily="34" charset="0"/>
            </a:rPr>
            <a:t>policy interest rate</a:t>
          </a:r>
        </a:p>
        <a:p xmlns:a="http://schemas.openxmlformats.org/drawingml/2006/main">
          <a:r>
            <a:rPr lang="en-GB" sz="1200" baseline="0" dirty="0">
              <a:latin typeface="Helvetica" panose="020B0604020202020204" pitchFamily="34" charset="0"/>
              <a:cs typeface="Helvetica" panose="020B0604020202020204" pitchFamily="34" charset="0"/>
            </a:rPr>
            <a:t>(left hand scale)</a:t>
          </a:r>
          <a:endParaRPr lang="en-GB" sz="12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0.73699</cdr:x>
      <cdr:y>0.16299</cdr:y>
    </cdr:from>
    <cdr:to>
      <cdr:x>0.83524</cdr:x>
      <cdr:y>0.31327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F563B16-FCD5-434B-BF9E-0F84782BA191}"/>
            </a:ext>
          </a:extLst>
        </cdr:cNvPr>
        <cdr:cNvSpPr txBox="1"/>
      </cdr:nvSpPr>
      <cdr:spPr>
        <a:xfrm xmlns:a="http://schemas.openxmlformats.org/drawingml/2006/main">
          <a:off x="6254647" y="911254"/>
          <a:ext cx="833821" cy="840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Helvetica" panose="020B0604020202020204" pitchFamily="34" charset="0"/>
              <a:cs typeface="Helvetica" panose="020B0604020202020204" pitchFamily="34" charset="0"/>
            </a:rPr>
            <a:t>Share of policy rates</a:t>
          </a:r>
          <a:r>
            <a:rPr lang="en-GB" sz="1200" baseline="0" dirty="0">
              <a:latin typeface="Helvetica" panose="020B0604020202020204" pitchFamily="34" charset="0"/>
              <a:cs typeface="Helvetica" panose="020B0604020202020204" pitchFamily="34" charset="0"/>
            </a:rPr>
            <a:t> at </a:t>
          </a:r>
        </a:p>
        <a:p xmlns:a="http://schemas.openxmlformats.org/drawingml/2006/main">
          <a:r>
            <a:rPr lang="en-GB" sz="1200" baseline="0" dirty="0">
              <a:latin typeface="Helvetica" panose="020B0604020202020204" pitchFamily="34" charset="0"/>
              <a:cs typeface="Helvetica" panose="020B0604020202020204" pitchFamily="34" charset="0"/>
            </a:rPr>
            <a:t>or below 0.5%</a:t>
          </a:r>
        </a:p>
        <a:p xmlns:a="http://schemas.openxmlformats.org/drawingml/2006/main">
          <a:r>
            <a:rPr lang="en-GB" sz="1200" baseline="0" dirty="0">
              <a:latin typeface="Helvetica" panose="020B0604020202020204" pitchFamily="34" charset="0"/>
              <a:cs typeface="Helvetica" panose="020B0604020202020204" pitchFamily="34" charset="0"/>
            </a:rPr>
            <a:t>(right hand scale)</a:t>
          </a:r>
          <a:endParaRPr lang="en-GB" sz="12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0.5885</cdr:x>
      <cdr:y>0.76796</cdr:y>
    </cdr:from>
    <cdr:to>
      <cdr:x>0.686</cdr:x>
      <cdr:y>0.91799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41310" y="4016016"/>
          <a:ext cx="768953" cy="784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000" dirty="0">
              <a:latin typeface="Helvetica" panose="020B0604020202020204" pitchFamily="34" charset="0"/>
              <a:cs typeface="Helvetica" panose="020B0604020202020204" pitchFamily="34" charset="0"/>
            </a:rPr>
            <a:t>1970-1999</a:t>
          </a:r>
        </a:p>
      </cdr:txBody>
    </cdr:sp>
  </cdr:relSizeAnchor>
  <cdr:relSizeAnchor xmlns:cdr="http://schemas.openxmlformats.org/drawingml/2006/chartDrawing">
    <cdr:from>
      <cdr:x>0.39153</cdr:x>
      <cdr:y>0.5748</cdr:y>
    </cdr:from>
    <cdr:to>
      <cdr:x>0.48827</cdr:x>
      <cdr:y>0.72508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618346" y="349134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dirty="0">
              <a:latin typeface="Helvetica" panose="020B0604020202020204" pitchFamily="34" charset="0"/>
              <a:cs typeface="Helvetica" panose="020B0604020202020204" pitchFamily="34" charset="0"/>
            </a:rPr>
            <a:t>1950-1969</a:t>
          </a:r>
        </a:p>
      </cdr:txBody>
    </cdr:sp>
  </cdr:relSizeAnchor>
  <cdr:relSizeAnchor xmlns:cdr="http://schemas.openxmlformats.org/drawingml/2006/chartDrawing">
    <cdr:from>
      <cdr:x>0.32355</cdr:x>
      <cdr:y>0.21667</cdr:y>
    </cdr:from>
    <cdr:to>
      <cdr:x>0.42105</cdr:x>
      <cdr:y>0.36595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983346" y="130925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dirty="0">
              <a:latin typeface="Helvetica" panose="020B0604020202020204" pitchFamily="34" charset="0"/>
              <a:cs typeface="Helvetica" panose="020B0604020202020204" pitchFamily="34" charset="0"/>
            </a:rPr>
            <a:t>2000-2008</a:t>
          </a:r>
        </a:p>
      </cdr:txBody>
    </cdr:sp>
  </cdr:relSizeAnchor>
  <cdr:relSizeAnchor xmlns:cdr="http://schemas.openxmlformats.org/drawingml/2006/chartDrawing">
    <cdr:from>
      <cdr:x>0.09108</cdr:x>
      <cdr:y>0.05714</cdr:y>
    </cdr:from>
    <cdr:to>
      <cdr:x>0.18908</cdr:x>
      <cdr:y>0.20642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12800" y="3278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000" dirty="0">
              <a:latin typeface="Helvetica" panose="020B0604020202020204" pitchFamily="34" charset="0"/>
              <a:cs typeface="Helvetica" panose="020B0604020202020204" pitchFamily="34" charset="0"/>
            </a:rPr>
            <a:t>August 2020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0.39505</cdr:x>
      <cdr:y>0.71436</cdr:y>
    </cdr:from>
    <cdr:to>
      <cdr:x>0.4933</cdr:x>
      <cdr:y>0.86464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EE767152-13E3-4C1C-9B9D-1ECF373FD620}"/>
            </a:ext>
          </a:extLst>
        </cdr:cNvPr>
        <cdr:cNvSpPr txBox="1"/>
      </cdr:nvSpPr>
      <cdr:spPr>
        <a:xfrm xmlns:a="http://schemas.openxmlformats.org/drawingml/2006/main">
          <a:off x="3268498" y="4006425"/>
          <a:ext cx="812876" cy="842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dirty="0">
              <a:latin typeface="Helvetica" panose="020B0604020202020204" pitchFamily="34" charset="0"/>
              <a:cs typeface="Helvetica" panose="020B0604020202020204" pitchFamily="34" charset="0"/>
            </a:rPr>
            <a:t>World GDP-weighted inflation,</a:t>
          </a:r>
        </a:p>
        <a:p xmlns:a="http://schemas.openxmlformats.org/drawingml/2006/main">
          <a:r>
            <a:rPr lang="en-GB" sz="1200" dirty="0">
              <a:latin typeface="Helvetica" panose="020B0604020202020204" pitchFamily="34" charset="0"/>
              <a:cs typeface="Helvetica" panose="020B0604020202020204" pitchFamily="34" charset="0"/>
            </a:rPr>
            <a:t>(area, left</a:t>
          </a:r>
          <a:r>
            <a:rPr lang="en-GB" sz="1200" baseline="0" dirty="0">
              <a:latin typeface="Helvetica" panose="020B0604020202020204" pitchFamily="34" charset="0"/>
              <a:cs typeface="Helvetica" panose="020B0604020202020204" pitchFamily="34" charset="0"/>
            </a:rPr>
            <a:t> scale)</a:t>
          </a:r>
          <a:r>
            <a:rPr lang="en-GB" sz="1200" dirty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</a:p>
      </cdr:txBody>
    </cdr:sp>
  </cdr:relSizeAnchor>
  <cdr:relSizeAnchor xmlns:cdr="http://schemas.openxmlformats.org/drawingml/2006/chartDrawing">
    <cdr:from>
      <cdr:x>0.71425</cdr:x>
      <cdr:y>0.37965</cdr:y>
    </cdr:from>
    <cdr:to>
      <cdr:x>0.8125</cdr:x>
      <cdr:y>0.52993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D10D457-6246-45BF-AD24-B388CC72BDCF}"/>
            </a:ext>
          </a:extLst>
        </cdr:cNvPr>
        <cdr:cNvSpPr txBox="1"/>
      </cdr:nvSpPr>
      <cdr:spPr>
        <a:xfrm xmlns:a="http://schemas.openxmlformats.org/drawingml/2006/main">
          <a:off x="5909399" y="2129241"/>
          <a:ext cx="812876" cy="8428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Helvetica" panose="020B0604020202020204" pitchFamily="34" charset="0"/>
              <a:cs typeface="Helvetica" panose="020B0604020202020204" pitchFamily="34" charset="0"/>
            </a:rPr>
            <a:t>G3 exchange</a:t>
          </a:r>
          <a:r>
            <a:rPr lang="en-GB" sz="1200" baseline="0" dirty="0">
              <a:latin typeface="Helvetica" panose="020B0604020202020204" pitchFamily="34" charset="0"/>
              <a:cs typeface="Helvetica" panose="020B0604020202020204" pitchFamily="34" charset="0"/>
            </a:rPr>
            <a:t> rate volatility</a:t>
          </a:r>
        </a:p>
        <a:p xmlns:a="http://schemas.openxmlformats.org/drawingml/2006/main">
          <a:r>
            <a:rPr lang="en-GB" sz="1200" dirty="0">
              <a:latin typeface="Helvetica" panose="020B0604020202020204" pitchFamily="34" charset="0"/>
              <a:cs typeface="Helvetica" panose="020B0604020202020204" pitchFamily="34" charset="0"/>
            </a:rPr>
            <a:t>(line, right scale)</a:t>
          </a:r>
        </a:p>
      </cdr:txBody>
    </cdr:sp>
  </cdr:relSizeAnchor>
  <cdr:relSizeAnchor xmlns:cdr="http://schemas.openxmlformats.org/drawingml/2006/chartDrawing">
    <cdr:from>
      <cdr:x>0.08475</cdr:x>
      <cdr:y>0.03057</cdr:y>
    </cdr:from>
    <cdr:to>
      <cdr:x>0.40134</cdr:x>
      <cdr:y>0.08831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01171" y="171452"/>
          <a:ext cx="2619375" cy="3238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200" dirty="0">
              <a:latin typeface="Helvetica" panose="020B0604020202020204" pitchFamily="34" charset="0"/>
              <a:cs typeface="Helvetica" panose="020B0604020202020204" pitchFamily="34" charset="0"/>
            </a:rPr>
            <a:t>High inflation ended Bretton Woods I</a:t>
          </a:r>
          <a:endParaRPr lang="en-US" sz="12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0.59303</cdr:x>
      <cdr:y>0.107</cdr:y>
    </cdr:from>
    <cdr:to>
      <cdr:x>0.92862</cdr:x>
      <cdr:y>0.16474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906459" y="600078"/>
          <a:ext cx="2776538" cy="3238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Helvetica" panose="020B0604020202020204" pitchFamily="34" charset="0"/>
              <a:cs typeface="Helvetica" panose="020B0604020202020204" pitchFamily="34" charset="0"/>
            </a:rPr>
            <a:t>Low  inflation enabled Bretton Woods II</a:t>
          </a:r>
          <a:endParaRPr lang="en-US" sz="12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0.56751</cdr:x>
      <cdr:y>0.14404</cdr:y>
    </cdr:from>
    <cdr:to>
      <cdr:x>0.71265</cdr:x>
      <cdr:y>0.38443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48076" y="571500"/>
          <a:ext cx="933450" cy="942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0.42166</cdr:x>
      <cdr:y>0.13912</cdr:y>
    </cdr:from>
    <cdr:to>
      <cdr:x>0.63465</cdr:x>
      <cdr:y>0.3727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01325" y="795591"/>
          <a:ext cx="1869618" cy="1335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>
              <a:latin typeface="Georgia" panose="02040502050405020303" pitchFamily="18" charset="0"/>
              <a:cs typeface="Times New Roman" panose="02020603050405020304" pitchFamily="18" charset="0"/>
            </a:rPr>
            <a:t>Share with annual inflation</a:t>
          </a:r>
        </a:p>
        <a:p xmlns:a="http://schemas.openxmlformats.org/drawingml/2006/main">
          <a:r>
            <a:rPr lang="en-US" sz="1200" dirty="0">
              <a:latin typeface="Georgia" panose="02040502050405020303" pitchFamily="18" charset="0"/>
              <a:cs typeface="Times New Roman" panose="02020603050405020304" pitchFamily="18" charset="0"/>
            </a:rPr>
            <a:t>below 2.5% (solid line)</a:t>
          </a:r>
        </a:p>
      </cdr:txBody>
    </cdr:sp>
  </cdr:relSizeAnchor>
  <cdr:relSizeAnchor xmlns:cdr="http://schemas.openxmlformats.org/drawingml/2006/chartDrawing">
    <cdr:from>
      <cdr:x>0.81186</cdr:x>
      <cdr:y>0.63292</cdr:y>
    </cdr:from>
    <cdr:to>
      <cdr:x>0.95662</cdr:x>
      <cdr:y>0.86651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64848" y="3853024"/>
          <a:ext cx="1348865" cy="1422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>
              <a:latin typeface="Georgia" panose="02040502050405020303" pitchFamily="18" charset="0"/>
              <a:cs typeface="Times New Roman" panose="02020603050405020304" pitchFamily="18" charset="0"/>
            </a:rPr>
            <a:t>Share with deflation</a:t>
          </a:r>
        </a:p>
        <a:p xmlns:a="http://schemas.openxmlformats.org/drawingml/2006/main">
          <a:r>
            <a:rPr lang="en-US" sz="1200">
              <a:latin typeface="Georgia" panose="02040502050405020303" pitchFamily="18" charset="0"/>
              <a:cs typeface="Times New Roman" panose="02020603050405020304" pitchFamily="18" charset="0"/>
            </a:rPr>
            <a:t>(dashed line)</a:t>
          </a:r>
        </a:p>
      </cdr:txBody>
    </cdr:sp>
  </cdr:relSizeAnchor>
  <cdr:relSizeAnchor xmlns:cdr="http://schemas.openxmlformats.org/drawingml/2006/chartDrawing">
    <cdr:from>
      <cdr:x>0.79678</cdr:x>
      <cdr:y>0.84307</cdr:y>
    </cdr:from>
    <cdr:to>
      <cdr:x>0.79579</cdr:x>
      <cdr:y>0.84404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33014" y="3092450"/>
          <a:ext cx="600809" cy="692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0.65587</cdr:x>
      <cdr:y>0.81352</cdr:y>
    </cdr:from>
    <cdr:to>
      <cdr:x>0.77671</cdr:x>
      <cdr:y>0.98115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50233" y="3060342"/>
          <a:ext cx="797208" cy="651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900" i="1">
              <a:latin typeface="Times New Roman" panose="02020603050405020304" pitchFamily="18" charset="0"/>
              <a:cs typeface="Times New Roman" panose="02020603050405020304" pitchFamily="18" charset="0"/>
            </a:rPr>
            <a:t>Japan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0.3514</cdr:x>
      <cdr:y>0.72937</cdr:y>
    </cdr:from>
    <cdr:to>
      <cdr:x>0.43681</cdr:x>
      <cdr:y>0.87763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46CDB253-A9DE-4F28-BB92-652A67F6D694}"/>
            </a:ext>
          </a:extLst>
        </cdr:cNvPr>
        <cdr:cNvSpPr txBox="1"/>
      </cdr:nvSpPr>
      <cdr:spPr>
        <a:xfrm xmlns:a="http://schemas.openxmlformats.org/drawingml/2006/main">
          <a:off x="2727853" y="3519932"/>
          <a:ext cx="663047" cy="715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200" dirty="0">
              <a:latin typeface="Helvetica" panose="020B0604020202020204" pitchFamily="34" charset="0"/>
              <a:cs typeface="Helvetica" panose="020B0604020202020204" pitchFamily="34" charset="0"/>
            </a:rPr>
            <a:t>Share of</a:t>
          </a:r>
          <a:r>
            <a:rPr lang="en-GB" sz="1200" baseline="0" dirty="0">
              <a:latin typeface="Helvetica" panose="020B0604020202020204" pitchFamily="34" charset="0"/>
              <a:cs typeface="Helvetica" panose="020B0604020202020204" pitchFamily="34" charset="0"/>
            </a:rPr>
            <a:t> economies in hyperinflation </a:t>
          </a:r>
        </a:p>
        <a:p xmlns:a="http://schemas.openxmlformats.org/drawingml/2006/main">
          <a:r>
            <a:rPr lang="en-GB" sz="1200" baseline="0" dirty="0">
              <a:latin typeface="Helvetica" panose="020B0604020202020204" pitchFamily="34" charset="0"/>
              <a:cs typeface="Helvetica" panose="020B0604020202020204" pitchFamily="34" charset="0"/>
            </a:rPr>
            <a:t>(area)</a:t>
          </a:r>
          <a:endParaRPr lang="en-GB" sz="12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0.17516</cdr:x>
      <cdr:y>0.13322</cdr:y>
    </cdr:from>
    <cdr:to>
      <cdr:x>0.27357</cdr:x>
      <cdr:y>0.28401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15FD7BD2-375D-4261-A1F1-4557A3E53D84}"/>
            </a:ext>
          </a:extLst>
        </cdr:cNvPr>
        <cdr:cNvSpPr txBox="1"/>
      </cdr:nvSpPr>
      <cdr:spPr>
        <a:xfrm xmlns:a="http://schemas.openxmlformats.org/drawingml/2006/main">
          <a:off x="1359736" y="642901"/>
          <a:ext cx="763944" cy="7277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en-GB" sz="1200" dirty="0">
              <a:latin typeface="Helvetica" panose="020B0604020202020204" pitchFamily="34" charset="0"/>
              <a:cs typeface="Helvetica" panose="020B0604020202020204" pitchFamily="34" charset="0"/>
            </a:rPr>
            <a:t>Median</a:t>
          </a:r>
          <a:r>
            <a:rPr lang="en-GB" sz="1200" baseline="0" dirty="0"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GB" sz="1200" dirty="0">
              <a:latin typeface="Helvetica" panose="020B0604020202020204" pitchFamily="34" charset="0"/>
              <a:cs typeface="Helvetica" panose="020B0604020202020204" pitchFamily="34" charset="0"/>
            </a:rPr>
            <a:t>inflation </a:t>
          </a:r>
        </a:p>
        <a:p xmlns:a="http://schemas.openxmlformats.org/drawingml/2006/main">
          <a:pPr rtl="0"/>
          <a:r>
            <a:rPr lang="en-GB" sz="1200" baseline="0" dirty="0">
              <a:latin typeface="Helvetica" panose="020B0604020202020204" pitchFamily="34" charset="0"/>
              <a:cs typeface="Helvetica" panose="020B0604020202020204" pitchFamily="34" charset="0"/>
            </a:rPr>
            <a:t>(year on year, line)</a:t>
          </a:r>
          <a:endParaRPr lang="en-GB" sz="1200" dirty="0">
            <a:latin typeface="Helvetica" panose="020B0604020202020204" pitchFamily="34" charset="0"/>
            <a:cs typeface="Helvetica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3B833-B656-4216-840B-063D8248A01C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ECDEC-D9E6-4210-A6BE-612487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4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C721-FB7E-444E-BA1C-DF09DF3479D9}" type="datetime1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Ilzetzki, Reinhart and Rogoff: Euro Punching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3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DA44-1AAE-4873-9E47-B2FA46CFE1E9}" type="datetime1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Ilzetzki, Reinhart and Rogoff: Euro Punching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6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1F3C-9777-4E02-A209-0CB6B3371F3E}" type="datetime1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Ilzetzki, Reinhart and Rogoff: Euro Punching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3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28700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8701"/>
            <a:ext cx="7886700" cy="5148262"/>
          </a:xfrm>
        </p:spPr>
        <p:txBody>
          <a:bodyPr/>
          <a:lstStyle>
            <a:lvl1pPr>
              <a:lnSpc>
                <a:spcPct val="120000"/>
              </a:lnSpc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4FB6-C1FA-41A7-820F-F3AE90856D57}" type="datetime1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399" y="6356355"/>
            <a:ext cx="3552825" cy="365125"/>
          </a:xfrm>
        </p:spPr>
        <p:txBody>
          <a:bodyPr/>
          <a:lstStyle>
            <a:lvl1pPr>
              <a:defRPr cap="small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GB" dirty="0"/>
              <a:t>Ilzetzki, Reinhart and Rogoff: BPEA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7C26085B-DCC6-4CCC-BA38-F9628F8E4F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39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440F-1B27-49F2-95DE-C7FB0A9261A6}" type="datetime1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Ilzetzki, Reinhart and Rogoff: Euro Punching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"/>
            <a:ext cx="7886700" cy="8858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85825"/>
            <a:ext cx="3886200" cy="52911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85825"/>
            <a:ext cx="3886200" cy="5291138"/>
          </a:xfrm>
        </p:spPr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AE873-97F5-4D77-9C1C-366AEB6EA767}" type="datetime1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small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Ilzetzki, Reinhart and Rogoff: Euro Punching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2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9D1D6-0BCF-4E9E-A918-8C6F62E61069}" type="datetime1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Ilzetzki, Reinhart and Rogoff: Euro Punching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89155"/>
            <a:ext cx="7886700" cy="958849"/>
          </a:xfrm>
        </p:spPr>
        <p:txBody>
          <a:bodyPr>
            <a:normAutofit/>
          </a:bodyPr>
          <a:lstStyle>
            <a:lvl1pPr algn="ctr">
              <a:defRPr sz="28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F90AE-6494-44D9-8B17-05C0ED796BEE}" type="datetime1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86050" y="6356355"/>
            <a:ext cx="3771900" cy="365125"/>
          </a:xfrm>
        </p:spPr>
        <p:txBody>
          <a:bodyPr/>
          <a:lstStyle>
            <a:lvl1pPr>
              <a:defRPr cap="small" baseline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GB" dirty="0" err="1"/>
              <a:t>Ilzetzki</a:t>
            </a:r>
            <a:r>
              <a:rPr lang="en-GB" dirty="0"/>
              <a:t>, Reinhart and </a:t>
            </a:r>
            <a:r>
              <a:rPr lang="en-GB" dirty="0" err="1"/>
              <a:t>Rogoff</a:t>
            </a:r>
            <a:r>
              <a:rPr lang="en-GB" dirty="0"/>
              <a:t>: BPEA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2746380"/>
            <a:ext cx="7886700" cy="958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3922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9DCBD-988E-454B-9FBA-681D04F4E4FB}" type="datetime1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Ilzetzki, Reinhart and Rogoff: Euro Punching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0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3431D-4757-408B-B903-E3E1B2A6D86E}" type="datetime1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Ilzetzki, Reinhart and Rogoff: Euro Punching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7EFCD-E085-4D75-B68E-F867C9CAF2BF}" type="datetime1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Ilzetzki, Reinhart and Rogoff: Euro Punching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9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73E4B-D512-468A-9C95-B7DED186008B}" type="datetime1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Ilzetzki, Reinhart and Rogoff: Euro Punching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6085B-DCC6-4CCC-BA38-F9628F8E4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6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" Target="slide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chart" Target="../charts/char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chart" Target="../charts/char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228602" y="574680"/>
            <a:ext cx="8677275" cy="11493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en-GB" sz="32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3200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Will the Secular Decline in Exchange Rate &amp; Inflation Volatility Survive Covid-19?</a:t>
            </a:r>
            <a:endParaRPr lang="en-US" sz="3200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28602" y="2765430"/>
            <a:ext cx="8677275" cy="1606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2060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GB" sz="2400" cap="small" dirty="0">
                <a:solidFill>
                  <a:schemeClr val="tx1"/>
                </a:solidFill>
              </a:rPr>
              <a:t>Ethan Ilzetzki, London School of Economics</a:t>
            </a:r>
          </a:p>
          <a:p>
            <a:pPr>
              <a:lnSpc>
                <a:spcPct val="120000"/>
              </a:lnSpc>
            </a:pPr>
            <a:r>
              <a:rPr lang="en-GB" sz="2400" cap="small" dirty="0">
                <a:solidFill>
                  <a:schemeClr val="tx1"/>
                </a:solidFill>
              </a:rPr>
              <a:t>Carmen M. Reinhart, World Bank &amp; Harvard University</a:t>
            </a:r>
          </a:p>
          <a:p>
            <a:pPr>
              <a:lnSpc>
                <a:spcPct val="120000"/>
              </a:lnSpc>
            </a:pPr>
            <a:r>
              <a:rPr lang="en-GB" sz="2400" cap="small" dirty="0">
                <a:solidFill>
                  <a:schemeClr val="tx1"/>
                </a:solidFill>
              </a:rPr>
              <a:t>Kenneth S. Rogoff, Harvard University</a:t>
            </a:r>
            <a:endParaRPr lang="en-US" sz="2400" cap="sm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2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has Exchange Rate Volatility Declined?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02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DAFC9-1082-4774-9CF7-161AA8C2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Has ER Volatility Declined?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B2884B-43EF-45FB-9E53-FD93A08D0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dirty="0"/>
              <a:t>Our main hypothesis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0070C0"/>
                </a:solidFill>
              </a:rPr>
              <a:t>	Inflation volatility has declined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0070C0"/>
                </a:solidFill>
              </a:rPr>
              <a:t>	Short and </a:t>
            </a:r>
            <a:r>
              <a:rPr lang="en-GB" sz="2000">
                <a:solidFill>
                  <a:srgbClr val="0070C0"/>
                </a:solidFill>
              </a:rPr>
              <a:t>long term </a:t>
            </a:r>
            <a:r>
              <a:rPr lang="en-GB" sz="2000" dirty="0">
                <a:solidFill>
                  <a:srgbClr val="0070C0"/>
                </a:solidFill>
              </a:rPr>
              <a:t>interest rate volatility have declined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0070C0"/>
                </a:solidFill>
              </a:rPr>
              <a:t>	True also of differentials across countries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Casual Evidence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sz="2000" dirty="0">
                <a:solidFill>
                  <a:srgbClr val="0070C0"/>
                </a:solidFill>
                <a:sym typeface="Wingdings" panose="05000000000000000000" pitchFamily="2" charset="2"/>
              </a:rPr>
              <a:t> F</a:t>
            </a:r>
            <a:r>
              <a:rPr lang="en-GB" sz="2000" dirty="0">
                <a:solidFill>
                  <a:srgbClr val="0070C0"/>
                </a:solidFill>
              </a:rPr>
              <a:t>its the timing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0070C0"/>
                </a:solidFill>
              </a:rPr>
              <a:t>		</a:t>
            </a:r>
            <a:r>
              <a:rPr lang="en-GB" sz="1800" dirty="0">
                <a:solidFill>
                  <a:srgbClr val="0070C0"/>
                </a:solidFill>
              </a:rPr>
              <a:t>ECB  goes negative in June 2014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rgbClr val="0070C0"/>
                </a:solidFill>
              </a:rPr>
              <a:t>		Euro and yen yields hit zero in 2014-2015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	</a:t>
            </a:r>
            <a:r>
              <a:rPr lang="en-GB" sz="200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GB" sz="2000" dirty="0">
                <a:solidFill>
                  <a:srgbClr val="0070C0"/>
                </a:solidFill>
              </a:rPr>
              <a:t>Covid-19: </a:t>
            </a:r>
            <a:r>
              <a:rPr lang="en-US" sz="2000" dirty="0">
                <a:solidFill>
                  <a:srgbClr val="0070C0"/>
                </a:solidFill>
              </a:rPr>
              <a:t>Volatility in everything else went up</a:t>
            </a:r>
            <a:endParaRPr lang="en-GB" sz="2000" dirty="0">
              <a:solidFill>
                <a:srgbClr val="0070C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754950-BEFA-45BB-B73B-CE776CB0E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E58C0DA-A8AC-4E29-A906-6668FAB6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43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402306-A76C-457D-B0C4-D9F57DCF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Declining Inflation Differentials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A83AD1-1998-4630-B0D8-45A47605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09B895-D0CF-41C6-9E25-86F82B22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B5F6E76-EC75-430A-BE32-DF524D4C8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347089"/>
              </p:ext>
            </p:extLst>
          </p:nvPr>
        </p:nvGraphicFramePr>
        <p:xfrm>
          <a:off x="696285" y="889233"/>
          <a:ext cx="7819065" cy="5159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38B679-0B93-4E82-958C-8E75CC39FDB2}"/>
              </a:ext>
            </a:extLst>
          </p:cNvPr>
          <p:cNvSpPr txBox="1"/>
          <p:nvPr/>
        </p:nvSpPr>
        <p:spPr>
          <a:xfrm>
            <a:off x="443919" y="6048462"/>
            <a:ext cx="2930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Source: IMF WEO and the authors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CFB4B4-A315-4426-A167-139FFB17C04A}"/>
              </a:ext>
            </a:extLst>
          </p:cNvPr>
          <p:cNvSpPr txBox="1"/>
          <p:nvPr/>
        </p:nvSpPr>
        <p:spPr>
          <a:xfrm>
            <a:off x="6193572" y="6048462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  <a:hlinkClick r:id="rId3" action="ppaction://hlinksldjump"/>
              </a:rPr>
              <a:t>Low inflation and deflation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CFB4B4-A315-4426-A167-139FFB17C04A}"/>
              </a:ext>
            </a:extLst>
          </p:cNvPr>
          <p:cNvSpPr txBox="1"/>
          <p:nvPr/>
        </p:nvSpPr>
        <p:spPr>
          <a:xfrm>
            <a:off x="6193572" y="6356239"/>
            <a:ext cx="163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  <a:hlinkClick r:id="rId4" action="ppaction://hlinksldjump"/>
              </a:rPr>
              <a:t>Emerging Markets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265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248C8A-106C-4B09-BC9A-0258FB41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Declining Interest Rate Differentials:</a:t>
            </a:r>
            <a:br>
              <a:rPr lang="en-GB" dirty="0"/>
            </a:br>
            <a:r>
              <a:rPr lang="en-GB" dirty="0"/>
              <a:t>Policy Rates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FE35029-BFD8-412E-A616-C29718778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860D77-9C4B-4DD7-8116-F654ED0B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D3AACD7A-4C12-419B-B851-D62C62863D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913050"/>
              </p:ext>
            </p:extLst>
          </p:nvPr>
        </p:nvGraphicFramePr>
        <p:xfrm>
          <a:off x="271376" y="667361"/>
          <a:ext cx="8486729" cy="5590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D3D624-C2AC-4A10-84F9-E2AF7F803B85}"/>
              </a:ext>
            </a:extLst>
          </p:cNvPr>
          <p:cNvSpPr txBox="1"/>
          <p:nvPr/>
        </p:nvSpPr>
        <p:spPr>
          <a:xfrm>
            <a:off x="92281" y="6231140"/>
            <a:ext cx="7245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10 top currencies by trading volume. Source: IFS, national central banks, and the authors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C2D1B0-7940-49A0-82DC-92E05D961592}"/>
              </a:ext>
            </a:extLst>
          </p:cNvPr>
          <p:cNvSpPr txBox="1"/>
          <p:nvPr/>
        </p:nvSpPr>
        <p:spPr>
          <a:xfrm>
            <a:off x="6608773" y="6522148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  <a:hlinkClick r:id="rId3" action="ppaction://hlinksldjump"/>
              </a:rPr>
              <a:t>Longer history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55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B55B3-1E2E-4076-A6EB-A919383B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Declining Interest Rate Differentials:</a:t>
            </a:r>
            <a:br>
              <a:rPr lang="en-GB" dirty="0"/>
            </a:br>
            <a:r>
              <a:rPr lang="en-GB" dirty="0"/>
              <a:t>10-year Yields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F9C989-29AC-4A51-8F65-CB3AB2D0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A79B7D-E24F-413A-A31D-1521E2BB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DED64ED4-21B7-47D3-85D4-78862D95F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993368"/>
              </p:ext>
            </p:extLst>
          </p:nvPr>
        </p:nvGraphicFramePr>
        <p:xfrm>
          <a:off x="738230" y="1107347"/>
          <a:ext cx="7777119" cy="515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8E1A6C-A324-49C6-AFBF-681F7724D178}"/>
              </a:ext>
            </a:extLst>
          </p:cNvPr>
          <p:cNvSpPr txBox="1"/>
          <p:nvPr/>
        </p:nvSpPr>
        <p:spPr>
          <a:xfrm>
            <a:off x="92281" y="6231140"/>
            <a:ext cx="569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Histogram of 10-year yields, high income countries excluding Greece</a:t>
            </a:r>
          </a:p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Source: </a:t>
            </a:r>
            <a:r>
              <a:rPr lang="en-GB" sz="1400" dirty="0" err="1">
                <a:latin typeface="Helvetica" panose="020B0604020202020204" pitchFamily="34" charset="0"/>
                <a:cs typeface="Helvetica" panose="020B0604020202020204" pitchFamily="34" charset="0"/>
              </a:rPr>
              <a:t>OECD.stat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 and the authors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3BDFDD-D0B9-4E22-975F-E69D62D9638D}"/>
              </a:ext>
            </a:extLst>
          </p:cNvPr>
          <p:cNvSpPr txBox="1"/>
          <p:nvPr/>
        </p:nvSpPr>
        <p:spPr>
          <a:xfrm>
            <a:off x="7774843" y="6153383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  <a:hlinkClick r:id="rId4" action="ppaction://hlinksldjump"/>
              </a:rPr>
              <a:t>Real yields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C185BF30-7953-4AA8-A6B1-9797CF554E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06476"/>
              </p:ext>
            </p:extLst>
          </p:nvPr>
        </p:nvGraphicFramePr>
        <p:xfrm>
          <a:off x="5108546" y="1624318"/>
          <a:ext cx="2819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Worksheet" r:id="rId5" imgW="2819314" imgH="1142962" progId="Excel.Sheet.8">
                  <p:embed/>
                </p:oleObj>
              </mc:Choice>
              <mc:Fallback>
                <p:oleObj name="Worksheet" r:id="rId5" imgW="2819314" imgH="11429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8546" y="1624318"/>
                        <a:ext cx="28194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709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Hypotheses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Generalized decline in financial risks</a:t>
            </a:r>
          </a:p>
          <a:p>
            <a:pPr marL="0" indent="0">
              <a:buNone/>
            </a:pPr>
            <a:r>
              <a:rPr lang="en-GB" dirty="0"/>
              <a:t>The dollar’s rise as an anchor currency</a:t>
            </a:r>
          </a:p>
          <a:p>
            <a:pPr marL="0" indent="0">
              <a:buNone/>
            </a:pPr>
            <a:r>
              <a:rPr lang="en-GB" dirty="0"/>
              <a:t>Swap lines</a:t>
            </a:r>
          </a:p>
          <a:p>
            <a:pPr marL="0" indent="0">
              <a:buNone/>
            </a:pPr>
            <a:r>
              <a:rPr lang="en-GB" dirty="0"/>
              <a:t>The real economy</a:t>
            </a:r>
          </a:p>
          <a:p>
            <a:pPr marL="0" indent="0">
              <a:buNone/>
            </a:pPr>
            <a:r>
              <a:rPr lang="en-GB" dirty="0"/>
              <a:t>Fiscal policy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None seem sufficient to explain timing and extent of volatility decline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0070C0"/>
                </a:solidFill>
              </a:rPr>
              <a:t>		See full argument in paper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89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Implied Currency and Stock Market Volatility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89036411-F7F8-45C7-BA5C-2C7F11624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046709"/>
              </p:ext>
            </p:extLst>
          </p:nvPr>
        </p:nvGraphicFramePr>
        <p:xfrm>
          <a:off x="276225" y="847726"/>
          <a:ext cx="8362950" cy="528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24300" y="1657350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VIX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4300" y="5450707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Currency VIX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4923" y="6079356"/>
            <a:ext cx="1992853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Jan 2020: lowest in history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105775" y="5895975"/>
            <a:ext cx="0" cy="183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29275" y="3369362"/>
            <a:ext cx="2257349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Covid</a:t>
            </a:r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 19: </a:t>
            </a:r>
          </a:p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CVIX below its 21</a:t>
            </a:r>
            <a:r>
              <a:rPr lang="en-GB" sz="1200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st</a:t>
            </a:r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 century </a:t>
            </a:r>
          </a:p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Median except for March 2020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43549" y="1552700"/>
            <a:ext cx="2484783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Covid</a:t>
            </a:r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 19: </a:t>
            </a:r>
          </a:p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VIX in the upper 1% of </a:t>
            </a:r>
          </a:p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historical values in over a century.</a:t>
            </a:r>
          </a:p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  <a:hlinkClick r:id="rId3" action="ppaction://hlinksldjump"/>
              </a:rPr>
              <a:t>History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68E1A6C-A324-49C6-AFBF-681F7724D178}"/>
              </a:ext>
            </a:extLst>
          </p:cNvPr>
          <p:cNvSpPr txBox="1"/>
          <p:nvPr/>
        </p:nvSpPr>
        <p:spPr>
          <a:xfrm>
            <a:off x="147878" y="6198260"/>
            <a:ext cx="6255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Source: Chicago Board Options Exchange</a:t>
            </a:r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Deutsche Bank and the authors 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834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Dornbusch’s</a:t>
            </a:r>
            <a:r>
              <a:rPr lang="en-GB" dirty="0"/>
              <a:t> Revenge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 err="1"/>
              <a:t>Dornbusch</a:t>
            </a:r>
            <a:r>
              <a:rPr lang="en-GB" dirty="0"/>
              <a:t> (1976): monetary policy important driver of exchange rate volatility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0070C0"/>
                </a:solidFill>
              </a:rPr>
              <a:t>	Hard to verify empirically (e.g. Meese &amp; </a:t>
            </a:r>
            <a:r>
              <a:rPr lang="en-GB" sz="2000" dirty="0" err="1">
                <a:solidFill>
                  <a:srgbClr val="0070C0"/>
                </a:solidFill>
              </a:rPr>
              <a:t>Rogoff</a:t>
            </a:r>
            <a:r>
              <a:rPr lang="en-GB" sz="2000" dirty="0">
                <a:solidFill>
                  <a:srgbClr val="0070C0"/>
                </a:solidFill>
              </a:rPr>
              <a:t> 1983)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Recent exchange rate theories</a:t>
            </a:r>
            <a:r>
              <a:rPr lang="en-GB" dirty="0">
                <a:sym typeface="Wingdings" panose="05000000000000000000" pitchFamily="2" charset="2"/>
              </a:rPr>
              <a:t> focus on financial risks driving exchange rate volatility</a:t>
            </a: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0070C0"/>
                </a:solidFill>
              </a:rPr>
              <a:t>	</a:t>
            </a:r>
            <a:r>
              <a:rPr lang="en-GB" sz="2000" dirty="0" err="1">
                <a:solidFill>
                  <a:srgbClr val="0070C0"/>
                </a:solidFill>
              </a:rPr>
              <a:t>Gabaix</a:t>
            </a:r>
            <a:r>
              <a:rPr lang="en-GB" sz="2000" dirty="0">
                <a:solidFill>
                  <a:srgbClr val="0070C0"/>
                </a:solidFill>
              </a:rPr>
              <a:t> &amp; </a:t>
            </a:r>
            <a:r>
              <a:rPr lang="en-GB" sz="2000" dirty="0" err="1">
                <a:solidFill>
                  <a:srgbClr val="0070C0"/>
                </a:solidFill>
              </a:rPr>
              <a:t>Maggiori</a:t>
            </a:r>
            <a:r>
              <a:rPr lang="en-GB" sz="2000" dirty="0">
                <a:solidFill>
                  <a:srgbClr val="0070C0"/>
                </a:solidFill>
              </a:rPr>
              <a:t> (2015), </a:t>
            </a:r>
            <a:r>
              <a:rPr lang="en-GB" sz="2000" dirty="0" err="1">
                <a:solidFill>
                  <a:srgbClr val="0070C0"/>
                </a:solidFill>
              </a:rPr>
              <a:t>Itshoki</a:t>
            </a:r>
            <a:r>
              <a:rPr lang="en-GB" sz="2000" dirty="0">
                <a:solidFill>
                  <a:srgbClr val="0070C0"/>
                </a:solidFill>
              </a:rPr>
              <a:t> &amp; </a:t>
            </a:r>
            <a:r>
              <a:rPr lang="en-GB" sz="2000" dirty="0" err="1">
                <a:solidFill>
                  <a:srgbClr val="0070C0"/>
                </a:solidFill>
              </a:rPr>
              <a:t>Mukhin</a:t>
            </a:r>
            <a:r>
              <a:rPr lang="en-GB" sz="2000" dirty="0">
                <a:solidFill>
                  <a:srgbClr val="0070C0"/>
                </a:solidFill>
              </a:rPr>
              <a:t> (2019)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The Covid-19 “natural experiment”: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0070C0"/>
                </a:solidFill>
              </a:rPr>
              <a:t>	Enormous financial volatility.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0070C0"/>
                </a:solidFill>
              </a:rPr>
              <a:t>	Little interest rate variability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0070C0"/>
                </a:solidFill>
              </a:rPr>
              <a:t>	Exchange rate volatility muted</a:t>
            </a: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386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Risks to Extended Bretton Woods II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36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Surprizing Stability of Bretton Woods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Global monetary stability in the 21</a:t>
            </a:r>
            <a:r>
              <a:rPr lang="en-GB" baseline="30000" dirty="0"/>
              <a:t>st</a:t>
            </a:r>
            <a:r>
              <a:rPr lang="en-GB" dirty="0"/>
              <a:t> century reflects success of monetary policy independence</a:t>
            </a:r>
          </a:p>
          <a:p>
            <a:pPr marL="0" indent="0">
              <a:buNone/>
            </a:pPr>
            <a:r>
              <a:rPr lang="en-GB" dirty="0"/>
              <a:t>Also rides on underlying </a:t>
            </a:r>
            <a:r>
              <a:rPr lang="en-GB" dirty="0" err="1"/>
              <a:t>favorable</a:t>
            </a:r>
            <a:r>
              <a:rPr lang="en-GB" dirty="0"/>
              <a:t> conditions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0070C0"/>
                </a:solidFill>
              </a:rPr>
              <a:t>	Downward price pressures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0070C0"/>
                </a:solidFill>
              </a:rPr>
              <a:t>	</a:t>
            </a:r>
            <a:r>
              <a:rPr lang="en-GB" sz="2000" dirty="0">
                <a:solidFill>
                  <a:srgbClr val="0070C0"/>
                </a:solidFill>
                <a:sym typeface="Wingdings" panose="05000000000000000000" pitchFamily="2" charset="2"/>
              </a:rPr>
              <a:t>	</a:t>
            </a:r>
            <a:r>
              <a:rPr lang="en-GB" sz="1800" dirty="0">
                <a:solidFill>
                  <a:srgbClr val="0070C0"/>
                </a:solidFill>
              </a:rPr>
              <a:t>Effective global </a:t>
            </a:r>
            <a:r>
              <a:rPr lang="en-GB" sz="1800" dirty="0" err="1">
                <a:solidFill>
                  <a:srgbClr val="0070C0"/>
                </a:solidFill>
              </a:rPr>
              <a:t>labor</a:t>
            </a:r>
            <a:r>
              <a:rPr lang="en-GB" sz="1800" dirty="0">
                <a:solidFill>
                  <a:srgbClr val="0070C0"/>
                </a:solidFill>
              </a:rPr>
              <a:t> force expansion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rgbClr val="0070C0"/>
                </a:solidFill>
              </a:rPr>
              <a:t>		(China, female participation, Eastern Europe)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0070C0"/>
                </a:solidFill>
              </a:rPr>
              <a:t>	Declining equilibrium real interest rate</a:t>
            </a:r>
          </a:p>
          <a:p>
            <a:pPr marL="0" indent="0">
              <a:buNone/>
            </a:pPr>
            <a:r>
              <a:rPr lang="en-GB" dirty="0"/>
              <a:t>Main risks to the status quo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</a:t>
            </a:r>
            <a:r>
              <a:rPr lang="en-GB" sz="2000" dirty="0">
                <a:solidFill>
                  <a:srgbClr val="0070C0"/>
                </a:solidFill>
              </a:rPr>
              <a:t>Inflation risks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0070C0"/>
                </a:solidFill>
              </a:rPr>
              <a:t>		</a:t>
            </a:r>
            <a:r>
              <a:rPr lang="en-GB" sz="1800" dirty="0">
                <a:solidFill>
                  <a:srgbClr val="0070C0"/>
                </a:solidFill>
              </a:rPr>
              <a:t>Massive monetary expansion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rgbClr val="0070C0"/>
                </a:solidFill>
              </a:rPr>
              <a:t>		Long term scarring effects of Covid-19 supply shocks</a:t>
            </a: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0070C0"/>
                </a:solidFill>
              </a:rPr>
              <a:t>	Amassing public debt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</a:t>
            </a:r>
            <a:r>
              <a:rPr lang="en-GB" sz="2000" dirty="0">
                <a:solidFill>
                  <a:srgbClr val="0070C0"/>
                </a:solidFill>
              </a:rPr>
              <a:t>Deglobalization</a:t>
            </a:r>
            <a:endParaRPr lang="en-GB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4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2045C-CF90-462A-B21F-AAF176EB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 Dollar-Yen Volatility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B42FB88-08FD-48FE-A5CE-92F0A288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B5FA59-1498-4C2D-B85D-34779D06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A02D56-A76B-43BD-A93F-D24F695A8513}"/>
              </a:ext>
            </a:extLst>
          </p:cNvPr>
          <p:cNvSpPr txBox="1"/>
          <p:nvPr/>
        </p:nvSpPr>
        <p:spPr>
          <a:xfrm>
            <a:off x="122471" y="6086213"/>
            <a:ext cx="7343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Note: 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Absolute value of month 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on 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month exchange 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rate change, 4 month moving average. </a:t>
            </a:r>
          </a:p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Source: IFS and the authors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8FEA899E-0F93-45A9-A4D8-B5C4F87B9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562681"/>
              </p:ext>
            </p:extLst>
          </p:nvPr>
        </p:nvGraphicFramePr>
        <p:xfrm>
          <a:off x="318782" y="713064"/>
          <a:ext cx="8623882" cy="5234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728E6D-A419-4078-9682-AA8BF84DC64D}"/>
              </a:ext>
            </a:extLst>
          </p:cNvPr>
          <p:cNvSpPr txBox="1"/>
          <p:nvPr/>
        </p:nvSpPr>
        <p:spPr>
          <a:xfrm>
            <a:off x="8074711" y="6090106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  <a:hlinkClick r:id="rId3" action="ppaction://hlinksldjump"/>
              </a:rPr>
              <a:t>Levels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72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Monetary Aggregates During Covid-19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F6B100C3-E09A-47D8-8BAE-9F269628E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839432"/>
              </p:ext>
            </p:extLst>
          </p:nvPr>
        </p:nvGraphicFramePr>
        <p:xfrm>
          <a:off x="219075" y="904875"/>
          <a:ext cx="43053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B7124F00-D5E6-4B7A-8CF0-0BF1FE218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108011"/>
              </p:ext>
            </p:extLst>
          </p:nvPr>
        </p:nvGraphicFramePr>
        <p:xfrm>
          <a:off x="4524375" y="847724"/>
          <a:ext cx="4505325" cy="5238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6250" y="1189851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M2 Growth: </a:t>
            </a:r>
          </a:p>
          <a:p>
            <a:r>
              <a:rPr lang="en-GB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US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34385" y="1189850"/>
            <a:ext cx="202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M3 Growth:</a:t>
            </a:r>
          </a:p>
          <a:p>
            <a:r>
              <a:rPr lang="en-GB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US, Eurozone, Japan, UK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4033" y="2266950"/>
            <a:ext cx="293116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Unlike GFC, monetary expansion has translated into broader monetary aggregates in Covid-19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275" y="6217855"/>
            <a:ext cx="3459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Sources: National central banks and the authors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37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Inflation and Exchange Rate Stability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ACFF81B3-AF91-4BAE-A147-322068647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555265"/>
              </p:ext>
            </p:extLst>
          </p:nvPr>
        </p:nvGraphicFramePr>
        <p:xfrm>
          <a:off x="241803" y="857249"/>
          <a:ext cx="8273547" cy="560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7164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CDCA70-ECC3-4709-9083-73439C77F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Fiscal Risks: Outstanding Debt Securities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D6A357-E833-4ADB-9BEE-89AFA4FF3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6B65852-68CC-410E-800D-6E263863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09618977-8D3F-421F-847D-8D343E5BB7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524994"/>
              </p:ext>
            </p:extLst>
          </p:nvPr>
        </p:nvGraphicFramePr>
        <p:xfrm>
          <a:off x="1333850" y="1308684"/>
          <a:ext cx="7181500" cy="447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4C20DD-DFED-492F-BAF1-FA2404143474}"/>
              </a:ext>
            </a:extLst>
          </p:cNvPr>
          <p:cNvSpPr txBox="1"/>
          <p:nvPr/>
        </p:nvSpPr>
        <p:spPr>
          <a:xfrm>
            <a:off x="7707220" y="1028701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latin typeface="Georgia" panose="02040502050405020303" pitchFamily="18" charset="0"/>
              </a:rPr>
              <a:t>Billions US$</a:t>
            </a:r>
            <a:endParaRPr lang="en-US" sz="1200" dirty="0"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886C76-87A6-4283-B7CA-8A0EBCAD59A2}"/>
              </a:ext>
            </a:extLst>
          </p:cNvPr>
          <p:cNvSpPr txBox="1"/>
          <p:nvPr/>
        </p:nvSpPr>
        <p:spPr>
          <a:xfrm>
            <a:off x="161578" y="5987023"/>
            <a:ext cx="8674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August 2020 or latest data available. Converted at market rates of August 2020. Other Eurozone are high-grade Euro denominated debt (Austria, Belgium, Finland, Netherlands). Other major currencies are Australia, Canada, Sweden, Switzerland, and UK. </a:t>
            </a:r>
          </a:p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Source: National finance ministries and the authors.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8E3195-3819-45D2-8756-FB8635A456E5}"/>
              </a:ext>
            </a:extLst>
          </p:cNvPr>
          <p:cNvSpPr txBox="1"/>
          <p:nvPr/>
        </p:nvSpPr>
        <p:spPr>
          <a:xfrm>
            <a:off x="6660755" y="5526794"/>
            <a:ext cx="217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Early warnings from EMs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475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F2446-1660-4812-A319-FA995418E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E72450-43EA-48CA-A552-0150A5431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dirty="0"/>
              <a:t>Document a secular decline in volatility of major exchange rates in 21</a:t>
            </a:r>
            <a:r>
              <a:rPr lang="en-GB" baseline="30000" dirty="0"/>
              <a:t>st</a:t>
            </a:r>
            <a:r>
              <a:rPr lang="en-GB" dirty="0"/>
              <a:t> century, accelerating since 2014.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n-GB" sz="2000" dirty="0">
                <a:solidFill>
                  <a:srgbClr val="0070C0"/>
                </a:solidFill>
              </a:rPr>
              <a:t>Has outlived Bretton Woods</a:t>
            </a:r>
            <a:endParaRPr lang="en-GB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0070C0"/>
                </a:solidFill>
              </a:rPr>
              <a:t>	Has so far survived Covid-19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Our hypothesis: caused by decline in inflation, interest rate volatility.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Bretton Woods didn’t survive the stagflation of the 70s. Cannot take survival of Extended Bretton Woods II for granted.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FEAA35-40E7-43C5-A415-8533992E9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51E594-1A56-4EC3-BFE1-4F137D721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99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Materials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75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27D64E-16DE-44C2-AA5C-348A71AC4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Exchange Rate Levels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0E7B72-05C6-42DC-B291-7B5DF139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35EAC32-1C13-4383-BECD-E4E21966C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5FAC15EA-F8D9-4AD7-A375-1FB6C4BE8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507013"/>
              </p:ext>
            </p:extLst>
          </p:nvPr>
        </p:nvGraphicFramePr>
        <p:xfrm>
          <a:off x="201336" y="696285"/>
          <a:ext cx="3699545" cy="5545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11FDFECE-AA9B-46ED-88FD-84F693A2A9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659305"/>
              </p:ext>
            </p:extLst>
          </p:nvPr>
        </p:nvGraphicFramePr>
        <p:xfrm>
          <a:off x="4647501" y="696286"/>
          <a:ext cx="4573112" cy="5766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122D47D-F0EB-4E21-A5B0-9040D30AAC87}"/>
              </a:ext>
            </a:extLst>
          </p:cNvPr>
          <p:cNvSpPr txBox="1"/>
          <p:nvPr/>
        </p:nvSpPr>
        <p:spPr>
          <a:xfrm>
            <a:off x="2986480" y="1143648"/>
            <a:ext cx="535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Euro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656949-0079-421D-942A-7489F654AB76}"/>
              </a:ext>
            </a:extLst>
          </p:cNvPr>
          <p:cNvSpPr txBox="1"/>
          <p:nvPr/>
        </p:nvSpPr>
        <p:spPr>
          <a:xfrm>
            <a:off x="7232413" y="1102112"/>
            <a:ext cx="458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Yen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291016A-4080-479D-B29E-AFE8F7FF2112}"/>
              </a:ext>
            </a:extLst>
          </p:cNvPr>
          <p:cNvSpPr txBox="1"/>
          <p:nvPr/>
        </p:nvSpPr>
        <p:spPr>
          <a:xfrm>
            <a:off x="7486650" y="6413397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  <a:hlinkClick r:id="rId4" action="ppaction://hlinksldjump"/>
              </a:rPr>
              <a:t>Return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68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8A46FC-4243-46C1-963A-68077C278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Exchange Rate Variability: </a:t>
            </a:r>
            <a:br>
              <a:rPr lang="en-GB" dirty="0"/>
            </a:br>
            <a:r>
              <a:rPr lang="en-GB" dirty="0"/>
              <a:t>Next 3 Currencies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57703D3-2344-4578-A629-1FD09A49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406FAF1-5D27-4B6F-92D1-6FB4DE83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144AF152-361E-42F7-820A-2A03FEAC1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59371"/>
              </p:ext>
            </p:extLst>
          </p:nvPr>
        </p:nvGraphicFramePr>
        <p:xfrm>
          <a:off x="343949" y="830834"/>
          <a:ext cx="8531603" cy="273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E000CA96-B7CB-437B-A10A-BFF662FF5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231262"/>
              </p:ext>
            </p:extLst>
          </p:nvPr>
        </p:nvGraphicFramePr>
        <p:xfrm>
          <a:off x="82816" y="3565321"/>
          <a:ext cx="4606630" cy="2903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413BC047-3F6B-48AE-8A10-111FD5EDB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88826"/>
              </p:ext>
            </p:extLst>
          </p:nvPr>
        </p:nvGraphicFramePr>
        <p:xfrm>
          <a:off x="4595811" y="3649947"/>
          <a:ext cx="4465374" cy="273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49FFB62-41E9-413B-AC59-6703EB1330DF}"/>
              </a:ext>
            </a:extLst>
          </p:cNvPr>
          <p:cNvSpPr txBox="1"/>
          <p:nvPr/>
        </p:nvSpPr>
        <p:spPr>
          <a:xfrm>
            <a:off x="7080308" y="1249960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UK £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4A7535-A660-4A40-A676-C80376A2DA67}"/>
              </a:ext>
            </a:extLst>
          </p:cNvPr>
          <p:cNvSpPr txBox="1"/>
          <p:nvPr/>
        </p:nvSpPr>
        <p:spPr>
          <a:xfrm>
            <a:off x="1813420" y="3685064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Canadian $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F827C2C-037B-4862-9978-610239D8F6B8}"/>
              </a:ext>
            </a:extLst>
          </p:cNvPr>
          <p:cNvSpPr txBox="1"/>
          <p:nvPr/>
        </p:nvSpPr>
        <p:spPr>
          <a:xfrm>
            <a:off x="6279797" y="3685064"/>
            <a:ext cx="1064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latin typeface="Helvetica" panose="020B0604020202020204" pitchFamily="34" charset="0"/>
                <a:cs typeface="Helvetica" panose="020B0604020202020204" pitchFamily="34" charset="0"/>
              </a:rPr>
              <a:t>Australian $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E4E2513-8CCF-4C64-A9D6-FDAF41E91D28}"/>
              </a:ext>
            </a:extLst>
          </p:cNvPr>
          <p:cNvSpPr txBox="1"/>
          <p:nvPr/>
        </p:nvSpPr>
        <p:spPr>
          <a:xfrm>
            <a:off x="5377205" y="1962887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B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vs. US dollar</a:t>
            </a:r>
            <a:endParaRPr lang="en-US" sz="1200" dirty="0">
              <a:solidFill>
                <a:srgbClr val="00B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5188D90-3356-4B4F-B87A-8D8806F3338B}"/>
              </a:ext>
            </a:extLst>
          </p:cNvPr>
          <p:cNvSpPr txBox="1"/>
          <p:nvPr/>
        </p:nvSpPr>
        <p:spPr>
          <a:xfrm>
            <a:off x="6804139" y="2912242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vs. euro</a:t>
            </a:r>
            <a:endParaRPr lang="en-US" sz="1200" dirty="0">
              <a:solidFill>
                <a:srgbClr val="0070C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D2CCD06-EB0E-4C6A-9733-6453F48DB676}"/>
              </a:ext>
            </a:extLst>
          </p:cNvPr>
          <p:cNvSpPr txBox="1"/>
          <p:nvPr/>
        </p:nvSpPr>
        <p:spPr>
          <a:xfrm>
            <a:off x="1775748" y="3943108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vs. US dollar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84E01D1-5126-49F6-89CC-0772F3B92958}"/>
              </a:ext>
            </a:extLst>
          </p:cNvPr>
          <p:cNvSpPr txBox="1"/>
          <p:nvPr/>
        </p:nvSpPr>
        <p:spPr>
          <a:xfrm>
            <a:off x="6242126" y="3907215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vs. US dollar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F063146-BDC0-4F5B-BEDF-AEAE061E16C8}"/>
              </a:ext>
            </a:extLst>
          </p:cNvPr>
          <p:cNvSpPr txBox="1"/>
          <p:nvPr/>
        </p:nvSpPr>
        <p:spPr>
          <a:xfrm>
            <a:off x="867291" y="4289688"/>
            <a:ext cx="1225225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General move to more flexibility</a:t>
            </a:r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B959128-9172-47A3-B32C-57C813CEC525}"/>
              </a:ext>
            </a:extLst>
          </p:cNvPr>
          <p:cNvSpPr txBox="1"/>
          <p:nvPr/>
        </p:nvSpPr>
        <p:spPr>
          <a:xfrm>
            <a:off x="3005460" y="5710559"/>
            <a:ext cx="1334682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Trend to more stability since 2014</a:t>
            </a:r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95ACD2C-212B-41C1-A2F0-90760E400045}"/>
              </a:ext>
            </a:extLst>
          </p:cNvPr>
          <p:cNvSpPr txBox="1"/>
          <p:nvPr/>
        </p:nvSpPr>
        <p:spPr>
          <a:xfrm>
            <a:off x="7253593" y="6424617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  <a:hlinkClick r:id="rId5" action="ppaction://hlinksldjump"/>
              </a:rPr>
              <a:t>Return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618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3FAFED-3888-4897-85E6-A7BCFBD6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G4 Currencies in Bretton Woods I and II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1C8F6DA-8814-4231-82D2-CA4F8169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B9AFA4-3744-437C-95F7-C6D3A2E73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CF707F03-136A-4CC9-A662-8CA970C71FC2}"/>
              </a:ext>
            </a:extLst>
          </p:cNvPr>
          <p:cNvGraphicFramePr>
            <a:graphicFrameLocks noGrp="1"/>
          </p:cNvGraphicFramePr>
          <p:nvPr/>
        </p:nvGraphicFramePr>
        <p:xfrm>
          <a:off x="439396" y="912465"/>
          <a:ext cx="8436155" cy="519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2C469C-734E-464D-9B69-7ACE6A2D6744}"/>
              </a:ext>
            </a:extLst>
          </p:cNvPr>
          <p:cNvSpPr txBox="1"/>
          <p:nvPr/>
        </p:nvSpPr>
        <p:spPr>
          <a:xfrm>
            <a:off x="5134061" y="2181139"/>
            <a:ext cx="2072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Extended Bretton Woods II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0E063C-FDCE-4AF9-852B-EC60514BCD09}"/>
              </a:ext>
            </a:extLst>
          </p:cNvPr>
          <p:cNvSpPr txBox="1"/>
          <p:nvPr/>
        </p:nvSpPr>
        <p:spPr>
          <a:xfrm>
            <a:off x="5134061" y="4565011"/>
            <a:ext cx="2072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Bretton Woods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4B6DEC-1862-4AF1-B746-11DE0DD4E26C}"/>
              </a:ext>
            </a:extLst>
          </p:cNvPr>
          <p:cNvSpPr txBox="1"/>
          <p:nvPr/>
        </p:nvSpPr>
        <p:spPr>
          <a:xfrm>
            <a:off x="177243" y="6107185"/>
            <a:ext cx="762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Bretton Woods I G4: US, UK, Germany, France. Bretton Woods II G4: US, China, Euro, Japan</a:t>
            </a:r>
          </a:p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Source: IFS and the authors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15D46B-B9BE-43E3-BF24-294A9B510741}"/>
              </a:ext>
            </a:extLst>
          </p:cNvPr>
          <p:cNvSpPr txBox="1"/>
          <p:nvPr/>
        </p:nvSpPr>
        <p:spPr>
          <a:xfrm>
            <a:off x="7258876" y="641370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  <a:hlinkClick r:id="rId3" action="ppaction://hlinksldjump"/>
              </a:rPr>
              <a:t>Return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466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882F5F-0A19-4748-8283-A54CCB2C9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High Income Countries: </a:t>
            </a:r>
            <a:br>
              <a:rPr lang="en-GB" dirty="0"/>
            </a:br>
            <a:r>
              <a:rPr lang="en-GB" dirty="0"/>
              <a:t>Low Inflation and Deflation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EB9CEE-196D-4082-B316-820C5463C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CFEBE7-BB02-4AC1-93D3-472E4A26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6972E2FC-6DEA-4266-928E-CD665A52A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535622"/>
              </p:ext>
            </p:extLst>
          </p:nvPr>
        </p:nvGraphicFramePr>
        <p:xfrm>
          <a:off x="80814" y="514351"/>
          <a:ext cx="8777960" cy="5718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B0DEF4-61D2-497F-AC8E-BE69C94A3951}"/>
              </a:ext>
            </a:extLst>
          </p:cNvPr>
          <p:cNvSpPr txBox="1"/>
          <p:nvPr/>
        </p:nvSpPr>
        <p:spPr>
          <a:xfrm>
            <a:off x="443919" y="6048462"/>
            <a:ext cx="4265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High income economies. Source: IMF WEO and the authors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79BFC7-6E32-4321-AD66-7426222F2130}"/>
              </a:ext>
            </a:extLst>
          </p:cNvPr>
          <p:cNvSpPr txBox="1"/>
          <p:nvPr/>
        </p:nvSpPr>
        <p:spPr>
          <a:xfrm>
            <a:off x="7978409" y="6107069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  <a:hlinkClick r:id="rId3" action="ppaction://hlinksldjump"/>
              </a:rPr>
              <a:t>Return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76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Inflation and Hyperinflation </a:t>
            </a:r>
            <a:br>
              <a:rPr lang="en-GB" dirty="0"/>
            </a:br>
            <a:r>
              <a:rPr lang="en-GB" dirty="0"/>
              <a:t>in Emerging Markets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225" y="6238875"/>
            <a:ext cx="5466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Sample: 24 emerging markets. Hyperinflation  = year on year inflation &gt; 40%. </a:t>
            </a:r>
          </a:p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Sources: IFS, Conference Board and the authors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91D5BCBA-42C4-4C5F-8C7C-C124E098CA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681093"/>
              </p:ext>
            </p:extLst>
          </p:nvPr>
        </p:nvGraphicFramePr>
        <p:xfrm>
          <a:off x="619125" y="1146181"/>
          <a:ext cx="7762875" cy="4825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93678" y="6084986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  <a:hlinkClick r:id="rId3" action="ppaction://hlinksldjump"/>
              </a:rPr>
              <a:t>Return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2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2045C-CF90-462A-B21F-AAF176EB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 Dollar-Euro Volatility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B42FB88-08FD-48FE-A5CE-92F0A2887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B5FA59-1498-4C2D-B85D-34779D064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8E27180A-55CC-4848-A2DE-4DEF4450E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254077"/>
              </p:ext>
            </p:extLst>
          </p:nvPr>
        </p:nvGraphicFramePr>
        <p:xfrm>
          <a:off x="335560" y="738231"/>
          <a:ext cx="8430935" cy="5310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CA02D56-A76B-43BD-A93F-D24F695A8513}"/>
              </a:ext>
            </a:extLst>
          </p:cNvPr>
          <p:cNvSpPr txBox="1"/>
          <p:nvPr/>
        </p:nvSpPr>
        <p:spPr>
          <a:xfrm>
            <a:off x="122471" y="6086213"/>
            <a:ext cx="894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Note: 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Absolute value of month on month exchange rate change, 4 month moving average</a:t>
            </a:r>
            <a:r>
              <a:rPr lang="en-GB" sz="1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USD-DEM pre-1999</a:t>
            </a:r>
          </a:p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Source: IFS and the Authors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1D2492-1CCF-4096-93ED-188B9DAE0E10}"/>
              </a:ext>
            </a:extLst>
          </p:cNvPr>
          <p:cNvSpPr txBox="1"/>
          <p:nvPr/>
        </p:nvSpPr>
        <p:spPr>
          <a:xfrm>
            <a:off x="7378424" y="6413703"/>
            <a:ext cx="7024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  <a:hlinkClick r:id="rId3" action="ppaction://hlinksldjump"/>
              </a:rPr>
              <a:t>Levels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77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Share of Countries in Currency Crash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5639386-32B1-4D78-9799-AA735400C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953044"/>
              </p:ext>
            </p:extLst>
          </p:nvPr>
        </p:nvGraphicFramePr>
        <p:xfrm>
          <a:off x="552450" y="779463"/>
          <a:ext cx="8166100" cy="5468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3350" y="6217855"/>
            <a:ext cx="59170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Currency crash =  12.5% depreciation month on month. Source: IFS and the authors.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6025" y="1304926"/>
            <a:ext cx="1981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Exchange rate stability extends to emerging markets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93678" y="6133107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  <a:hlinkClick r:id="rId3" action="ppaction://hlinksldjump"/>
              </a:rPr>
              <a:t>Return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81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867B41-1CDE-4010-AD78-718801CC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Policy Interest Rate Differentials:</a:t>
            </a:r>
            <a:br>
              <a:rPr lang="en-GB" dirty="0"/>
            </a:br>
            <a:r>
              <a:rPr lang="en-GB" dirty="0"/>
              <a:t>Longer History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3FDBBA-446F-4925-9314-C81C42858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9C0E57-5575-49A0-AC88-27E07C3D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4A8B6F4-D2DD-4311-9786-DF813DB63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437534"/>
              </p:ext>
            </p:extLst>
          </p:nvPr>
        </p:nvGraphicFramePr>
        <p:xfrm>
          <a:off x="721453" y="822121"/>
          <a:ext cx="8003097" cy="5165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DCCB9D-E774-4994-ADDE-431BB823D4ED}"/>
              </a:ext>
            </a:extLst>
          </p:cNvPr>
          <p:cNvSpPr txBox="1"/>
          <p:nvPr/>
        </p:nvSpPr>
        <p:spPr>
          <a:xfrm>
            <a:off x="92281" y="6231140"/>
            <a:ext cx="55369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US, Germany, Japan, UK. Source: IFS, national central banks, and the authors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638D1F-F11B-4964-8335-8D5F848D3647}"/>
              </a:ext>
            </a:extLst>
          </p:cNvPr>
          <p:cNvSpPr txBox="1"/>
          <p:nvPr/>
        </p:nvSpPr>
        <p:spPr>
          <a:xfrm>
            <a:off x="8002878" y="6101927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  <a:hlinkClick r:id="rId3" action="ppaction://hlinksldjump"/>
              </a:rPr>
              <a:t>Return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93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B55B3-1E2E-4076-A6EB-A919383B9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Declining Interest Rate Differentials:</a:t>
            </a:r>
            <a:br>
              <a:rPr lang="en-GB" dirty="0"/>
            </a:br>
            <a:r>
              <a:rPr lang="en-GB" dirty="0"/>
              <a:t>10-year Real yields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F9C989-29AC-4A51-8F65-CB3AB2D0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2A79B7D-E24F-413A-A31D-1521E2BB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68E1A6C-A324-49C6-AFBF-681F7724D178}"/>
              </a:ext>
            </a:extLst>
          </p:cNvPr>
          <p:cNvSpPr txBox="1"/>
          <p:nvPr/>
        </p:nvSpPr>
        <p:spPr>
          <a:xfrm>
            <a:off x="92281" y="6231140"/>
            <a:ext cx="7740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Histogram of 10-year yields ex-ante based on previous year’s inflation, high income countries excluding Greece</a:t>
            </a:r>
          </a:p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Source: </a:t>
            </a:r>
            <a:r>
              <a:rPr lang="en-GB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OECD.stat</a:t>
            </a:r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, IFS and the authors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3BDFDD-D0B9-4E22-975F-E69D62D9638D}"/>
              </a:ext>
            </a:extLst>
          </p:cNvPr>
          <p:cNvSpPr txBox="1"/>
          <p:nvPr/>
        </p:nvSpPr>
        <p:spPr>
          <a:xfrm>
            <a:off x="7187596" y="6550222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  <a:hlinkClick r:id="rId3" action="ppaction://hlinksldjump"/>
              </a:rPr>
              <a:t>Return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284257AE-BFA7-4055-AE5D-E1C61CCFE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22900"/>
              </p:ext>
            </p:extLst>
          </p:nvPr>
        </p:nvGraphicFramePr>
        <p:xfrm>
          <a:off x="528507" y="1028702"/>
          <a:ext cx="8086988" cy="520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13814933-4453-4855-88CC-E2F1773821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676405"/>
              </p:ext>
            </p:extLst>
          </p:nvPr>
        </p:nvGraphicFramePr>
        <p:xfrm>
          <a:off x="5376994" y="1514344"/>
          <a:ext cx="3238500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Worksheet" r:id="rId5" imgW="3238457" imgH="1228572" progId="Excel.Sheet.8">
                  <p:embed/>
                </p:oleObj>
              </mc:Choice>
              <mc:Fallback>
                <p:oleObj name="Worksheet" r:id="rId5" imgW="3238457" imgH="122857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76994" y="1514344"/>
                        <a:ext cx="3238500" cy="1228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6207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Historical Implied and Realized Volatility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D24BA096-E502-4A05-B631-73BB21B10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570168"/>
              </p:ext>
            </p:extLst>
          </p:nvPr>
        </p:nvGraphicFramePr>
        <p:xfrm>
          <a:off x="342900" y="792635"/>
          <a:ext cx="8498540" cy="539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8125" y="6217855"/>
            <a:ext cx="6479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Source: Reinhart, Reinhart and </a:t>
            </a:r>
            <a:r>
              <a:rPr lang="en-GB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Trebesch</a:t>
            </a:r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 (2020), FRED, </a:t>
            </a:r>
            <a:r>
              <a:rPr lang="en-GB" sz="1200" dirty="0" err="1">
                <a:latin typeface="Helvetica" panose="020B0604020202020204" pitchFamily="34" charset="0"/>
                <a:cs typeface="Helvetica" panose="020B0604020202020204" pitchFamily="34" charset="0"/>
              </a:rPr>
              <a:t>Schwert</a:t>
            </a:r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 (1990), Thompson Reuters.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5250" y="6033189"/>
            <a:ext cx="885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 action="ppaction://hlinksldjump"/>
              </a:rPr>
              <a:t>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689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3599A0-BAB8-42BB-917E-9C60000C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Warnings from Emerging Markets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D5F4A4-E325-4C90-B292-7B6429DB3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9CFA64-0D3C-4543-97E6-2DF4BFDE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2821E098-950D-9047-B725-0727CB23F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509995"/>
              </p:ext>
            </p:extLst>
          </p:nvPr>
        </p:nvGraphicFramePr>
        <p:xfrm>
          <a:off x="121253" y="878253"/>
          <a:ext cx="4474558" cy="2896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81DBBC-8921-4983-BB1F-17A410C8AE6F}"/>
              </a:ext>
            </a:extLst>
          </p:cNvPr>
          <p:cNvSpPr txBox="1"/>
          <p:nvPr/>
        </p:nvSpPr>
        <p:spPr>
          <a:xfrm>
            <a:off x="1636222" y="1028701"/>
            <a:ext cx="2400016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Public debt predicts depreciation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48BE1487-7152-A84F-AFF9-759C0E952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134255"/>
              </p:ext>
            </p:extLst>
          </p:nvPr>
        </p:nvGraphicFramePr>
        <p:xfrm>
          <a:off x="4548189" y="1028701"/>
          <a:ext cx="4474558" cy="2746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77EFA1B-1A00-4C08-A4E0-9346D45C0B7A}"/>
              </a:ext>
            </a:extLst>
          </p:cNvPr>
          <p:cNvSpPr txBox="1"/>
          <p:nvPr/>
        </p:nvSpPr>
        <p:spPr>
          <a:xfrm>
            <a:off x="6148997" y="1105601"/>
            <a:ext cx="2502608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Public deficit predicts depreciation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694B520D-88CC-964C-8373-C230C9E7F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901913"/>
              </p:ext>
            </p:extLst>
          </p:nvPr>
        </p:nvGraphicFramePr>
        <p:xfrm>
          <a:off x="242506" y="3775047"/>
          <a:ext cx="4474558" cy="264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A928515-4276-48BD-885B-6E0A3BC10A2D}"/>
              </a:ext>
            </a:extLst>
          </p:cNvPr>
          <p:cNvSpPr txBox="1"/>
          <p:nvPr/>
        </p:nvSpPr>
        <p:spPr>
          <a:xfrm>
            <a:off x="1897680" y="3795302"/>
            <a:ext cx="1635384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Private debt does not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00A23924-943B-7A4B-BC73-5C11D42BA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543273"/>
              </p:ext>
            </p:extLst>
          </p:nvPr>
        </p:nvGraphicFramePr>
        <p:xfrm>
          <a:off x="4734618" y="3795302"/>
          <a:ext cx="4288129" cy="256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C722722-9A05-4028-8B9E-621C248E4555}"/>
              </a:ext>
            </a:extLst>
          </p:cNvPr>
          <p:cNvSpPr txBox="1"/>
          <p:nvPr/>
        </p:nvSpPr>
        <p:spPr>
          <a:xfrm>
            <a:off x="6398886" y="3694661"/>
            <a:ext cx="250260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Reserves negatively correlated with depreciation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E2C2980-A4E7-4376-AA94-40E5CBCACA22}"/>
              </a:ext>
            </a:extLst>
          </p:cNvPr>
          <p:cNvSpPr txBox="1"/>
          <p:nvPr/>
        </p:nvSpPr>
        <p:spPr>
          <a:xfrm>
            <a:off x="245240" y="6374977"/>
            <a:ext cx="3684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Helvetica" panose="020B0604020202020204" pitchFamily="34" charset="0"/>
                <a:cs typeface="Helvetica" panose="020B0604020202020204" pitchFamily="34" charset="0"/>
              </a:rPr>
              <a:t>Source: IMF Global Debt Database and the authors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096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F19EC-7ACE-4003-8EEA-52C701D38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 Volatility Relative to…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15ABA4-8ED0-4E22-BF15-CC4335FB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7BD345-7B2A-4049-B21B-E1CCA77D9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23A9ADEC-8079-456D-AC3D-859CDBBE8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65483"/>
              </p:ext>
            </p:extLst>
          </p:nvPr>
        </p:nvGraphicFramePr>
        <p:xfrm>
          <a:off x="1983663" y="3714804"/>
          <a:ext cx="4981505" cy="2761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5A17F91B-4BC7-4F7B-A430-7E338A296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60422"/>
              </p:ext>
            </p:extLst>
          </p:nvPr>
        </p:nvGraphicFramePr>
        <p:xfrm>
          <a:off x="163905" y="809909"/>
          <a:ext cx="4115643" cy="2904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5EE7742-6CB4-4D9E-BFAC-AA632A10B73D}"/>
              </a:ext>
            </a:extLst>
          </p:cNvPr>
          <p:cNvSpPr txBox="1"/>
          <p:nvPr/>
        </p:nvSpPr>
        <p:spPr>
          <a:xfrm>
            <a:off x="1676442" y="2567031"/>
            <a:ext cx="54528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Oil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0E962BCD-B2E6-48DB-9DEB-D848C5A86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086924"/>
              </p:ext>
            </p:extLst>
          </p:nvPr>
        </p:nvGraphicFramePr>
        <p:xfrm>
          <a:off x="4395833" y="723885"/>
          <a:ext cx="4431905" cy="2990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3550A41-CCA6-4AA2-BAA4-75B038E4995B}"/>
              </a:ext>
            </a:extLst>
          </p:cNvPr>
          <p:cNvSpPr txBox="1"/>
          <p:nvPr/>
        </p:nvSpPr>
        <p:spPr>
          <a:xfrm>
            <a:off x="4984125" y="2652319"/>
            <a:ext cx="124050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Commodities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CF7DC32-DE3B-46FD-83DC-AA33FFD7E8F3}"/>
              </a:ext>
            </a:extLst>
          </p:cNvPr>
          <p:cNvSpPr txBox="1"/>
          <p:nvPr/>
        </p:nvSpPr>
        <p:spPr>
          <a:xfrm>
            <a:off x="3914531" y="5463290"/>
            <a:ext cx="962604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S&amp;P500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73449B-5733-44D3-A941-1FF616538150}"/>
              </a:ext>
            </a:extLst>
          </p:cNvPr>
          <p:cNvSpPr txBox="1"/>
          <p:nvPr/>
        </p:nvSpPr>
        <p:spPr>
          <a:xfrm>
            <a:off x="28837" y="6311375"/>
            <a:ext cx="8743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Sources: IFS, FRED,</a:t>
            </a:r>
          </a:p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IMF primary commodities database, Shiller (2005)  and the authors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8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54C463-ECC4-4E09-9562-6BBC2675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EUR Volatility Relative to S&amp;P500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B059FA-DA47-45B5-842A-87174F07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4D98FBD-C6C5-4732-AFBC-B72A91D0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2F13B174-4CE5-4290-9A8F-07D14C580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02366"/>
              </p:ext>
            </p:extLst>
          </p:nvPr>
        </p:nvGraphicFramePr>
        <p:xfrm>
          <a:off x="394284" y="1028701"/>
          <a:ext cx="8281098" cy="541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1E8E4B-302D-4060-9FEF-E8EA8A5F043B}"/>
              </a:ext>
            </a:extLst>
          </p:cNvPr>
          <p:cNvSpPr txBox="1"/>
          <p:nvPr/>
        </p:nvSpPr>
        <p:spPr>
          <a:xfrm>
            <a:off x="28838" y="6311375"/>
            <a:ext cx="2790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Sources: IFS, Shiller (2005)  and the authors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41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E8CA7F-F5AA-484D-9F44-E8335E70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Chinese Renminbi Volatility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78944B0-8B08-4442-BD37-4035C063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B027B7-63AE-45D1-939C-1B82D2070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EECD529-1A7E-47D3-A8B3-7575751E7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05140"/>
              </p:ext>
            </p:extLst>
          </p:nvPr>
        </p:nvGraphicFramePr>
        <p:xfrm>
          <a:off x="628649" y="822122"/>
          <a:ext cx="8079123" cy="543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7336189-9F02-498E-B64B-946F568B2D00}"/>
              </a:ext>
            </a:extLst>
          </p:cNvPr>
          <p:cNvSpPr txBox="1"/>
          <p:nvPr/>
        </p:nvSpPr>
        <p:spPr>
          <a:xfrm>
            <a:off x="6855243" y="6437415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  <a:hlinkClick r:id="rId3" action="ppaction://hlinksldjump"/>
              </a:rPr>
              <a:t>Other currencies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449E99-1BE4-4981-B5EC-D9467155940D}"/>
              </a:ext>
            </a:extLst>
          </p:cNvPr>
          <p:cNvSpPr txBox="1"/>
          <p:nvPr/>
        </p:nvSpPr>
        <p:spPr>
          <a:xfrm>
            <a:off x="3878335" y="1934754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B0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Increase in USD-RMB</a:t>
            </a:r>
          </a:p>
          <a:p>
            <a:r>
              <a:rPr lang="en-GB" sz="1400" b="1" dirty="0">
                <a:solidFill>
                  <a:srgbClr val="00B0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volatility…</a:t>
            </a:r>
            <a:endParaRPr lang="en-US" sz="1400" b="1" dirty="0">
              <a:solidFill>
                <a:srgbClr val="00B050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21312C5C-24D2-4602-90F8-4430F6616821}"/>
              </a:ext>
            </a:extLst>
          </p:cNvPr>
          <p:cNvCxnSpPr/>
          <p:nvPr/>
        </p:nvCxnSpPr>
        <p:spPr>
          <a:xfrm>
            <a:off x="5696125" y="2457974"/>
            <a:ext cx="1912690" cy="3003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94EE83-60EC-4C93-BBA8-864838226508}"/>
              </a:ext>
            </a:extLst>
          </p:cNvPr>
          <p:cNvSpPr txBox="1"/>
          <p:nvPr/>
        </p:nvSpPr>
        <p:spPr>
          <a:xfrm>
            <a:off x="6660943" y="2786044"/>
            <a:ext cx="1931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70C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…matched with </a:t>
            </a:r>
          </a:p>
          <a:p>
            <a:r>
              <a:rPr lang="en-GB" sz="1400" b="1" dirty="0">
                <a:solidFill>
                  <a:srgbClr val="0070C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EUR-RMB stability</a:t>
            </a:r>
            <a:endParaRPr lang="en-US" sz="1400" b="1" dirty="0">
              <a:solidFill>
                <a:srgbClr val="0070C0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72F49727-5B16-4C9C-9C6B-DB18F4F5F16E}"/>
              </a:ext>
            </a:extLst>
          </p:cNvPr>
          <p:cNvCxnSpPr>
            <a:cxnSpLocks/>
          </p:cNvCxnSpPr>
          <p:nvPr/>
        </p:nvCxnSpPr>
        <p:spPr>
          <a:xfrm>
            <a:off x="7383361" y="3407431"/>
            <a:ext cx="295712" cy="1315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89BF021-4989-4303-8D5F-5FEEBAC496FD}"/>
              </a:ext>
            </a:extLst>
          </p:cNvPr>
          <p:cNvSpPr txBox="1"/>
          <p:nvPr/>
        </p:nvSpPr>
        <p:spPr>
          <a:xfrm>
            <a:off x="142973" y="6186694"/>
            <a:ext cx="7354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Note</a:t>
            </a:r>
            <a:r>
              <a:rPr lang="en-GB" sz="1400"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GB" sz="1400">
                <a:latin typeface="Helvetica" panose="020B0604020202020204" pitchFamily="34" charset="0"/>
                <a:cs typeface="Helvetica" panose="020B0604020202020204" pitchFamily="34" charset="0"/>
              </a:rPr>
              <a:t>Absolute value of month on month exchange rate change, 4 month moving average</a:t>
            </a:r>
            <a:r>
              <a:rPr lang="en-GB" sz="1400">
                <a:latin typeface="Helvetica" panose="020B0604020202020204" pitchFamily="34" charset="0"/>
                <a:cs typeface="Helvetica" panose="020B0604020202020204" pitchFamily="34" charset="0"/>
              </a:rPr>
              <a:t>. </a:t>
            </a:r>
            <a:endParaRPr lang="en-GB" sz="140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1400" smtClean="0">
                <a:latin typeface="Helvetica" panose="020B0604020202020204" pitchFamily="34" charset="0"/>
                <a:cs typeface="Helvetica" panose="020B0604020202020204" pitchFamily="34" charset="0"/>
              </a:rPr>
              <a:t>Source</a:t>
            </a:r>
            <a:r>
              <a:rPr lang="en-GB" sz="1400" dirty="0">
                <a:latin typeface="Helvetica" panose="020B0604020202020204" pitchFamily="34" charset="0"/>
                <a:cs typeface="Helvetica" panose="020B0604020202020204" pitchFamily="34" charset="0"/>
              </a:rPr>
              <a:t>: IFS and the authors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2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17BB62-B8DA-4EFE-BA0A-F06D1C8D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Technical Details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83D90E-607A-4FD6-B45B-4D8F48997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dirty="0"/>
              <a:t>Downward trend is statistically significant 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Breakpoint: trend of exchange rate volatility in Aug 2014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			</a:t>
            </a:r>
            <a:r>
              <a:rPr lang="en-GB" sz="1800" dirty="0">
                <a:solidFill>
                  <a:srgbClr val="0070C0"/>
                </a:solidFill>
                <a:sym typeface="Wingdings" panose="05000000000000000000" pitchFamily="2" charset="2"/>
              </a:rPr>
              <a:t> For USD vs. GDP weighted EUR/JPY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rgbClr val="0070C0"/>
                </a:solidFill>
                <a:sym typeface="Wingdings" panose="05000000000000000000" pitchFamily="2" charset="2"/>
              </a:rPr>
              <a:t>			 Bai Perron (1998), sequential T vs. T+1 test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rgbClr val="0070C0"/>
                </a:solidFill>
                <a:sym typeface="Wingdings" panose="05000000000000000000" pitchFamily="2" charset="2"/>
              </a:rPr>
              <a:t>			 USD-EUR breakpoint dated in Dec 2014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rgbClr val="0070C0"/>
                </a:solidFill>
                <a:sym typeface="Wingdings" panose="05000000000000000000" pitchFamily="2" charset="2"/>
              </a:rPr>
              <a:t>			 JPY-EUR breakpoint dated in Dec 2012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Additional breakpoint in August 2008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			</a:t>
            </a:r>
            <a:r>
              <a:rPr lang="en-GB" sz="1800" dirty="0">
                <a:solidFill>
                  <a:srgbClr val="0070C0"/>
                </a:solidFill>
                <a:sym typeface="Wingdings" panose="05000000000000000000" pitchFamily="2" charset="2"/>
              </a:rPr>
              <a:t> Volatility </a:t>
            </a:r>
            <a:r>
              <a:rPr lang="en-GB" sz="1800" i="1" dirty="0">
                <a:solidFill>
                  <a:srgbClr val="0070C0"/>
                </a:solidFill>
                <a:sym typeface="Wingdings" panose="05000000000000000000" pitchFamily="2" charset="2"/>
              </a:rPr>
              <a:t>increase</a:t>
            </a:r>
            <a:r>
              <a:rPr lang="en-GB" sz="1800" dirty="0">
                <a:solidFill>
                  <a:srgbClr val="0070C0"/>
                </a:solidFill>
                <a:sym typeface="Wingdings" panose="05000000000000000000" pitchFamily="2" charset="2"/>
              </a:rPr>
              <a:t> due to financial crisis</a:t>
            </a:r>
          </a:p>
          <a:p>
            <a:pPr marL="0" indent="0">
              <a:spcBef>
                <a:spcPts val="0"/>
              </a:spcBef>
              <a:buNone/>
            </a:pPr>
            <a:endParaRPr lang="en-GB" dirty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USD-RMB additional breakpoints in 2005, 2015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			</a:t>
            </a:r>
            <a:r>
              <a:rPr lang="en-GB" sz="1800" dirty="0">
                <a:solidFill>
                  <a:srgbClr val="0070C0"/>
                </a:solidFill>
                <a:sym typeface="Wingdings" panose="05000000000000000000" pitchFamily="2" charset="2"/>
              </a:rPr>
              <a:t> Volatility </a:t>
            </a:r>
            <a:r>
              <a:rPr lang="en-GB" sz="1800" i="1" dirty="0">
                <a:solidFill>
                  <a:srgbClr val="0070C0"/>
                </a:solidFill>
                <a:sym typeface="Wingdings" panose="05000000000000000000" pitchFamily="2" charset="2"/>
              </a:rPr>
              <a:t>increases</a:t>
            </a:r>
            <a:r>
              <a:rPr lang="en-GB" sz="1800" dirty="0">
                <a:solidFill>
                  <a:srgbClr val="0070C0"/>
                </a:solidFill>
                <a:sym typeface="Wingdings" panose="05000000000000000000" pitchFamily="2" charset="2"/>
              </a:rPr>
              <a:t> due to loosening peg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E566648-D297-4F91-BB11-450D8437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72CF53-49F2-4695-B36E-D79E6350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013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9301E-770D-4D3E-814A-379A33FC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Panel Regression: G4 Currency Pairs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ACA2FD-09D6-4B90-917F-B07DA7957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33BE41-F7E8-4195-B855-7227B934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EAB682-7886-4DAB-A268-CB54C8F2C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43" y="1518407"/>
            <a:ext cx="8480845" cy="3791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4FB800-1E93-4706-AAF7-F2EDD13B0759}"/>
              </a:ext>
            </a:extLst>
          </p:cNvPr>
          <p:cNvSpPr txBox="1"/>
          <p:nvPr/>
        </p:nvSpPr>
        <p:spPr>
          <a:xfrm>
            <a:off x="298743" y="5445993"/>
            <a:ext cx="83517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Panel OLS regression. Dependent variable is absolute value of week on week change in G3/4 exchange rate pairs. Trend is linear time trend. Trend after August 2014 is interaction between a linear time trend and a dummy for weeks after August 2014. Coefficients on these two variables are multiplied by 100. Constant and a dummy for weeks after August 2014 were included but not reported. Abs(Δ%S&amp;P500) and Abs(</a:t>
            </a:r>
            <a:r>
              <a:rPr lang="en-GB" sz="1000" dirty="0" err="1">
                <a:latin typeface="Helvetica" panose="020B0604020202020204" pitchFamily="34" charset="0"/>
                <a:cs typeface="Helvetica" panose="020B0604020202020204" pitchFamily="34" charset="0"/>
              </a:rPr>
              <a:t>Δ%Commodity</a:t>
            </a:r>
            <a:r>
              <a:rPr lang="en-GB" sz="1000" dirty="0">
                <a:latin typeface="Helvetica" panose="020B0604020202020204" pitchFamily="34" charset="0"/>
                <a:cs typeface="Helvetica" panose="020B0604020202020204" pitchFamily="34" charset="0"/>
              </a:rPr>
              <a:t> Prices) are absolute values of weekly percentage growth in S&amp;P500 stock market index and crude West Texas Intermediate (WTI) oil prices. </a:t>
            </a:r>
            <a:endParaRPr lang="en-US" sz="1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7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E2CD69-A6B7-4961-BF6E-D84A6325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Bretton Woods 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B040FE-21FF-475B-86B7-5321C8A50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/>
              <a:t>G3 exchange rate volatility trended down in 21</a:t>
            </a:r>
            <a:r>
              <a:rPr lang="en-GB" baseline="30000" dirty="0"/>
              <a:t>st</a:t>
            </a:r>
            <a:r>
              <a:rPr lang="en-GB" dirty="0"/>
              <a:t> century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		</a:t>
            </a: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rgbClr val="0070C0"/>
                </a:solidFill>
              </a:rPr>
              <a:t>See also Ilzetzki, Reinhart, Rogoff 2019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Further decline since 2014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tx2"/>
                </a:solidFill>
              </a:rPr>
              <a:t>			</a:t>
            </a:r>
            <a:r>
              <a:rPr 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rgbClr val="0070C0"/>
                </a:solidFill>
              </a:rPr>
              <a:t>Previously undocumented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Remarkably low during Covid-19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			</a:t>
            </a:r>
            <a:r>
              <a:rPr 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rgbClr val="0070C0"/>
                </a:solidFill>
              </a:rPr>
              <a:t>Volatility had increased in past recessions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True when including RMB: G4 currencies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Stability comparable to Bretton Woods I</a:t>
            </a:r>
            <a:endParaRPr lang="en-US" dirty="0"/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		</a:t>
            </a:r>
            <a:r>
              <a:rPr lang="en-US" sz="1800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rgbClr val="0070C0"/>
                </a:solidFill>
              </a:rPr>
              <a:t>Already endured longer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70C0"/>
                </a:solidFill>
              </a:rPr>
              <a:t>			</a:t>
            </a:r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  Larger share of world GDP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46AC9A6-E8E8-4A00-A156-94690940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Ilzetzki, Reinhart and Rogoff: BPEA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B468E69-815B-4BA6-B041-28996588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085B-DCC6-4CCC-BA38-F9628F8E4FA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00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8C40BFDE90924297CAFCA0B6E887BA" ma:contentTypeVersion="12" ma:contentTypeDescription="Create a new document." ma:contentTypeScope="" ma:versionID="af9888256906d13216f81b2d283d67ab">
  <xsd:schema xmlns:xsd="http://www.w3.org/2001/XMLSchema" xmlns:xs="http://www.w3.org/2001/XMLSchema" xmlns:p="http://schemas.microsoft.com/office/2006/metadata/properties" xmlns:ns2="9e5414a2-bcb2-40ca-b598-7fcbf922a641" xmlns:ns3="8bdebe45-587c-4cf0-9ae0-93c028cb9196" targetNamespace="http://schemas.microsoft.com/office/2006/metadata/properties" ma:root="true" ma:fieldsID="5330b6a98a5d0d7b2b6142c4eaa72374" ns2:_="" ns3:_="">
    <xsd:import namespace="9e5414a2-bcb2-40ca-b598-7fcbf922a641"/>
    <xsd:import namespace="8bdebe45-587c-4cf0-9ae0-93c028cb91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414a2-bcb2-40ca-b598-7fcbf922a6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ebe45-587c-4cf0-9ae0-93c028cb919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3A7F55-6542-4E02-9A4C-0E00AD52C216}"/>
</file>

<file path=customXml/itemProps2.xml><?xml version="1.0" encoding="utf-8"?>
<ds:datastoreItem xmlns:ds="http://schemas.openxmlformats.org/officeDocument/2006/customXml" ds:itemID="{B038D415-B9D7-49A9-B9BF-CDD46E14456D}"/>
</file>

<file path=customXml/itemProps3.xml><?xml version="1.0" encoding="utf-8"?>
<ds:datastoreItem xmlns:ds="http://schemas.openxmlformats.org/officeDocument/2006/customXml" ds:itemID="{1E365DE1-EEA5-445D-A7F4-344D7FEB94C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1708</TotalTime>
  <Words>1441</Words>
  <Application>Microsoft Office PowerPoint</Application>
  <PresentationFormat>On-screen Show (4:3)</PresentationFormat>
  <Paragraphs>328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Georgia</vt:lpstr>
      <vt:lpstr>Helvetica</vt:lpstr>
      <vt:lpstr>Times New Roman</vt:lpstr>
      <vt:lpstr>Wingdings</vt:lpstr>
      <vt:lpstr>Office Theme</vt:lpstr>
      <vt:lpstr>Worksheet</vt:lpstr>
      <vt:lpstr>PowerPoint Presentation</vt:lpstr>
      <vt:lpstr>US Dollar-Yen Volatility</vt:lpstr>
      <vt:lpstr>US Dollar-Euro Volatility</vt:lpstr>
      <vt:lpstr>EUR Volatility Relative to…</vt:lpstr>
      <vt:lpstr>EUR Volatility Relative to S&amp;P500</vt:lpstr>
      <vt:lpstr>Chinese Renminbi Volatility</vt:lpstr>
      <vt:lpstr>The Technical Details</vt:lpstr>
      <vt:lpstr>Panel Regression: G4 Currency Pairs</vt:lpstr>
      <vt:lpstr>Extended Bretton Woods II</vt:lpstr>
      <vt:lpstr>Why has Exchange Rate Volatility Declined?</vt:lpstr>
      <vt:lpstr>Why Has ER Volatility Declined?</vt:lpstr>
      <vt:lpstr>Declining Inflation Differentials</vt:lpstr>
      <vt:lpstr>Declining Interest Rate Differentials: Policy Rates</vt:lpstr>
      <vt:lpstr>Declining Interest Rate Differentials: 10-year Yields</vt:lpstr>
      <vt:lpstr>Alternative Hypotheses</vt:lpstr>
      <vt:lpstr>Implied Currency and Stock Market Volatility</vt:lpstr>
      <vt:lpstr>Dornbusch’s Revenge</vt:lpstr>
      <vt:lpstr>Risks to Extended Bretton Woods II</vt:lpstr>
      <vt:lpstr>Surprizing Stability of Bretton Woods II</vt:lpstr>
      <vt:lpstr>Monetary Aggregates During Covid-19</vt:lpstr>
      <vt:lpstr>Inflation and Exchange Rate Stability</vt:lpstr>
      <vt:lpstr>Fiscal Risks: Outstanding Debt Securities</vt:lpstr>
      <vt:lpstr>Summary</vt:lpstr>
      <vt:lpstr>Additional Materials</vt:lpstr>
      <vt:lpstr>Exchange Rate Levels</vt:lpstr>
      <vt:lpstr>Exchange Rate Variability:  Next 3 Currencies</vt:lpstr>
      <vt:lpstr>G4 Currencies in Bretton Woods I and II</vt:lpstr>
      <vt:lpstr>High Income Countries:  Low Inflation and Deflation</vt:lpstr>
      <vt:lpstr>Inflation and Hyperinflation  in Emerging Markets</vt:lpstr>
      <vt:lpstr>Share of Countries in Currency Crash</vt:lpstr>
      <vt:lpstr>Policy Interest Rate Differentials: Longer History</vt:lpstr>
      <vt:lpstr>Declining Interest Rate Differentials: 10-year Real yields</vt:lpstr>
      <vt:lpstr>Historical Implied and Realized Volatility</vt:lpstr>
      <vt:lpstr>Early Warnings from Emerging Markets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Exchange Arrangements Entering the 21st Century: Which Anchor Will Hold?</dc:title>
  <dc:creator>Ethan Ilzetzki</dc:creator>
  <cp:lastModifiedBy>Ethan Ilzetzki</cp:lastModifiedBy>
  <cp:revision>154</cp:revision>
  <dcterms:created xsi:type="dcterms:W3CDTF">2019-07-12T12:32:57Z</dcterms:created>
  <dcterms:modified xsi:type="dcterms:W3CDTF">2020-09-23T10:42:20Z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0x010100018C40BFDE90924297CAFCA0B6E887BA</vt:lpwstr>
  </property>
</Properties>
</file>