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1"/>
  </p:notesMasterIdLst>
  <p:sldIdLst>
    <p:sldId id="442" r:id="rId5"/>
    <p:sldId id="319" r:id="rId6"/>
    <p:sldId id="443" r:id="rId7"/>
    <p:sldId id="444" r:id="rId8"/>
    <p:sldId id="447" r:id="rId9"/>
    <p:sldId id="448" r:id="rId10"/>
    <p:sldId id="449" r:id="rId11"/>
    <p:sldId id="450" r:id="rId12"/>
    <p:sldId id="469" r:id="rId13"/>
    <p:sldId id="470" r:id="rId14"/>
    <p:sldId id="451" r:id="rId15"/>
    <p:sldId id="452" r:id="rId16"/>
    <p:sldId id="454" r:id="rId17"/>
    <p:sldId id="453" r:id="rId18"/>
    <p:sldId id="455" r:id="rId19"/>
    <p:sldId id="456" r:id="rId20"/>
    <p:sldId id="467" r:id="rId21"/>
    <p:sldId id="458" r:id="rId22"/>
    <p:sldId id="459" r:id="rId23"/>
    <p:sldId id="460" r:id="rId24"/>
    <p:sldId id="463" r:id="rId25"/>
    <p:sldId id="461" r:id="rId26"/>
    <p:sldId id="464" r:id="rId27"/>
    <p:sldId id="465" r:id="rId28"/>
    <p:sldId id="466" r:id="rId29"/>
    <p:sldId id="4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esh Chadha" initials="RC" lastIdx="23" clrIdx="0"/>
  <p:cmAuthor id="2" name="Ganesh Sivamani" initials="GS" lastIdx="20" clrIdx="1"/>
  <p:cmAuthor id="3" name="RChadha" initials="R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20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esh Sivamani" userId="fff66224-bb17-4303-8405-5f4a2df27f3d" providerId="ADAL" clId="{E54D2130-0F7A-46D2-937A-6C1A16674F50}"/>
    <pc:docChg chg="undo redo custSel addSld delSld modSld">
      <pc:chgData name="Ganesh Sivamani" userId="fff66224-bb17-4303-8405-5f4a2df27f3d" providerId="ADAL" clId="{E54D2130-0F7A-46D2-937A-6C1A16674F50}" dt="2020-06-24T12:06:00.822" v="1893" actId="404"/>
      <pc:docMkLst>
        <pc:docMk/>
      </pc:docMkLst>
      <pc:sldChg chg="del">
        <pc:chgData name="Ganesh Sivamani" userId="fff66224-bb17-4303-8405-5f4a2df27f3d" providerId="ADAL" clId="{E54D2130-0F7A-46D2-937A-6C1A16674F50}" dt="2020-06-24T10:40:54.035" v="1" actId="2696"/>
        <pc:sldMkLst>
          <pc:docMk/>
          <pc:sldMk cId="2879264842" sldId="275"/>
        </pc:sldMkLst>
      </pc:sldChg>
      <pc:sldChg chg="addSp delSp modSp">
        <pc:chgData name="Ganesh Sivamani" userId="fff66224-bb17-4303-8405-5f4a2df27f3d" providerId="ADAL" clId="{E54D2130-0F7A-46D2-937A-6C1A16674F50}" dt="2020-06-24T12:06:00.822" v="1893" actId="404"/>
        <pc:sldMkLst>
          <pc:docMk/>
          <pc:sldMk cId="777597754" sldId="319"/>
        </pc:sldMkLst>
        <pc:spChg chg="add del mod">
          <ac:chgData name="Ganesh Sivamani" userId="fff66224-bb17-4303-8405-5f4a2df27f3d" providerId="ADAL" clId="{E54D2130-0F7A-46D2-937A-6C1A16674F50}" dt="2020-06-24T12:05:54.743" v="1889"/>
          <ac:spMkLst>
            <pc:docMk/>
            <pc:sldMk cId="777597754" sldId="319"/>
            <ac:spMk id="3" creationId="{171A616C-4354-4162-A87F-7E1AF80918DE}"/>
          </ac:spMkLst>
        </pc:spChg>
        <pc:spChg chg="add del mod">
          <ac:chgData name="Ganesh Sivamani" userId="fff66224-bb17-4303-8405-5f4a2df27f3d" providerId="ADAL" clId="{E54D2130-0F7A-46D2-937A-6C1A16674F50}" dt="2020-06-24T12:06:00.822" v="1893" actId="404"/>
          <ac:spMkLst>
            <pc:docMk/>
            <pc:sldMk cId="777597754" sldId="319"/>
            <ac:spMk id="4" creationId="{F3E90337-6D64-4B70-9653-01CB3B05A974}"/>
          </ac:spMkLst>
        </pc:spChg>
        <pc:spChg chg="mod">
          <ac:chgData name="Ganesh Sivamani" userId="fff66224-bb17-4303-8405-5f4a2df27f3d" providerId="ADAL" clId="{E54D2130-0F7A-46D2-937A-6C1A16674F50}" dt="2020-06-24T12:05:36.646" v="1879" actId="20577"/>
          <ac:spMkLst>
            <pc:docMk/>
            <pc:sldMk cId="777597754" sldId="319"/>
            <ac:spMk id="7" creationId="{062FEB57-5E82-421F-BD1F-E947D442B16B}"/>
          </ac:spMkLst>
        </pc:spChg>
        <pc:spChg chg="add del">
          <ac:chgData name="Ganesh Sivamani" userId="fff66224-bb17-4303-8405-5f4a2df27f3d" providerId="ADAL" clId="{E54D2130-0F7A-46D2-937A-6C1A16674F50}" dt="2020-06-24T12:05:52.565" v="1887"/>
          <ac:spMkLst>
            <pc:docMk/>
            <pc:sldMk cId="777597754" sldId="319"/>
            <ac:spMk id="8" creationId="{E840EB8B-AE23-4C3B-A789-B5A3B373700F}"/>
          </ac:spMkLst>
        </pc:spChg>
        <pc:graphicFrameChg chg="add del mod">
          <ac:chgData name="Ganesh Sivamani" userId="fff66224-bb17-4303-8405-5f4a2df27f3d" providerId="ADAL" clId="{E54D2130-0F7A-46D2-937A-6C1A16674F50}" dt="2020-06-24T12:05:54.001" v="1888" actId="1032"/>
          <ac:graphicFrameMkLst>
            <pc:docMk/>
            <pc:sldMk cId="777597754" sldId="319"/>
            <ac:graphicFrameMk id="5" creationId="{7F01BE08-4645-4FE8-8461-B0691B790069}"/>
          </ac:graphicFrameMkLst>
        </pc:graphicFrameChg>
      </pc:sldChg>
      <pc:sldChg chg="modSp add">
        <pc:chgData name="Ganesh Sivamani" userId="fff66224-bb17-4303-8405-5f4a2df27f3d" providerId="ADAL" clId="{E54D2130-0F7A-46D2-937A-6C1A16674F50}" dt="2020-06-24T10:41:09.017" v="6" actId="20577"/>
        <pc:sldMkLst>
          <pc:docMk/>
          <pc:sldMk cId="838770687" sldId="442"/>
        </pc:sldMkLst>
        <pc:spChg chg="mod">
          <ac:chgData name="Ganesh Sivamani" userId="fff66224-bb17-4303-8405-5f4a2df27f3d" providerId="ADAL" clId="{E54D2130-0F7A-46D2-937A-6C1A16674F50}" dt="2020-06-24T10:41:09.017" v="6" actId="20577"/>
          <ac:spMkLst>
            <pc:docMk/>
            <pc:sldMk cId="838770687" sldId="442"/>
            <ac:spMk id="2" creationId="{00000000-0000-0000-0000-000000000000}"/>
          </ac:spMkLst>
        </pc:spChg>
      </pc:sldChg>
      <pc:sldChg chg="addSp delSp modSp add">
        <pc:chgData name="Ganesh Sivamani" userId="fff66224-bb17-4303-8405-5f4a2df27f3d" providerId="ADAL" clId="{E54D2130-0F7A-46D2-937A-6C1A16674F50}" dt="2020-06-24T10:42:05.876" v="69" actId="242"/>
        <pc:sldMkLst>
          <pc:docMk/>
          <pc:sldMk cId="2682147939" sldId="443"/>
        </pc:sldMkLst>
        <pc:spChg chg="del">
          <ac:chgData name="Ganesh Sivamani" userId="fff66224-bb17-4303-8405-5f4a2df27f3d" providerId="ADAL" clId="{E54D2130-0F7A-46D2-937A-6C1A16674F50}" dt="2020-06-24T10:41:42.125" v="22"/>
          <ac:spMkLst>
            <pc:docMk/>
            <pc:sldMk cId="2682147939" sldId="443"/>
            <ac:spMk id="2" creationId="{1F566D2B-82D9-43BC-B28C-A2832CDE93F6}"/>
          </ac:spMkLst>
        </pc:spChg>
        <pc:spChg chg="del">
          <ac:chgData name="Ganesh Sivamani" userId="fff66224-bb17-4303-8405-5f4a2df27f3d" providerId="ADAL" clId="{E54D2130-0F7A-46D2-937A-6C1A16674F50}" dt="2020-06-24T10:41:42.125" v="22"/>
          <ac:spMkLst>
            <pc:docMk/>
            <pc:sldMk cId="2682147939" sldId="443"/>
            <ac:spMk id="3" creationId="{1DA5E949-4CE5-4900-8D91-27F1F91480CF}"/>
          </ac:spMkLst>
        </pc:spChg>
        <pc:spChg chg="add mod">
          <ac:chgData name="Ganesh Sivamani" userId="fff66224-bb17-4303-8405-5f4a2df27f3d" providerId="ADAL" clId="{E54D2130-0F7A-46D2-937A-6C1A16674F50}" dt="2020-06-24T10:42:05.876" v="69" actId="242"/>
          <ac:spMkLst>
            <pc:docMk/>
            <pc:sldMk cId="2682147939" sldId="443"/>
            <ac:spMk id="4" creationId="{BBA24BD8-4C27-4BA9-8EC8-50417F9009D5}"/>
          </ac:spMkLst>
        </pc:spChg>
        <pc:spChg chg="add mod">
          <ac:chgData name="Ganesh Sivamani" userId="fff66224-bb17-4303-8405-5f4a2df27f3d" providerId="ADAL" clId="{E54D2130-0F7A-46D2-937A-6C1A16674F50}" dt="2020-06-24T10:41:42.125" v="22"/>
          <ac:spMkLst>
            <pc:docMk/>
            <pc:sldMk cId="2682147939" sldId="443"/>
            <ac:spMk id="5" creationId="{507A2FB3-B13F-4868-B9F5-8E03FE1D1069}"/>
          </ac:spMkLst>
        </pc:spChg>
      </pc:sldChg>
      <pc:sldChg chg="addSp delSp modSp add modAnim">
        <pc:chgData name="Ganesh Sivamani" userId="fff66224-bb17-4303-8405-5f4a2df27f3d" providerId="ADAL" clId="{E54D2130-0F7A-46D2-937A-6C1A16674F50}" dt="2020-06-24T11:55:04.573" v="1789"/>
        <pc:sldMkLst>
          <pc:docMk/>
          <pc:sldMk cId="744324830" sldId="444"/>
        </pc:sldMkLst>
        <pc:spChg chg="mod">
          <ac:chgData name="Ganesh Sivamani" userId="fff66224-bb17-4303-8405-5f4a2df27f3d" providerId="ADAL" clId="{E54D2130-0F7A-46D2-937A-6C1A16674F50}" dt="2020-06-24T10:42:19.769" v="88" actId="20577"/>
          <ac:spMkLst>
            <pc:docMk/>
            <pc:sldMk cId="744324830" sldId="444"/>
            <ac:spMk id="2" creationId="{731EC176-B903-4A8B-B76F-4D3C58814026}"/>
          </ac:spMkLst>
        </pc:spChg>
        <pc:spChg chg="mod">
          <ac:chgData name="Ganesh Sivamani" userId="fff66224-bb17-4303-8405-5f4a2df27f3d" providerId="ADAL" clId="{E54D2130-0F7A-46D2-937A-6C1A16674F50}" dt="2020-06-24T10:42:42.377" v="101" actId="20577"/>
          <ac:spMkLst>
            <pc:docMk/>
            <pc:sldMk cId="744324830" sldId="444"/>
            <ac:spMk id="3" creationId="{9E6ADC2C-3EF7-4972-B098-4F01E58D81DC}"/>
          </ac:spMkLst>
        </pc:spChg>
        <pc:spChg chg="del">
          <ac:chgData name="Ganesh Sivamani" userId="fff66224-bb17-4303-8405-5f4a2df27f3d" providerId="ADAL" clId="{E54D2130-0F7A-46D2-937A-6C1A16674F50}" dt="2020-06-24T10:42:22.516" v="89"/>
          <ac:spMkLst>
            <pc:docMk/>
            <pc:sldMk cId="744324830" sldId="444"/>
            <ac:spMk id="4" creationId="{E3F2B1C1-7968-452C-A24D-F7B906763585}"/>
          </ac:spMkLst>
        </pc:spChg>
        <pc:spChg chg="add del">
          <ac:chgData name="Ganesh Sivamani" userId="fff66224-bb17-4303-8405-5f4a2df27f3d" providerId="ADAL" clId="{E54D2130-0F7A-46D2-937A-6C1A16674F50}" dt="2020-06-24T11:54:22.256" v="1782"/>
          <ac:spMkLst>
            <pc:docMk/>
            <pc:sldMk cId="744324830" sldId="444"/>
            <ac:spMk id="7" creationId="{91A7DFF3-D493-4A2B-8C85-BE20199452EA}"/>
          </ac:spMkLst>
        </pc:spChg>
        <pc:spChg chg="add del mod">
          <ac:chgData name="Ganesh Sivamani" userId="fff66224-bb17-4303-8405-5f4a2df27f3d" providerId="ADAL" clId="{E54D2130-0F7A-46D2-937A-6C1A16674F50}" dt="2020-06-24T11:54:28.814" v="1785" actId="478"/>
          <ac:spMkLst>
            <pc:docMk/>
            <pc:sldMk cId="744324830" sldId="444"/>
            <ac:spMk id="9" creationId="{25ADD733-E424-4980-AC29-5B51B4F5A148}"/>
          </ac:spMkLst>
        </pc:spChg>
        <pc:spChg chg="add mod">
          <ac:chgData name="Ganesh Sivamani" userId="fff66224-bb17-4303-8405-5f4a2df27f3d" providerId="ADAL" clId="{E54D2130-0F7A-46D2-937A-6C1A16674F50}" dt="2020-06-24T11:54:32.877" v="1786" actId="1076"/>
          <ac:spMkLst>
            <pc:docMk/>
            <pc:sldMk cId="744324830" sldId="444"/>
            <ac:spMk id="11" creationId="{086E0063-99A6-454F-963D-4A934476AD33}"/>
          </ac:spMkLst>
        </pc:spChg>
        <pc:picChg chg="add del mod">
          <ac:chgData name="Ganesh Sivamani" userId="fff66224-bb17-4303-8405-5f4a2df27f3d" providerId="ADAL" clId="{E54D2130-0F7A-46D2-937A-6C1A16674F50}" dt="2020-06-24T11:54:23.833" v="1783" actId="478"/>
          <ac:picMkLst>
            <pc:docMk/>
            <pc:sldMk cId="744324830" sldId="444"/>
            <ac:picMk id="5" creationId="{3A48A03A-5FBE-41F1-9A73-DFB405D22E28}"/>
          </ac:picMkLst>
        </pc:picChg>
        <pc:picChg chg="add mod">
          <ac:chgData name="Ganesh Sivamani" userId="fff66224-bb17-4303-8405-5f4a2df27f3d" providerId="ADAL" clId="{E54D2130-0F7A-46D2-937A-6C1A16674F50}" dt="2020-06-24T11:54:32.877" v="1786" actId="1076"/>
          <ac:picMkLst>
            <pc:docMk/>
            <pc:sldMk cId="744324830" sldId="444"/>
            <ac:picMk id="10" creationId="{28C992CC-B353-4000-8BBC-A4D97390613A}"/>
          </ac:picMkLst>
        </pc:picChg>
      </pc:sldChg>
      <pc:sldChg chg="addSp delSp modSp add del">
        <pc:chgData name="Ganesh Sivamani" userId="fff66224-bb17-4303-8405-5f4a2df27f3d" providerId="ADAL" clId="{E54D2130-0F7A-46D2-937A-6C1A16674F50}" dt="2020-06-24T11:53:57.370" v="1780" actId="2696"/>
        <pc:sldMkLst>
          <pc:docMk/>
          <pc:sldMk cId="1254083615" sldId="445"/>
        </pc:sldMkLst>
        <pc:spChg chg="mod">
          <ac:chgData name="Ganesh Sivamani" userId="fff66224-bb17-4303-8405-5f4a2df27f3d" providerId="ADAL" clId="{E54D2130-0F7A-46D2-937A-6C1A16674F50}" dt="2020-06-24T10:42:57.423" v="103"/>
          <ac:spMkLst>
            <pc:docMk/>
            <pc:sldMk cId="1254083615" sldId="445"/>
            <ac:spMk id="2" creationId="{56442BB0-C7DD-4E67-97BD-8F9116AED096}"/>
          </ac:spMkLst>
        </pc:spChg>
        <pc:spChg chg="del">
          <ac:chgData name="Ganesh Sivamani" userId="fff66224-bb17-4303-8405-5f4a2df27f3d" providerId="ADAL" clId="{E54D2130-0F7A-46D2-937A-6C1A16674F50}" dt="2020-06-24T10:43:30.296" v="104"/>
          <ac:spMkLst>
            <pc:docMk/>
            <pc:sldMk cId="1254083615" sldId="445"/>
            <ac:spMk id="3" creationId="{A1002081-47FE-425A-A8EC-E05D08A4B808}"/>
          </ac:spMkLst>
        </pc:spChg>
        <pc:spChg chg="del">
          <ac:chgData name="Ganesh Sivamani" userId="fff66224-bb17-4303-8405-5f4a2df27f3d" providerId="ADAL" clId="{E54D2130-0F7A-46D2-937A-6C1A16674F50}" dt="2020-06-24T10:43:30.296" v="104"/>
          <ac:spMkLst>
            <pc:docMk/>
            <pc:sldMk cId="1254083615" sldId="445"/>
            <ac:spMk id="4" creationId="{84D5DBA9-A2F8-4F8F-8A11-3BEACC0515F3}"/>
          </ac:spMkLst>
        </pc:spChg>
        <pc:spChg chg="add mod">
          <ac:chgData name="Ganesh Sivamani" userId="fff66224-bb17-4303-8405-5f4a2df27f3d" providerId="ADAL" clId="{E54D2130-0F7A-46D2-937A-6C1A16674F50}" dt="2020-06-24T10:43:30.296" v="104"/>
          <ac:spMkLst>
            <pc:docMk/>
            <pc:sldMk cId="1254083615" sldId="445"/>
            <ac:spMk id="5" creationId="{A57B0CC9-6A93-494D-BC88-BA9FCC302B59}"/>
          </ac:spMkLst>
        </pc:spChg>
        <pc:spChg chg="add del mod">
          <ac:chgData name="Ganesh Sivamani" userId="fff66224-bb17-4303-8405-5f4a2df27f3d" providerId="ADAL" clId="{E54D2130-0F7A-46D2-937A-6C1A16674F50}" dt="2020-06-24T10:47:38.797" v="132" actId="1032"/>
          <ac:spMkLst>
            <pc:docMk/>
            <pc:sldMk cId="1254083615" sldId="445"/>
            <ac:spMk id="8" creationId="{07A7B0A0-56B9-4DAB-A297-F9EB8D9E3922}"/>
          </ac:spMkLst>
        </pc:spChg>
        <pc:graphicFrameChg chg="del mod modGraphic">
          <ac:chgData name="Ganesh Sivamani" userId="fff66224-bb17-4303-8405-5f4a2df27f3d" providerId="ADAL" clId="{E54D2130-0F7A-46D2-937A-6C1A16674F50}" dt="2020-06-24T10:46:15.925" v="131" actId="478"/>
          <ac:graphicFrameMkLst>
            <pc:docMk/>
            <pc:sldMk cId="1254083615" sldId="445"/>
            <ac:graphicFrameMk id="6" creationId="{35498276-2608-4A74-BD9D-5431460A00F2}"/>
          </ac:graphicFrameMkLst>
        </pc:graphicFrameChg>
        <pc:graphicFrameChg chg="add mod">
          <ac:chgData name="Ganesh Sivamani" userId="fff66224-bb17-4303-8405-5f4a2df27f3d" providerId="ADAL" clId="{E54D2130-0F7A-46D2-937A-6C1A16674F50}" dt="2020-06-24T11:02:47.363" v="389" actId="20577"/>
          <ac:graphicFrameMkLst>
            <pc:docMk/>
            <pc:sldMk cId="1254083615" sldId="445"/>
            <ac:graphicFrameMk id="9" creationId="{D2471274-56E7-47F5-87CF-3CA54EAFFB4D}"/>
          </ac:graphicFrameMkLst>
        </pc:graphicFrameChg>
      </pc:sldChg>
      <pc:sldChg chg="delSp modSp add del">
        <pc:chgData name="Ganesh Sivamani" userId="fff66224-bb17-4303-8405-5f4a2df27f3d" providerId="ADAL" clId="{E54D2130-0F7A-46D2-937A-6C1A16674F50}" dt="2020-06-24T11:01:53.933" v="365" actId="2696"/>
        <pc:sldMkLst>
          <pc:docMk/>
          <pc:sldMk cId="1174461991" sldId="446"/>
        </pc:sldMkLst>
        <pc:spChg chg="mod">
          <ac:chgData name="Ganesh Sivamani" userId="fff66224-bb17-4303-8405-5f4a2df27f3d" providerId="ADAL" clId="{E54D2130-0F7A-46D2-937A-6C1A16674F50}" dt="2020-06-24T10:56:59.456" v="308" actId="9"/>
          <ac:spMkLst>
            <pc:docMk/>
            <pc:sldMk cId="1174461991" sldId="446"/>
            <ac:spMk id="4" creationId="{16776E86-458B-4E55-AA0F-3323F29E152E}"/>
          </ac:spMkLst>
        </pc:spChg>
        <pc:spChg chg="mod">
          <ac:chgData name="Ganesh Sivamani" userId="fff66224-bb17-4303-8405-5f4a2df27f3d" providerId="ADAL" clId="{E54D2130-0F7A-46D2-937A-6C1A16674F50}" dt="2020-06-24T10:55:55.203" v="284" actId="14100"/>
          <ac:spMkLst>
            <pc:docMk/>
            <pc:sldMk cId="1174461991" sldId="446"/>
            <ac:spMk id="5" creationId="{5347E727-B986-4011-A309-FBF9BA7DE864}"/>
          </ac:spMkLst>
        </pc:spChg>
        <pc:spChg chg="mod">
          <ac:chgData name="Ganesh Sivamani" userId="fff66224-bb17-4303-8405-5f4a2df27f3d" providerId="ADAL" clId="{E54D2130-0F7A-46D2-937A-6C1A16674F50}" dt="2020-06-24T10:57:58.889" v="325" actId="403"/>
          <ac:spMkLst>
            <pc:docMk/>
            <pc:sldMk cId="1174461991" sldId="446"/>
            <ac:spMk id="6" creationId="{80C3FA65-8F7F-4444-AD4F-50B96FE2F9A8}"/>
          </ac:spMkLst>
        </pc:spChg>
        <pc:spChg chg="mod">
          <ac:chgData name="Ganesh Sivamani" userId="fff66224-bb17-4303-8405-5f4a2df27f3d" providerId="ADAL" clId="{E54D2130-0F7A-46D2-937A-6C1A16674F50}" dt="2020-06-24T10:56:02.671" v="285" actId="14100"/>
          <ac:spMkLst>
            <pc:docMk/>
            <pc:sldMk cId="1174461991" sldId="446"/>
            <ac:spMk id="7" creationId="{83B049BF-671E-479C-8239-B3D89F0D2B6F}"/>
          </ac:spMkLst>
        </pc:spChg>
        <pc:spChg chg="mod">
          <ac:chgData name="Ganesh Sivamani" userId="fff66224-bb17-4303-8405-5f4a2df27f3d" providerId="ADAL" clId="{E54D2130-0F7A-46D2-937A-6C1A16674F50}" dt="2020-06-24T10:57:58.889" v="325" actId="403"/>
          <ac:spMkLst>
            <pc:docMk/>
            <pc:sldMk cId="1174461991" sldId="446"/>
            <ac:spMk id="8" creationId="{28E50E7B-6D7F-408D-80F1-B3698EA9687D}"/>
          </ac:spMkLst>
        </pc:spChg>
        <pc:spChg chg="mod">
          <ac:chgData name="Ganesh Sivamani" userId="fff66224-bb17-4303-8405-5f4a2df27f3d" providerId="ADAL" clId="{E54D2130-0F7A-46D2-937A-6C1A16674F50}" dt="2020-06-24T10:56:02.671" v="285" actId="14100"/>
          <ac:spMkLst>
            <pc:docMk/>
            <pc:sldMk cId="1174461991" sldId="446"/>
            <ac:spMk id="10" creationId="{04FC7BCC-2136-4170-8B91-6350B0935151}"/>
          </ac:spMkLst>
        </pc:spChg>
        <pc:spChg chg="mod">
          <ac:chgData name="Ganesh Sivamani" userId="fff66224-bb17-4303-8405-5f4a2df27f3d" providerId="ADAL" clId="{E54D2130-0F7A-46D2-937A-6C1A16674F50}" dt="2020-06-24T10:57:58.889" v="325" actId="403"/>
          <ac:spMkLst>
            <pc:docMk/>
            <pc:sldMk cId="1174461991" sldId="446"/>
            <ac:spMk id="11" creationId="{77217ED7-6EF4-4A8F-8522-73F6D5D99CB0}"/>
          </ac:spMkLst>
        </pc:spChg>
        <pc:spChg chg="mod">
          <ac:chgData name="Ganesh Sivamani" userId="fff66224-bb17-4303-8405-5f4a2df27f3d" providerId="ADAL" clId="{E54D2130-0F7A-46D2-937A-6C1A16674F50}" dt="2020-06-24T10:56:02.671" v="285" actId="14100"/>
          <ac:spMkLst>
            <pc:docMk/>
            <pc:sldMk cId="1174461991" sldId="446"/>
            <ac:spMk id="12" creationId="{0975BA84-7AE5-417C-99E2-7C4D247D26AD}"/>
          </ac:spMkLst>
        </pc:spChg>
        <pc:spChg chg="mod">
          <ac:chgData name="Ganesh Sivamani" userId="fff66224-bb17-4303-8405-5f4a2df27f3d" providerId="ADAL" clId="{E54D2130-0F7A-46D2-937A-6C1A16674F50}" dt="2020-06-24T10:57:58.889" v="325" actId="403"/>
          <ac:spMkLst>
            <pc:docMk/>
            <pc:sldMk cId="1174461991" sldId="446"/>
            <ac:spMk id="13" creationId="{C9474E06-0FA7-474F-AFD4-EBF6A5044D11}"/>
          </ac:spMkLst>
        </pc:spChg>
        <pc:spChg chg="mod">
          <ac:chgData name="Ganesh Sivamani" userId="fff66224-bb17-4303-8405-5f4a2df27f3d" providerId="ADAL" clId="{E54D2130-0F7A-46D2-937A-6C1A16674F50}" dt="2020-06-24T10:56:02.671" v="285" actId="14100"/>
          <ac:spMkLst>
            <pc:docMk/>
            <pc:sldMk cId="1174461991" sldId="446"/>
            <ac:spMk id="14" creationId="{3F2C1ED0-7942-427D-B97A-AB048D558993}"/>
          </ac:spMkLst>
        </pc:spChg>
        <pc:spChg chg="mod">
          <ac:chgData name="Ganesh Sivamani" userId="fff66224-bb17-4303-8405-5f4a2df27f3d" providerId="ADAL" clId="{E54D2130-0F7A-46D2-937A-6C1A16674F50}" dt="2020-06-24T10:57:58.889" v="325" actId="403"/>
          <ac:spMkLst>
            <pc:docMk/>
            <pc:sldMk cId="1174461991" sldId="446"/>
            <ac:spMk id="15" creationId="{B50BDDB0-A730-4660-A5CC-FCA84FCFA02B}"/>
          </ac:spMkLst>
        </pc:spChg>
        <pc:spChg chg="mod">
          <ac:chgData name="Ganesh Sivamani" userId="fff66224-bb17-4303-8405-5f4a2df27f3d" providerId="ADAL" clId="{E54D2130-0F7A-46D2-937A-6C1A16674F50}" dt="2020-06-24T10:56:02.671" v="285" actId="14100"/>
          <ac:spMkLst>
            <pc:docMk/>
            <pc:sldMk cId="1174461991" sldId="446"/>
            <ac:spMk id="16" creationId="{04529A30-4EB0-4DDB-96BF-7173980B8816}"/>
          </ac:spMkLst>
        </pc:spChg>
        <pc:grpChg chg="mod">
          <ac:chgData name="Ganesh Sivamani" userId="fff66224-bb17-4303-8405-5f4a2df27f3d" providerId="ADAL" clId="{E54D2130-0F7A-46D2-937A-6C1A16674F50}" dt="2020-06-24T10:55:13.750" v="271" actId="18245"/>
          <ac:grpSpMkLst>
            <pc:docMk/>
            <pc:sldMk cId="1174461991" sldId="446"/>
            <ac:grpSpMk id="3" creationId="{34CE0AB1-011C-4E44-9FCE-70B6D93F068E}"/>
          </ac:grpSpMkLst>
        </pc:grpChg>
        <pc:graphicFrameChg chg="del">
          <ac:chgData name="Ganesh Sivamani" userId="fff66224-bb17-4303-8405-5f4a2df27f3d" providerId="ADAL" clId="{E54D2130-0F7A-46D2-937A-6C1A16674F50}" dt="2020-06-24T10:55:13.750" v="271" actId="18245"/>
          <ac:graphicFrameMkLst>
            <pc:docMk/>
            <pc:sldMk cId="1174461991" sldId="446"/>
            <ac:graphicFrameMk id="9" creationId="{D2471274-56E7-47F5-87CF-3CA54EAFFB4D}"/>
          </ac:graphicFrameMkLst>
        </pc:graphicFrameChg>
      </pc:sldChg>
      <pc:sldChg chg="addSp delSp modSp add">
        <pc:chgData name="Ganesh Sivamani" userId="fff66224-bb17-4303-8405-5f4a2df27f3d" providerId="ADAL" clId="{E54D2130-0F7A-46D2-937A-6C1A16674F50}" dt="2020-06-24T12:03:30.384" v="1875" actId="255"/>
        <pc:sldMkLst>
          <pc:docMk/>
          <pc:sldMk cId="12463610" sldId="447"/>
        </pc:sldMkLst>
        <pc:spChg chg="mod">
          <ac:chgData name="Ganesh Sivamani" userId="fff66224-bb17-4303-8405-5f4a2df27f3d" providerId="ADAL" clId="{E54D2130-0F7A-46D2-937A-6C1A16674F50}" dt="2020-06-24T12:03:08.332" v="1870" actId="255"/>
          <ac:spMkLst>
            <pc:docMk/>
            <pc:sldMk cId="12463610" sldId="447"/>
            <ac:spMk id="4" creationId="{20E4039D-83E8-45ED-9B03-876EB1E932B1}"/>
          </ac:spMkLst>
        </pc:spChg>
        <pc:spChg chg="mod">
          <ac:chgData name="Ganesh Sivamani" userId="fff66224-bb17-4303-8405-5f4a2df27f3d" providerId="ADAL" clId="{E54D2130-0F7A-46D2-937A-6C1A16674F50}" dt="2020-06-24T12:03:20.408" v="1874" actId="255"/>
          <ac:spMkLst>
            <pc:docMk/>
            <pc:sldMk cId="12463610" sldId="447"/>
            <ac:spMk id="5" creationId="{74072AFE-7566-4682-ADBF-1A35861CC2B7}"/>
          </ac:spMkLst>
        </pc:spChg>
        <pc:spChg chg="del mod">
          <ac:chgData name="Ganesh Sivamani" userId="fff66224-bb17-4303-8405-5f4a2df27f3d" providerId="ADAL" clId="{E54D2130-0F7A-46D2-937A-6C1A16674F50}" dt="2020-06-24T10:59:41.131" v="336" actId="478"/>
          <ac:spMkLst>
            <pc:docMk/>
            <pc:sldMk cId="12463610" sldId="447"/>
            <ac:spMk id="6" creationId="{75E17195-B8D9-42F4-B78A-B65E497DDF75}"/>
          </ac:spMkLst>
        </pc:spChg>
        <pc:spChg chg="del mod">
          <ac:chgData name="Ganesh Sivamani" userId="fff66224-bb17-4303-8405-5f4a2df27f3d" providerId="ADAL" clId="{E54D2130-0F7A-46D2-937A-6C1A16674F50}" dt="2020-06-24T10:59:41.131" v="336" actId="478"/>
          <ac:spMkLst>
            <pc:docMk/>
            <pc:sldMk cId="12463610" sldId="447"/>
            <ac:spMk id="7" creationId="{C12111A1-E5BD-4F36-B551-C63B44A6A838}"/>
          </ac:spMkLst>
        </pc:spChg>
        <pc:spChg chg="mod">
          <ac:chgData name="Ganesh Sivamani" userId="fff66224-bb17-4303-8405-5f4a2df27f3d" providerId="ADAL" clId="{E54D2130-0F7A-46D2-937A-6C1A16674F50}" dt="2020-06-24T12:03:08.332" v="1870" actId="255"/>
          <ac:spMkLst>
            <pc:docMk/>
            <pc:sldMk cId="12463610" sldId="447"/>
            <ac:spMk id="8" creationId="{B66222F2-F47B-422F-8FFE-01445AC04415}"/>
          </ac:spMkLst>
        </pc:spChg>
        <pc:spChg chg="mod">
          <ac:chgData name="Ganesh Sivamani" userId="fff66224-bb17-4303-8405-5f4a2df27f3d" providerId="ADAL" clId="{E54D2130-0F7A-46D2-937A-6C1A16674F50}" dt="2020-06-24T12:03:20.408" v="1874" actId="255"/>
          <ac:spMkLst>
            <pc:docMk/>
            <pc:sldMk cId="12463610" sldId="447"/>
            <ac:spMk id="10" creationId="{EA59A75A-8FB1-4D78-949E-2DED68B57B1A}"/>
          </ac:spMkLst>
        </pc:spChg>
        <pc:spChg chg="mod">
          <ac:chgData name="Ganesh Sivamani" userId="fff66224-bb17-4303-8405-5f4a2df27f3d" providerId="ADAL" clId="{E54D2130-0F7A-46D2-937A-6C1A16674F50}" dt="2020-06-24T12:03:08.332" v="1870" actId="255"/>
          <ac:spMkLst>
            <pc:docMk/>
            <pc:sldMk cId="12463610" sldId="447"/>
            <ac:spMk id="11" creationId="{8881F518-99C5-4FEC-8877-FEBBE3846492}"/>
          </ac:spMkLst>
        </pc:spChg>
        <pc:spChg chg="mod">
          <ac:chgData name="Ganesh Sivamani" userId="fff66224-bb17-4303-8405-5f4a2df27f3d" providerId="ADAL" clId="{E54D2130-0F7A-46D2-937A-6C1A16674F50}" dt="2020-06-24T12:03:20.408" v="1874" actId="255"/>
          <ac:spMkLst>
            <pc:docMk/>
            <pc:sldMk cId="12463610" sldId="447"/>
            <ac:spMk id="12" creationId="{36D7A3A3-F647-4030-BE03-20C791986208}"/>
          </ac:spMkLst>
        </pc:spChg>
        <pc:spChg chg="mod">
          <ac:chgData name="Ganesh Sivamani" userId="fff66224-bb17-4303-8405-5f4a2df27f3d" providerId="ADAL" clId="{E54D2130-0F7A-46D2-937A-6C1A16674F50}" dt="2020-06-24T12:03:08.332" v="1870" actId="255"/>
          <ac:spMkLst>
            <pc:docMk/>
            <pc:sldMk cId="12463610" sldId="447"/>
            <ac:spMk id="13" creationId="{9C98781E-CF6E-4C52-9A66-23729C249283}"/>
          </ac:spMkLst>
        </pc:spChg>
        <pc:spChg chg="mod">
          <ac:chgData name="Ganesh Sivamani" userId="fff66224-bb17-4303-8405-5f4a2df27f3d" providerId="ADAL" clId="{E54D2130-0F7A-46D2-937A-6C1A16674F50}" dt="2020-06-24T12:03:20.408" v="1874" actId="255"/>
          <ac:spMkLst>
            <pc:docMk/>
            <pc:sldMk cId="12463610" sldId="447"/>
            <ac:spMk id="14" creationId="{1D062917-4C6C-47CA-A0E3-1B4B8FB2D307}"/>
          </ac:spMkLst>
        </pc:spChg>
        <pc:spChg chg="mod">
          <ac:chgData name="Ganesh Sivamani" userId="fff66224-bb17-4303-8405-5f4a2df27f3d" providerId="ADAL" clId="{E54D2130-0F7A-46D2-937A-6C1A16674F50}" dt="2020-06-24T12:03:08.332" v="1870" actId="255"/>
          <ac:spMkLst>
            <pc:docMk/>
            <pc:sldMk cId="12463610" sldId="447"/>
            <ac:spMk id="15" creationId="{863650BB-4EF5-49AE-B414-9251F4A4B4A5}"/>
          </ac:spMkLst>
        </pc:spChg>
        <pc:spChg chg="mod">
          <ac:chgData name="Ganesh Sivamani" userId="fff66224-bb17-4303-8405-5f4a2df27f3d" providerId="ADAL" clId="{E54D2130-0F7A-46D2-937A-6C1A16674F50}" dt="2020-06-24T12:03:20.408" v="1874" actId="255"/>
          <ac:spMkLst>
            <pc:docMk/>
            <pc:sldMk cId="12463610" sldId="447"/>
            <ac:spMk id="16" creationId="{DE6C2E9A-6E87-425E-9394-27A8776DFF50}"/>
          </ac:spMkLst>
        </pc:spChg>
        <pc:spChg chg="mod">
          <ac:chgData name="Ganesh Sivamani" userId="fff66224-bb17-4303-8405-5f4a2df27f3d" providerId="ADAL" clId="{E54D2130-0F7A-46D2-937A-6C1A16674F50}" dt="2020-06-24T12:03:08.332" v="1870" actId="255"/>
          <ac:spMkLst>
            <pc:docMk/>
            <pc:sldMk cId="12463610" sldId="447"/>
            <ac:spMk id="17" creationId="{1B027922-28AC-4BAF-A9C6-2BD7236E5061}"/>
          </ac:spMkLst>
        </pc:spChg>
        <pc:spChg chg="mod">
          <ac:chgData name="Ganesh Sivamani" userId="fff66224-bb17-4303-8405-5f4a2df27f3d" providerId="ADAL" clId="{E54D2130-0F7A-46D2-937A-6C1A16674F50}" dt="2020-06-24T12:03:20.408" v="1874" actId="255"/>
          <ac:spMkLst>
            <pc:docMk/>
            <pc:sldMk cId="12463610" sldId="447"/>
            <ac:spMk id="18" creationId="{2AA39695-8C69-4460-8EF7-894AC3355AAE}"/>
          </ac:spMkLst>
        </pc:spChg>
        <pc:spChg chg="add mod">
          <ac:chgData name="Ganesh Sivamani" userId="fff66224-bb17-4303-8405-5f4a2df27f3d" providerId="ADAL" clId="{E54D2130-0F7A-46D2-937A-6C1A16674F50}" dt="2020-06-24T12:03:30.384" v="1875" actId="255"/>
          <ac:spMkLst>
            <pc:docMk/>
            <pc:sldMk cId="12463610" sldId="447"/>
            <ac:spMk id="19" creationId="{4B6E0BC6-1B54-404F-893E-E223B3DE6306}"/>
          </ac:spMkLst>
        </pc:spChg>
        <pc:spChg chg="add mod">
          <ac:chgData name="Ganesh Sivamani" userId="fff66224-bb17-4303-8405-5f4a2df27f3d" providerId="ADAL" clId="{E54D2130-0F7A-46D2-937A-6C1A16674F50}" dt="2020-06-24T12:03:30.384" v="1875" actId="255"/>
          <ac:spMkLst>
            <pc:docMk/>
            <pc:sldMk cId="12463610" sldId="447"/>
            <ac:spMk id="20" creationId="{7153E07A-6641-464C-B29A-57AC2326C13B}"/>
          </ac:spMkLst>
        </pc:spChg>
        <pc:spChg chg="add del mod">
          <ac:chgData name="Ganesh Sivamani" userId="fff66224-bb17-4303-8405-5f4a2df27f3d" providerId="ADAL" clId="{E54D2130-0F7A-46D2-937A-6C1A16674F50}" dt="2020-06-24T11:03:01.969" v="391"/>
          <ac:spMkLst>
            <pc:docMk/>
            <pc:sldMk cId="12463610" sldId="447"/>
            <ac:spMk id="21" creationId="{9F47C106-7299-442E-B7DF-7F30AE7F4142}"/>
          </ac:spMkLst>
        </pc:spChg>
        <pc:spChg chg="add del mod">
          <ac:chgData name="Ganesh Sivamani" userId="fff66224-bb17-4303-8405-5f4a2df27f3d" providerId="ADAL" clId="{E54D2130-0F7A-46D2-937A-6C1A16674F50}" dt="2020-06-24T11:03:01.969" v="391"/>
          <ac:spMkLst>
            <pc:docMk/>
            <pc:sldMk cId="12463610" sldId="447"/>
            <ac:spMk id="22" creationId="{4D4B6CB6-E1D0-4ADC-9049-42A1D24C42F9}"/>
          </ac:spMkLst>
        </pc:spChg>
        <pc:grpChg chg="mod">
          <ac:chgData name="Ganesh Sivamani" userId="fff66224-bb17-4303-8405-5f4a2df27f3d" providerId="ADAL" clId="{E54D2130-0F7A-46D2-937A-6C1A16674F50}" dt="2020-06-24T12:02:01.133" v="1860" actId="14100"/>
          <ac:grpSpMkLst>
            <pc:docMk/>
            <pc:sldMk cId="12463610" sldId="447"/>
            <ac:grpSpMk id="3" creationId="{1EA3B6B1-7348-4814-9C96-7C261D541563}"/>
          </ac:grpSpMkLst>
        </pc:grpChg>
        <pc:graphicFrameChg chg="del">
          <ac:chgData name="Ganesh Sivamani" userId="fff66224-bb17-4303-8405-5f4a2df27f3d" providerId="ADAL" clId="{E54D2130-0F7A-46D2-937A-6C1A16674F50}" dt="2020-06-24T10:59:22.041" v="333" actId="18245"/>
          <ac:graphicFrameMkLst>
            <pc:docMk/>
            <pc:sldMk cId="12463610" sldId="447"/>
            <ac:graphicFrameMk id="9" creationId="{D2471274-56E7-47F5-87CF-3CA54EAFFB4D}"/>
          </ac:graphicFrameMkLst>
        </pc:graphicFrameChg>
      </pc:sldChg>
      <pc:sldChg chg="addSp delSp modSp add">
        <pc:chgData name="Ganesh Sivamani" userId="fff66224-bb17-4303-8405-5f4a2df27f3d" providerId="ADAL" clId="{E54D2130-0F7A-46D2-937A-6C1A16674F50}" dt="2020-06-24T11:05:18.823" v="465" actId="1076"/>
        <pc:sldMkLst>
          <pc:docMk/>
          <pc:sldMk cId="132490767" sldId="448"/>
        </pc:sldMkLst>
        <pc:spChg chg="mod">
          <ac:chgData name="Ganesh Sivamani" userId="fff66224-bb17-4303-8405-5f4a2df27f3d" providerId="ADAL" clId="{E54D2130-0F7A-46D2-937A-6C1A16674F50}" dt="2020-06-24T11:03:20.512" v="419" actId="20577"/>
          <ac:spMkLst>
            <pc:docMk/>
            <pc:sldMk cId="132490767" sldId="448"/>
            <ac:spMk id="2" creationId="{E41A9DCE-B91F-411C-B20F-B649AEABCE2C}"/>
          </ac:spMkLst>
        </pc:spChg>
        <pc:spChg chg="del">
          <ac:chgData name="Ganesh Sivamani" userId="fff66224-bb17-4303-8405-5f4a2df27f3d" providerId="ADAL" clId="{E54D2130-0F7A-46D2-937A-6C1A16674F50}" dt="2020-06-24T11:03:15.122" v="393"/>
          <ac:spMkLst>
            <pc:docMk/>
            <pc:sldMk cId="132490767" sldId="448"/>
            <ac:spMk id="3" creationId="{2603E661-5007-4C41-B3EC-6521A071D368}"/>
          </ac:spMkLst>
        </pc:spChg>
        <pc:spChg chg="mod">
          <ac:chgData name="Ganesh Sivamani" userId="fff66224-bb17-4303-8405-5f4a2df27f3d" providerId="ADAL" clId="{E54D2130-0F7A-46D2-937A-6C1A16674F50}" dt="2020-06-24T11:04:10.749" v="424" actId="2711"/>
          <ac:spMkLst>
            <pc:docMk/>
            <pc:sldMk cId="132490767" sldId="448"/>
            <ac:spMk id="5" creationId="{859E45B2-5B17-4911-A915-C885DC5021A7}"/>
          </ac:spMkLst>
        </pc:spChg>
        <pc:spChg chg="add mod">
          <ac:chgData name="Ganesh Sivamani" userId="fff66224-bb17-4303-8405-5f4a2df27f3d" providerId="ADAL" clId="{E54D2130-0F7A-46D2-937A-6C1A16674F50}" dt="2020-06-24T11:05:18.823" v="465" actId="1076"/>
          <ac:spMkLst>
            <pc:docMk/>
            <pc:sldMk cId="132490767" sldId="448"/>
            <ac:spMk id="6" creationId="{D5D7E860-23CA-4B07-8D3A-F5A325E682AB}"/>
          </ac:spMkLst>
        </pc:spChg>
        <pc:picChg chg="add mod">
          <ac:chgData name="Ganesh Sivamani" userId="fff66224-bb17-4303-8405-5f4a2df27f3d" providerId="ADAL" clId="{E54D2130-0F7A-46D2-937A-6C1A16674F50}" dt="2020-06-24T11:03:32.819" v="421" actId="1076"/>
          <ac:picMkLst>
            <pc:docMk/>
            <pc:sldMk cId="132490767" sldId="448"/>
            <ac:picMk id="4" creationId="{D7DC710A-82CC-4923-94E0-79E31CAF4673}"/>
          </ac:picMkLst>
        </pc:picChg>
      </pc:sldChg>
      <pc:sldChg chg="addSp delSp modSp add">
        <pc:chgData name="Ganesh Sivamani" userId="fff66224-bb17-4303-8405-5f4a2df27f3d" providerId="ADAL" clId="{E54D2130-0F7A-46D2-937A-6C1A16674F50}" dt="2020-06-24T11:04:37.967" v="427"/>
        <pc:sldMkLst>
          <pc:docMk/>
          <pc:sldMk cId="2008231856" sldId="449"/>
        </pc:sldMkLst>
        <pc:spChg chg="mod">
          <ac:chgData name="Ganesh Sivamani" userId="fff66224-bb17-4303-8405-5f4a2df27f3d" providerId="ADAL" clId="{E54D2130-0F7A-46D2-937A-6C1A16674F50}" dt="2020-06-24T11:04:35.475" v="426"/>
          <ac:spMkLst>
            <pc:docMk/>
            <pc:sldMk cId="2008231856" sldId="449"/>
            <ac:spMk id="2" creationId="{6FFC1977-F702-416D-905C-06CA3511179E}"/>
          </ac:spMkLst>
        </pc:spChg>
        <pc:spChg chg="del">
          <ac:chgData name="Ganesh Sivamani" userId="fff66224-bb17-4303-8405-5f4a2df27f3d" providerId="ADAL" clId="{E54D2130-0F7A-46D2-937A-6C1A16674F50}" dt="2020-06-24T11:04:37.967" v="427"/>
          <ac:spMkLst>
            <pc:docMk/>
            <pc:sldMk cId="2008231856" sldId="449"/>
            <ac:spMk id="3" creationId="{0B419844-DFF0-4493-B28E-54AFBA28451A}"/>
          </ac:spMkLst>
        </pc:spChg>
        <pc:picChg chg="add">
          <ac:chgData name="Ganesh Sivamani" userId="fff66224-bb17-4303-8405-5f4a2df27f3d" providerId="ADAL" clId="{E54D2130-0F7A-46D2-937A-6C1A16674F50}" dt="2020-06-24T11:04:37.967" v="427"/>
          <ac:picMkLst>
            <pc:docMk/>
            <pc:sldMk cId="2008231856" sldId="449"/>
            <ac:picMk id="5" creationId="{7E9404BC-B019-4BDF-AC49-AB6D4A65554A}"/>
          </ac:picMkLst>
        </pc:picChg>
      </pc:sldChg>
      <pc:sldChg chg="addSp delSp modSp add">
        <pc:chgData name="Ganesh Sivamani" userId="fff66224-bb17-4303-8405-5f4a2df27f3d" providerId="ADAL" clId="{E54D2130-0F7A-46D2-937A-6C1A16674F50}" dt="2020-06-24T11:09:58.681" v="627" actId="20577"/>
        <pc:sldMkLst>
          <pc:docMk/>
          <pc:sldMk cId="551375680" sldId="450"/>
        </pc:sldMkLst>
        <pc:spChg chg="mod">
          <ac:chgData name="Ganesh Sivamani" userId="fff66224-bb17-4303-8405-5f4a2df27f3d" providerId="ADAL" clId="{E54D2130-0F7A-46D2-937A-6C1A16674F50}" dt="2020-06-24T11:05:41.185" v="504" actId="20577"/>
          <ac:spMkLst>
            <pc:docMk/>
            <pc:sldMk cId="551375680" sldId="450"/>
            <ac:spMk id="2" creationId="{90AFCEFF-7E7F-4ACA-873A-707A061956EC}"/>
          </ac:spMkLst>
        </pc:spChg>
        <pc:spChg chg="add">
          <ac:chgData name="Ganesh Sivamani" userId="fff66224-bb17-4303-8405-5f4a2df27f3d" providerId="ADAL" clId="{E54D2130-0F7A-46D2-937A-6C1A16674F50}" dt="2020-06-24T11:06:06.647" v="505" actId="3680"/>
          <ac:spMkLst>
            <pc:docMk/>
            <pc:sldMk cId="551375680" sldId="450"/>
            <ac:spMk id="3" creationId="{8B09EF56-FDC7-4A10-A51E-C9CBCD35D9D3}"/>
          </ac:spMkLst>
        </pc:spChg>
        <pc:spChg chg="add mod">
          <ac:chgData name="Ganesh Sivamani" userId="fff66224-bb17-4303-8405-5f4a2df27f3d" providerId="ADAL" clId="{E54D2130-0F7A-46D2-937A-6C1A16674F50}" dt="2020-06-24T11:09:22.460" v="564" actId="20577"/>
          <ac:spMkLst>
            <pc:docMk/>
            <pc:sldMk cId="551375680" sldId="450"/>
            <ac:spMk id="6" creationId="{3DD1AE43-89B0-4E59-B315-007CB5ABCAC3}"/>
          </ac:spMkLst>
        </pc:spChg>
        <pc:spChg chg="add mod">
          <ac:chgData name="Ganesh Sivamani" userId="fff66224-bb17-4303-8405-5f4a2df27f3d" providerId="ADAL" clId="{E54D2130-0F7A-46D2-937A-6C1A16674F50}" dt="2020-06-24T11:09:58.681" v="627" actId="20577"/>
          <ac:spMkLst>
            <pc:docMk/>
            <pc:sldMk cId="551375680" sldId="450"/>
            <ac:spMk id="7" creationId="{64040000-2BB3-465C-9FFE-6570D8906BB9}"/>
          </ac:spMkLst>
        </pc:spChg>
        <pc:graphicFrameChg chg="del mod">
          <ac:chgData name="Ganesh Sivamani" userId="fff66224-bb17-4303-8405-5f4a2df27f3d" providerId="ADAL" clId="{E54D2130-0F7A-46D2-937A-6C1A16674F50}" dt="2020-06-24T11:06:06.647" v="505" actId="3680"/>
          <ac:graphicFrameMkLst>
            <pc:docMk/>
            <pc:sldMk cId="551375680" sldId="450"/>
            <ac:graphicFrameMk id="4" creationId="{6A02C63D-ACF7-47B2-8C45-A0F16C37CB0C}"/>
          </ac:graphicFrameMkLst>
        </pc:graphicFrameChg>
        <pc:graphicFrameChg chg="mod modGraphic">
          <ac:chgData name="Ganesh Sivamani" userId="fff66224-bb17-4303-8405-5f4a2df27f3d" providerId="ADAL" clId="{E54D2130-0F7A-46D2-937A-6C1A16674F50}" dt="2020-06-24T11:09:34.569" v="566" actId="20577"/>
          <ac:graphicFrameMkLst>
            <pc:docMk/>
            <pc:sldMk cId="551375680" sldId="450"/>
            <ac:graphicFrameMk id="5" creationId="{6A67AB19-6D24-465B-9C51-BB5E768A0179}"/>
          </ac:graphicFrameMkLst>
        </pc:graphicFrameChg>
      </pc:sldChg>
      <pc:sldChg chg="addSp modSp add">
        <pc:chgData name="Ganesh Sivamani" userId="fff66224-bb17-4303-8405-5f4a2df27f3d" providerId="ADAL" clId="{E54D2130-0F7A-46D2-937A-6C1A16674F50}" dt="2020-06-24T11:13:19.301" v="694" actId="1076"/>
        <pc:sldMkLst>
          <pc:docMk/>
          <pc:sldMk cId="747001086" sldId="451"/>
        </pc:sldMkLst>
        <pc:spChg chg="mod">
          <ac:chgData name="Ganesh Sivamani" userId="fff66224-bb17-4303-8405-5f4a2df27f3d" providerId="ADAL" clId="{E54D2130-0F7A-46D2-937A-6C1A16674F50}" dt="2020-06-24T11:10:17.238" v="629"/>
          <ac:spMkLst>
            <pc:docMk/>
            <pc:sldMk cId="747001086" sldId="451"/>
            <ac:spMk id="2" creationId="{FDC8B5BB-2772-4657-9713-E2FECD3F67C3}"/>
          </ac:spMkLst>
        </pc:spChg>
        <pc:spChg chg="mod">
          <ac:chgData name="Ganesh Sivamani" userId="fff66224-bb17-4303-8405-5f4a2df27f3d" providerId="ADAL" clId="{E54D2130-0F7A-46D2-937A-6C1A16674F50}" dt="2020-06-24T11:10:24.949" v="634"/>
          <ac:spMkLst>
            <pc:docMk/>
            <pc:sldMk cId="747001086" sldId="451"/>
            <ac:spMk id="3" creationId="{D3F086CC-3D51-45CB-AB8D-0003779AD47C}"/>
          </ac:spMkLst>
        </pc:spChg>
        <pc:spChg chg="add mod">
          <ac:chgData name="Ganesh Sivamani" userId="fff66224-bb17-4303-8405-5f4a2df27f3d" providerId="ADAL" clId="{E54D2130-0F7A-46D2-937A-6C1A16674F50}" dt="2020-06-24T11:13:19.301" v="694" actId="1076"/>
          <ac:spMkLst>
            <pc:docMk/>
            <pc:sldMk cId="747001086" sldId="451"/>
            <ac:spMk id="5" creationId="{6BB7C161-153B-49D3-8329-E3F747E3CD15}"/>
          </ac:spMkLst>
        </pc:spChg>
        <pc:graphicFrameChg chg="mod modGraphic">
          <ac:chgData name="Ganesh Sivamani" userId="fff66224-bb17-4303-8405-5f4a2df27f3d" providerId="ADAL" clId="{E54D2130-0F7A-46D2-937A-6C1A16674F50}" dt="2020-06-24T11:13:12.317" v="692" actId="1076"/>
          <ac:graphicFrameMkLst>
            <pc:docMk/>
            <pc:sldMk cId="747001086" sldId="451"/>
            <ac:graphicFrameMk id="4" creationId="{3579D053-9F53-49B3-89F1-BB7D53D5AEFC}"/>
          </ac:graphicFrameMkLst>
        </pc:graphicFrameChg>
      </pc:sldChg>
      <pc:sldChg chg="addSp delSp modSp add modAnim">
        <pc:chgData name="Ganesh Sivamani" userId="fff66224-bb17-4303-8405-5f4a2df27f3d" providerId="ADAL" clId="{E54D2130-0F7A-46D2-937A-6C1A16674F50}" dt="2020-06-24T11:56:47.839" v="1827"/>
        <pc:sldMkLst>
          <pc:docMk/>
          <pc:sldMk cId="721987431" sldId="452"/>
        </pc:sldMkLst>
        <pc:spChg chg="del">
          <ac:chgData name="Ganesh Sivamani" userId="fff66224-bb17-4303-8405-5f4a2df27f3d" providerId="ADAL" clId="{E54D2130-0F7A-46D2-937A-6C1A16674F50}" dt="2020-06-24T11:13:30.139" v="695"/>
          <ac:spMkLst>
            <pc:docMk/>
            <pc:sldMk cId="721987431" sldId="452"/>
            <ac:spMk id="2" creationId="{FFB14828-E372-4615-89FC-472503079216}"/>
          </ac:spMkLst>
        </pc:spChg>
        <pc:spChg chg="del">
          <ac:chgData name="Ganesh Sivamani" userId="fff66224-bb17-4303-8405-5f4a2df27f3d" providerId="ADAL" clId="{E54D2130-0F7A-46D2-937A-6C1A16674F50}" dt="2020-06-24T11:13:30.139" v="695"/>
          <ac:spMkLst>
            <pc:docMk/>
            <pc:sldMk cId="721987431" sldId="452"/>
            <ac:spMk id="3" creationId="{6AF736D2-0C35-49E1-8384-405C4A8CC46C}"/>
          </ac:spMkLst>
        </pc:spChg>
        <pc:spChg chg="add mod">
          <ac:chgData name="Ganesh Sivamani" userId="fff66224-bb17-4303-8405-5f4a2df27f3d" providerId="ADAL" clId="{E54D2130-0F7A-46D2-937A-6C1A16674F50}" dt="2020-06-24T11:56:21.080" v="1824" actId="20577"/>
          <ac:spMkLst>
            <pc:docMk/>
            <pc:sldMk cId="721987431" sldId="452"/>
            <ac:spMk id="4" creationId="{BC681AFC-FB66-4661-8AC9-8D0D049CEBFD}"/>
          </ac:spMkLst>
        </pc:spChg>
        <pc:spChg chg="add mod">
          <ac:chgData name="Ganesh Sivamani" userId="fff66224-bb17-4303-8405-5f4a2df27f3d" providerId="ADAL" clId="{E54D2130-0F7A-46D2-937A-6C1A16674F50}" dt="2020-06-24T11:13:46.765" v="711" actId="20577"/>
          <ac:spMkLst>
            <pc:docMk/>
            <pc:sldMk cId="721987431" sldId="452"/>
            <ac:spMk id="5" creationId="{3B26D8B9-D1F8-4C9D-8D40-3340C09F28FD}"/>
          </ac:spMkLst>
        </pc:spChg>
        <pc:spChg chg="add mod">
          <ac:chgData name="Ganesh Sivamani" userId="fff66224-bb17-4303-8405-5f4a2df27f3d" providerId="ADAL" clId="{E54D2130-0F7A-46D2-937A-6C1A16674F50}" dt="2020-06-24T11:56:33.716" v="1825" actId="208"/>
          <ac:spMkLst>
            <pc:docMk/>
            <pc:sldMk cId="721987431" sldId="452"/>
            <ac:spMk id="6" creationId="{BE2666E0-FFE2-43A6-931A-7571F3CD016E}"/>
          </ac:spMkLst>
        </pc:spChg>
      </pc:sldChg>
      <pc:sldChg chg="addSp delSp modSp add modAnim">
        <pc:chgData name="Ganesh Sivamani" userId="fff66224-bb17-4303-8405-5f4a2df27f3d" providerId="ADAL" clId="{E54D2130-0F7A-46D2-937A-6C1A16674F50}" dt="2020-06-24T11:15:37.262" v="802" actId="1076"/>
        <pc:sldMkLst>
          <pc:docMk/>
          <pc:sldMk cId="2034065794" sldId="453"/>
        </pc:sldMkLst>
        <pc:spChg chg="mod">
          <ac:chgData name="Ganesh Sivamani" userId="fff66224-bb17-4303-8405-5f4a2df27f3d" providerId="ADAL" clId="{E54D2130-0F7A-46D2-937A-6C1A16674F50}" dt="2020-06-24T11:14:49.484" v="789"/>
          <ac:spMkLst>
            <pc:docMk/>
            <pc:sldMk cId="2034065794" sldId="453"/>
            <ac:spMk id="2" creationId="{AB37473E-6933-4C61-89E0-C2D4DD179C6A}"/>
          </ac:spMkLst>
        </pc:spChg>
        <pc:spChg chg="del">
          <ac:chgData name="Ganesh Sivamani" userId="fff66224-bb17-4303-8405-5f4a2df27f3d" providerId="ADAL" clId="{E54D2130-0F7A-46D2-937A-6C1A16674F50}" dt="2020-06-24T11:14:53.131" v="790"/>
          <ac:spMkLst>
            <pc:docMk/>
            <pc:sldMk cId="2034065794" sldId="453"/>
            <ac:spMk id="3" creationId="{75EEE26A-EBB6-410B-83BE-3A7FF6636B12}"/>
          </ac:spMkLst>
        </pc:spChg>
        <pc:spChg chg="del">
          <ac:chgData name="Ganesh Sivamani" userId="fff66224-bb17-4303-8405-5f4a2df27f3d" providerId="ADAL" clId="{E54D2130-0F7A-46D2-937A-6C1A16674F50}" dt="2020-06-24T11:14:53.131" v="790"/>
          <ac:spMkLst>
            <pc:docMk/>
            <pc:sldMk cId="2034065794" sldId="453"/>
            <ac:spMk id="4" creationId="{D3F677EE-B815-4CA4-A787-6DFA5A486C6F}"/>
          </ac:spMkLst>
        </pc:spChg>
        <pc:spChg chg="add del mod">
          <ac:chgData name="Ganesh Sivamani" userId="fff66224-bb17-4303-8405-5f4a2df27f3d" providerId="ADAL" clId="{E54D2130-0F7A-46D2-937A-6C1A16674F50}" dt="2020-06-24T11:14:58.615" v="791" actId="478"/>
          <ac:spMkLst>
            <pc:docMk/>
            <pc:sldMk cId="2034065794" sldId="453"/>
            <ac:spMk id="5" creationId="{E4A4CBCE-5284-4145-8B70-1455636AEB7A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6" creationId="{251E6AB3-A066-4CE8-8684-C0B69F8B1068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7" creationId="{C429CAF5-07FD-4AA4-8415-57A9C21354EB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9" creationId="{7AA102D7-485A-4A26-BEF5-BFBC3047D017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11" creationId="{7047BF2C-BE23-4FDF-A0B0-4AB92C54010F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13" creationId="{E8FCE3FA-9126-4423-AEE3-811B5F9420C8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15" creationId="{369BF7A0-A25D-456E-B1DF-B244562C33D9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17" creationId="{F2AFFDBF-78C8-48E2-BB0D-E41B174209E4}"/>
          </ac:spMkLst>
        </pc:spChg>
        <pc:spChg chg="add mod">
          <ac:chgData name="Ganesh Sivamani" userId="fff66224-bb17-4303-8405-5f4a2df27f3d" providerId="ADAL" clId="{E54D2130-0F7A-46D2-937A-6C1A16674F50}" dt="2020-06-24T11:15:05.507" v="794" actId="255"/>
          <ac:spMkLst>
            <pc:docMk/>
            <pc:sldMk cId="2034065794" sldId="453"/>
            <ac:spMk id="19" creationId="{45D4E1CD-BC3F-487B-99B7-6AA57BFF0E6E}"/>
          </ac:spMkLst>
        </pc:spChg>
        <pc:spChg chg="add mod">
          <ac:chgData name="Ganesh Sivamani" userId="fff66224-bb17-4303-8405-5f4a2df27f3d" providerId="ADAL" clId="{E54D2130-0F7A-46D2-937A-6C1A16674F50}" dt="2020-06-24T11:15:26.443" v="799" actId="1076"/>
          <ac:spMkLst>
            <pc:docMk/>
            <pc:sldMk cId="2034065794" sldId="453"/>
            <ac:spMk id="21" creationId="{147CC8E8-B88C-49A5-9954-EDEB9C311B40}"/>
          </ac:spMkLst>
        </pc:spChg>
        <pc:spChg chg="add mod">
          <ac:chgData name="Ganesh Sivamani" userId="fff66224-bb17-4303-8405-5f4a2df27f3d" providerId="ADAL" clId="{E54D2130-0F7A-46D2-937A-6C1A16674F50}" dt="2020-06-24T11:15:09.218" v="795" actId="313"/>
          <ac:spMkLst>
            <pc:docMk/>
            <pc:sldMk cId="2034065794" sldId="453"/>
            <ac:spMk id="22" creationId="{C37C7B35-74EB-4957-9933-30ACCC1B9E42}"/>
          </ac:spMkLst>
        </pc:spChg>
        <pc:spChg chg="add mod">
          <ac:chgData name="Ganesh Sivamani" userId="fff66224-bb17-4303-8405-5f4a2df27f3d" providerId="ADAL" clId="{E54D2130-0F7A-46D2-937A-6C1A16674F50}" dt="2020-06-24T11:15:19.972" v="798" actId="1076"/>
          <ac:spMkLst>
            <pc:docMk/>
            <pc:sldMk cId="2034065794" sldId="453"/>
            <ac:spMk id="23" creationId="{56476F30-E44B-4F67-A720-C0E397E6DF44}"/>
          </ac:spMkLst>
        </pc:spChg>
        <pc:spChg chg="add mod">
          <ac:chgData name="Ganesh Sivamani" userId="fff66224-bb17-4303-8405-5f4a2df27f3d" providerId="ADAL" clId="{E54D2130-0F7A-46D2-937A-6C1A16674F50}" dt="2020-06-24T11:15:37.262" v="802" actId="1076"/>
          <ac:spMkLst>
            <pc:docMk/>
            <pc:sldMk cId="2034065794" sldId="453"/>
            <ac:spMk id="24" creationId="{E13D21B0-7845-4F2F-B5D0-B683EF225D18}"/>
          </ac:spMkLst>
        </pc:spChg>
        <pc:spChg chg="add mod">
          <ac:chgData name="Ganesh Sivamani" userId="fff66224-bb17-4303-8405-5f4a2df27f3d" providerId="ADAL" clId="{E54D2130-0F7A-46D2-937A-6C1A16674F50}" dt="2020-06-24T11:15:16.434" v="796" actId="1076"/>
          <ac:spMkLst>
            <pc:docMk/>
            <pc:sldMk cId="2034065794" sldId="453"/>
            <ac:spMk id="25" creationId="{74AA5955-6FA1-4282-98F6-F0A7108D3742}"/>
          </ac:spMkLst>
        </pc:spChg>
        <pc:spChg chg="add mod">
          <ac:chgData name="Ganesh Sivamani" userId="fff66224-bb17-4303-8405-5f4a2df27f3d" providerId="ADAL" clId="{E54D2130-0F7A-46D2-937A-6C1A16674F50}" dt="2020-06-24T11:15:34.088" v="801" actId="1076"/>
          <ac:spMkLst>
            <pc:docMk/>
            <pc:sldMk cId="2034065794" sldId="453"/>
            <ac:spMk id="26" creationId="{24ABEB1E-CC1D-454F-AC79-EFFD8A37D6D9}"/>
          </ac:spMkLst>
        </pc:spChg>
        <pc:cxnChg chg="add mod">
          <ac:chgData name="Ganesh Sivamani" userId="fff66224-bb17-4303-8405-5f4a2df27f3d" providerId="ADAL" clId="{E54D2130-0F7A-46D2-937A-6C1A16674F50}" dt="2020-06-24T11:15:05.507" v="794" actId="255"/>
          <ac:cxnSpMkLst>
            <pc:docMk/>
            <pc:sldMk cId="2034065794" sldId="453"/>
            <ac:cxnSpMk id="8" creationId="{FE6DE001-3AAA-464F-BBDD-5201DE499F35}"/>
          </ac:cxnSpMkLst>
        </pc:cxnChg>
        <pc:cxnChg chg="add mod">
          <ac:chgData name="Ganesh Sivamani" userId="fff66224-bb17-4303-8405-5f4a2df27f3d" providerId="ADAL" clId="{E54D2130-0F7A-46D2-937A-6C1A16674F50}" dt="2020-06-24T11:15:05.507" v="794" actId="255"/>
          <ac:cxnSpMkLst>
            <pc:docMk/>
            <pc:sldMk cId="2034065794" sldId="453"/>
            <ac:cxnSpMk id="10" creationId="{E5733329-84C5-4B19-99A4-3829ABA877AD}"/>
          </ac:cxnSpMkLst>
        </pc:cxnChg>
        <pc:cxnChg chg="add mod">
          <ac:chgData name="Ganesh Sivamani" userId="fff66224-bb17-4303-8405-5f4a2df27f3d" providerId="ADAL" clId="{E54D2130-0F7A-46D2-937A-6C1A16674F50}" dt="2020-06-24T11:15:05.507" v="794" actId="255"/>
          <ac:cxnSpMkLst>
            <pc:docMk/>
            <pc:sldMk cId="2034065794" sldId="453"/>
            <ac:cxnSpMk id="12" creationId="{6A36174A-1583-49A7-9127-84135CB614F2}"/>
          </ac:cxnSpMkLst>
        </pc:cxnChg>
        <pc:cxnChg chg="add mod">
          <ac:chgData name="Ganesh Sivamani" userId="fff66224-bb17-4303-8405-5f4a2df27f3d" providerId="ADAL" clId="{E54D2130-0F7A-46D2-937A-6C1A16674F50}" dt="2020-06-24T11:15:05.507" v="794" actId="255"/>
          <ac:cxnSpMkLst>
            <pc:docMk/>
            <pc:sldMk cId="2034065794" sldId="453"/>
            <ac:cxnSpMk id="14" creationId="{29A60096-C95C-410E-BFE7-A6BC08D22694}"/>
          </ac:cxnSpMkLst>
        </pc:cxnChg>
        <pc:cxnChg chg="add mod">
          <ac:chgData name="Ganesh Sivamani" userId="fff66224-bb17-4303-8405-5f4a2df27f3d" providerId="ADAL" clId="{E54D2130-0F7A-46D2-937A-6C1A16674F50}" dt="2020-06-24T11:15:05.507" v="794" actId="255"/>
          <ac:cxnSpMkLst>
            <pc:docMk/>
            <pc:sldMk cId="2034065794" sldId="453"/>
            <ac:cxnSpMk id="16" creationId="{8949383A-E646-4A0D-929A-571488FB633E}"/>
          </ac:cxnSpMkLst>
        </pc:cxnChg>
        <pc:cxnChg chg="add mod">
          <ac:chgData name="Ganesh Sivamani" userId="fff66224-bb17-4303-8405-5f4a2df27f3d" providerId="ADAL" clId="{E54D2130-0F7A-46D2-937A-6C1A16674F50}" dt="2020-06-24T11:15:05.507" v="794" actId="255"/>
          <ac:cxnSpMkLst>
            <pc:docMk/>
            <pc:sldMk cId="2034065794" sldId="453"/>
            <ac:cxnSpMk id="18" creationId="{2032CF2C-965C-4E0E-AA8C-396941501B5B}"/>
          </ac:cxnSpMkLst>
        </pc:cxnChg>
        <pc:cxnChg chg="add mod">
          <ac:chgData name="Ganesh Sivamani" userId="fff66224-bb17-4303-8405-5f4a2df27f3d" providerId="ADAL" clId="{E54D2130-0F7A-46D2-937A-6C1A16674F50}" dt="2020-06-24T11:15:05.507" v="794" actId="255"/>
          <ac:cxnSpMkLst>
            <pc:docMk/>
            <pc:sldMk cId="2034065794" sldId="453"/>
            <ac:cxnSpMk id="20" creationId="{7FC66A95-1144-450F-BFAC-CCA585EAF02C}"/>
          </ac:cxnSpMkLst>
        </pc:cxnChg>
      </pc:sldChg>
      <pc:sldChg chg="modSp add">
        <pc:chgData name="Ganesh Sivamani" userId="fff66224-bb17-4303-8405-5f4a2df27f3d" providerId="ADAL" clId="{E54D2130-0F7A-46D2-937A-6C1A16674F50}" dt="2020-06-24T11:14:39.591" v="788" actId="6549"/>
        <pc:sldMkLst>
          <pc:docMk/>
          <pc:sldMk cId="2746954113" sldId="454"/>
        </pc:sldMkLst>
        <pc:spChg chg="mod">
          <ac:chgData name="Ganesh Sivamani" userId="fff66224-bb17-4303-8405-5f4a2df27f3d" providerId="ADAL" clId="{E54D2130-0F7A-46D2-937A-6C1A16674F50}" dt="2020-06-24T11:14:39.591" v="788" actId="6549"/>
          <ac:spMkLst>
            <pc:docMk/>
            <pc:sldMk cId="2746954113" sldId="454"/>
            <ac:spMk id="4" creationId="{BBA24BD8-4C27-4BA9-8EC8-50417F9009D5}"/>
          </ac:spMkLst>
        </pc:spChg>
      </pc:sldChg>
      <pc:sldChg chg="addSp delSp modSp add modAnim">
        <pc:chgData name="Ganesh Sivamani" userId="fff66224-bb17-4303-8405-5f4a2df27f3d" providerId="ADAL" clId="{E54D2130-0F7A-46D2-937A-6C1A16674F50}" dt="2020-06-24T12:04:47.764" v="1878" actId="20577"/>
        <pc:sldMkLst>
          <pc:docMk/>
          <pc:sldMk cId="924774554" sldId="455"/>
        </pc:sldMkLst>
        <pc:spChg chg="mod">
          <ac:chgData name="Ganesh Sivamani" userId="fff66224-bb17-4303-8405-5f4a2df27f3d" providerId="ADAL" clId="{E54D2130-0F7A-46D2-937A-6C1A16674F50}" dt="2020-06-24T11:15:59.235" v="857" actId="20577"/>
          <ac:spMkLst>
            <pc:docMk/>
            <pc:sldMk cId="924774554" sldId="455"/>
            <ac:spMk id="2" creationId="{B06E20FD-C6CF-40A1-AEF0-65A2EC2CCE3D}"/>
          </ac:spMkLst>
        </pc:spChg>
        <pc:spChg chg="del">
          <ac:chgData name="Ganesh Sivamani" userId="fff66224-bb17-4303-8405-5f4a2df27f3d" providerId="ADAL" clId="{E54D2130-0F7A-46D2-937A-6C1A16674F50}" dt="2020-06-24T11:16:04.719" v="858" actId="478"/>
          <ac:spMkLst>
            <pc:docMk/>
            <pc:sldMk cId="924774554" sldId="455"/>
            <ac:spMk id="3" creationId="{5336B76A-17A7-4F98-B7D3-5A27B7410D67}"/>
          </ac:spMkLst>
        </pc:spChg>
        <pc:spChg chg="add mod">
          <ac:chgData name="Ganesh Sivamani" userId="fff66224-bb17-4303-8405-5f4a2df27f3d" providerId="ADAL" clId="{E54D2130-0F7A-46D2-937A-6C1A16674F50}" dt="2020-06-24T11:16:29.680" v="862" actId="1076"/>
          <ac:spMkLst>
            <pc:docMk/>
            <pc:sldMk cId="924774554" sldId="455"/>
            <ac:spMk id="13" creationId="{9244A125-86C2-4034-A883-8614021B97D7}"/>
          </ac:spMkLst>
        </pc:spChg>
        <pc:spChg chg="add mod">
          <ac:chgData name="Ganesh Sivamani" userId="fff66224-bb17-4303-8405-5f4a2df27f3d" providerId="ADAL" clId="{E54D2130-0F7A-46D2-937A-6C1A16674F50}" dt="2020-06-24T11:16:29.680" v="862" actId="1076"/>
          <ac:spMkLst>
            <pc:docMk/>
            <pc:sldMk cId="924774554" sldId="455"/>
            <ac:spMk id="14" creationId="{14190062-6F33-4997-8C38-E24862E574DB}"/>
          </ac:spMkLst>
        </pc:spChg>
        <pc:spChg chg="add mod">
          <ac:chgData name="Ganesh Sivamani" userId="fff66224-bb17-4303-8405-5f4a2df27f3d" providerId="ADAL" clId="{E54D2130-0F7A-46D2-937A-6C1A16674F50}" dt="2020-06-24T11:16:29.680" v="862" actId="1076"/>
          <ac:spMkLst>
            <pc:docMk/>
            <pc:sldMk cId="924774554" sldId="455"/>
            <ac:spMk id="15" creationId="{22F2969F-28F7-4D61-9AB7-EAC6BE653458}"/>
          </ac:spMkLst>
        </pc:spChg>
        <pc:spChg chg="add mod">
          <ac:chgData name="Ganesh Sivamani" userId="fff66224-bb17-4303-8405-5f4a2df27f3d" providerId="ADAL" clId="{E54D2130-0F7A-46D2-937A-6C1A16674F50}" dt="2020-06-24T11:16:29.680" v="862" actId="1076"/>
          <ac:spMkLst>
            <pc:docMk/>
            <pc:sldMk cId="924774554" sldId="455"/>
            <ac:spMk id="16" creationId="{D9015CA3-4547-4630-ABA4-4FE99B9868AB}"/>
          </ac:spMkLst>
        </pc:spChg>
        <pc:spChg chg="add mod">
          <ac:chgData name="Ganesh Sivamani" userId="fff66224-bb17-4303-8405-5f4a2df27f3d" providerId="ADAL" clId="{E54D2130-0F7A-46D2-937A-6C1A16674F50}" dt="2020-06-24T11:16:29.680" v="862" actId="1076"/>
          <ac:spMkLst>
            <pc:docMk/>
            <pc:sldMk cId="924774554" sldId="455"/>
            <ac:spMk id="17" creationId="{319BCBF9-81D4-439F-8463-E3A4FC44E6BB}"/>
          </ac:spMkLst>
        </pc:spChg>
        <pc:spChg chg="add mod">
          <ac:chgData name="Ganesh Sivamani" userId="fff66224-bb17-4303-8405-5f4a2df27f3d" providerId="ADAL" clId="{E54D2130-0F7A-46D2-937A-6C1A16674F50}" dt="2020-06-24T11:16:29.680" v="862" actId="1076"/>
          <ac:spMkLst>
            <pc:docMk/>
            <pc:sldMk cId="924774554" sldId="455"/>
            <ac:spMk id="18" creationId="{AB1B250F-0C6A-4C72-BFD8-07BE6BE34FED}"/>
          </ac:spMkLst>
        </pc:spChg>
        <pc:spChg chg="add mod">
          <ac:chgData name="Ganesh Sivamani" userId="fff66224-bb17-4303-8405-5f4a2df27f3d" providerId="ADAL" clId="{E54D2130-0F7A-46D2-937A-6C1A16674F50}" dt="2020-06-24T11:16:29.680" v="862" actId="1076"/>
          <ac:spMkLst>
            <pc:docMk/>
            <pc:sldMk cId="924774554" sldId="455"/>
            <ac:spMk id="19" creationId="{5D880C56-CAB6-4E22-9A8B-A67A38AA4ED4}"/>
          </ac:spMkLst>
        </pc:spChg>
        <pc:spChg chg="add mod">
          <ac:chgData name="Ganesh Sivamani" userId="fff66224-bb17-4303-8405-5f4a2df27f3d" providerId="ADAL" clId="{E54D2130-0F7A-46D2-937A-6C1A16674F50}" dt="2020-06-24T12:04:47.764" v="1878" actId="20577"/>
          <ac:spMkLst>
            <pc:docMk/>
            <pc:sldMk cId="924774554" sldId="455"/>
            <ac:spMk id="20" creationId="{61E0D8EC-AB74-4A5E-A7E8-A79629D852DE}"/>
          </ac:spMkLst>
        </pc:spChg>
        <pc:spChg chg="add mod">
          <ac:chgData name="Ganesh Sivamani" userId="fff66224-bb17-4303-8405-5f4a2df27f3d" providerId="ADAL" clId="{E54D2130-0F7A-46D2-937A-6C1A16674F50}" dt="2020-06-24T12:04:40.599" v="1876" actId="207"/>
          <ac:spMkLst>
            <pc:docMk/>
            <pc:sldMk cId="924774554" sldId="455"/>
            <ac:spMk id="21" creationId="{77215EF2-0731-4B8E-A7AA-F26C5E3A6C76}"/>
          </ac:spMkLst>
        </pc:spChg>
        <pc:grpChg chg="add mod">
          <ac:chgData name="Ganesh Sivamani" userId="fff66224-bb17-4303-8405-5f4a2df27f3d" providerId="ADAL" clId="{E54D2130-0F7A-46D2-937A-6C1A16674F50}" dt="2020-06-24T11:16:29.680" v="862" actId="1076"/>
          <ac:grpSpMkLst>
            <pc:docMk/>
            <pc:sldMk cId="924774554" sldId="455"/>
            <ac:grpSpMk id="5" creationId="{13B1C65D-AF9D-430C-A236-A4896B0B3469}"/>
          </ac:grpSpMkLst>
        </pc:grpChg>
        <pc:picChg chg="add mod">
          <ac:chgData name="Ganesh Sivamani" userId="fff66224-bb17-4303-8405-5f4a2df27f3d" providerId="ADAL" clId="{E54D2130-0F7A-46D2-937A-6C1A16674F50}" dt="2020-06-24T11:16:29.680" v="862" actId="1076"/>
          <ac:picMkLst>
            <pc:docMk/>
            <pc:sldMk cId="924774554" sldId="455"/>
            <ac:picMk id="4" creationId="{7129FCFE-8B1B-488D-9A12-26FD1B299808}"/>
          </ac:picMkLst>
        </pc:picChg>
      </pc:sldChg>
      <pc:sldChg chg="addSp delSp modSp add modAnim">
        <pc:chgData name="Ganesh Sivamani" userId="fff66224-bb17-4303-8405-5f4a2df27f3d" providerId="ADAL" clId="{E54D2130-0F7A-46D2-937A-6C1A16674F50}" dt="2020-06-24T11:23:52.130" v="915" actId="1076"/>
        <pc:sldMkLst>
          <pc:docMk/>
          <pc:sldMk cId="2469985031" sldId="456"/>
        </pc:sldMkLst>
        <pc:spChg chg="mod">
          <ac:chgData name="Ganesh Sivamani" userId="fff66224-bb17-4303-8405-5f4a2df27f3d" providerId="ADAL" clId="{E54D2130-0F7A-46D2-937A-6C1A16674F50}" dt="2020-06-24T11:23:10.312" v="899" actId="20577"/>
          <ac:spMkLst>
            <pc:docMk/>
            <pc:sldMk cId="2469985031" sldId="456"/>
            <ac:spMk id="2" creationId="{E2461766-D848-4A00-9467-81D6AE2AD2C8}"/>
          </ac:spMkLst>
        </pc:spChg>
        <pc:spChg chg="del">
          <ac:chgData name="Ganesh Sivamani" userId="fff66224-bb17-4303-8405-5f4a2df27f3d" providerId="ADAL" clId="{E54D2130-0F7A-46D2-937A-6C1A16674F50}" dt="2020-06-24T11:23:13.936" v="900"/>
          <ac:spMkLst>
            <pc:docMk/>
            <pc:sldMk cId="2469985031" sldId="456"/>
            <ac:spMk id="3" creationId="{7A31DB1D-1043-4D47-A425-4D441D9E9736}"/>
          </ac:spMkLst>
        </pc:spChg>
        <pc:spChg chg="add mod">
          <ac:chgData name="Ganesh Sivamani" userId="fff66224-bb17-4303-8405-5f4a2df27f3d" providerId="ADAL" clId="{E54D2130-0F7A-46D2-937A-6C1A16674F50}" dt="2020-06-24T11:23:52.130" v="915" actId="1076"/>
          <ac:spMkLst>
            <pc:docMk/>
            <pc:sldMk cId="2469985031" sldId="456"/>
            <ac:spMk id="5" creationId="{69CFD71A-0209-46B9-8BA2-953A3EA39313}"/>
          </ac:spMkLst>
        </pc:spChg>
        <pc:picChg chg="add mod">
          <ac:chgData name="Ganesh Sivamani" userId="fff66224-bb17-4303-8405-5f4a2df27f3d" providerId="ADAL" clId="{E54D2130-0F7A-46D2-937A-6C1A16674F50}" dt="2020-06-24T11:23:32.252" v="907" actId="1076"/>
          <ac:picMkLst>
            <pc:docMk/>
            <pc:sldMk cId="2469985031" sldId="456"/>
            <ac:picMk id="4" creationId="{A0B9E633-B7B6-43B4-8DC0-2FB12F4B6D21}"/>
          </ac:picMkLst>
        </pc:picChg>
      </pc:sldChg>
      <pc:sldChg chg="addSp delSp modSp add del modAnim">
        <pc:chgData name="Ganesh Sivamani" userId="fff66224-bb17-4303-8405-5f4a2df27f3d" providerId="ADAL" clId="{E54D2130-0F7A-46D2-937A-6C1A16674F50}" dt="2020-06-24T11:58:20.260" v="1845"/>
        <pc:sldMkLst>
          <pc:docMk/>
          <pc:sldMk cId="575488331" sldId="457"/>
        </pc:sldMkLst>
        <pc:spChg chg="mod">
          <ac:chgData name="Ganesh Sivamani" userId="fff66224-bb17-4303-8405-5f4a2df27f3d" providerId="ADAL" clId="{E54D2130-0F7A-46D2-937A-6C1A16674F50}" dt="2020-06-24T11:24:26.880" v="926" actId="20577"/>
          <ac:spMkLst>
            <pc:docMk/>
            <pc:sldMk cId="575488331" sldId="457"/>
            <ac:spMk id="2" creationId="{957E8E8C-FCB4-4EA5-B2D2-EA8A7B6211FE}"/>
          </ac:spMkLst>
        </pc:spChg>
        <pc:spChg chg="del">
          <ac:chgData name="Ganesh Sivamani" userId="fff66224-bb17-4303-8405-5f4a2df27f3d" providerId="ADAL" clId="{E54D2130-0F7A-46D2-937A-6C1A16674F50}" dt="2020-06-24T11:24:29.372" v="927"/>
          <ac:spMkLst>
            <pc:docMk/>
            <pc:sldMk cId="575488331" sldId="457"/>
            <ac:spMk id="3" creationId="{CEBD6CDD-D7B2-4CC1-9D18-E9696C0B5BFE}"/>
          </ac:spMkLst>
        </pc:spChg>
        <pc:spChg chg="add mod">
          <ac:chgData name="Ganesh Sivamani" userId="fff66224-bb17-4303-8405-5f4a2df27f3d" providerId="ADAL" clId="{E54D2130-0F7A-46D2-937A-6C1A16674F50}" dt="2020-06-24T11:24:33.276" v="933" actId="20577"/>
          <ac:spMkLst>
            <pc:docMk/>
            <pc:sldMk cId="575488331" sldId="457"/>
            <ac:spMk id="4" creationId="{8DDBF6B1-FB0E-4BE9-A1DA-E28106D00A68}"/>
          </ac:spMkLst>
        </pc:spChg>
        <pc:spChg chg="add del mod">
          <ac:chgData name="Ganesh Sivamani" userId="fff66224-bb17-4303-8405-5f4a2df27f3d" providerId="ADAL" clId="{E54D2130-0F7A-46D2-937A-6C1A16674F50}" dt="2020-06-24T11:24:42.707" v="934"/>
          <ac:spMkLst>
            <pc:docMk/>
            <pc:sldMk cId="575488331" sldId="457"/>
            <ac:spMk id="5" creationId="{755911F2-F0C5-4345-8F9F-D10CC618E37D}"/>
          </ac:spMkLst>
        </pc:spChg>
        <pc:spChg chg="add mod">
          <ac:chgData name="Ganesh Sivamani" userId="fff66224-bb17-4303-8405-5f4a2df27f3d" providerId="ADAL" clId="{E54D2130-0F7A-46D2-937A-6C1A16674F50}" dt="2020-06-24T11:26:03.784" v="954" actId="207"/>
          <ac:spMkLst>
            <pc:docMk/>
            <pc:sldMk cId="575488331" sldId="457"/>
            <ac:spMk id="7" creationId="{C1095672-00EB-4F73-9F45-A689938E5472}"/>
          </ac:spMkLst>
        </pc:spChg>
        <pc:spChg chg="add mod">
          <ac:chgData name="Ganesh Sivamani" userId="fff66224-bb17-4303-8405-5f4a2df27f3d" providerId="ADAL" clId="{E54D2130-0F7A-46D2-937A-6C1A16674F50}" dt="2020-06-24T11:26:03.784" v="954" actId="207"/>
          <ac:spMkLst>
            <pc:docMk/>
            <pc:sldMk cId="575488331" sldId="457"/>
            <ac:spMk id="8" creationId="{62E0AE6F-18EF-43F5-9045-D38DD142092B}"/>
          </ac:spMkLst>
        </pc:spChg>
        <pc:spChg chg="add mod">
          <ac:chgData name="Ganesh Sivamani" userId="fff66224-bb17-4303-8405-5f4a2df27f3d" providerId="ADAL" clId="{E54D2130-0F7A-46D2-937A-6C1A16674F50}" dt="2020-06-24T11:26:03.784" v="954" actId="207"/>
          <ac:spMkLst>
            <pc:docMk/>
            <pc:sldMk cId="575488331" sldId="457"/>
            <ac:spMk id="9" creationId="{6A295536-C12B-4E23-BDD8-50AF3B740FF4}"/>
          </ac:spMkLst>
        </pc:spChg>
        <pc:spChg chg="add mod">
          <ac:chgData name="Ganesh Sivamani" userId="fff66224-bb17-4303-8405-5f4a2df27f3d" providerId="ADAL" clId="{E54D2130-0F7A-46D2-937A-6C1A16674F50}" dt="2020-06-24T11:26:23.860" v="961" actId="113"/>
          <ac:spMkLst>
            <pc:docMk/>
            <pc:sldMk cId="575488331" sldId="457"/>
            <ac:spMk id="10" creationId="{17665462-1FB3-457A-A7C6-FB44E4256D95}"/>
          </ac:spMkLst>
        </pc:spChg>
        <pc:picChg chg="add mod">
          <ac:chgData name="Ganesh Sivamani" userId="fff66224-bb17-4303-8405-5f4a2df27f3d" providerId="ADAL" clId="{E54D2130-0F7A-46D2-937A-6C1A16674F50}" dt="2020-06-24T11:25:48.078" v="950" actId="1076"/>
          <ac:picMkLst>
            <pc:docMk/>
            <pc:sldMk cId="575488331" sldId="457"/>
            <ac:picMk id="6" creationId="{49B2B4DC-F4C9-4DA5-8692-64548E94C81A}"/>
          </ac:picMkLst>
        </pc:picChg>
      </pc:sldChg>
      <pc:sldChg chg="addSp delSp modSp add">
        <pc:chgData name="Ganesh Sivamani" userId="fff66224-bb17-4303-8405-5f4a2df27f3d" providerId="ADAL" clId="{E54D2130-0F7A-46D2-937A-6C1A16674F50}" dt="2020-06-24T11:28:01.574" v="1032" actId="27636"/>
        <pc:sldMkLst>
          <pc:docMk/>
          <pc:sldMk cId="2545390946" sldId="458"/>
        </pc:sldMkLst>
        <pc:spChg chg="mod">
          <ac:chgData name="Ganesh Sivamani" userId="fff66224-bb17-4303-8405-5f4a2df27f3d" providerId="ADAL" clId="{E54D2130-0F7A-46D2-937A-6C1A16674F50}" dt="2020-06-24T11:26:32.645" v="964" actId="20577"/>
          <ac:spMkLst>
            <pc:docMk/>
            <pc:sldMk cId="2545390946" sldId="458"/>
            <ac:spMk id="2" creationId="{5143CD81-9596-4591-AAE2-E81D2C680A8A}"/>
          </ac:spMkLst>
        </pc:spChg>
        <pc:spChg chg="del">
          <ac:chgData name="Ganesh Sivamani" userId="fff66224-bb17-4303-8405-5f4a2df27f3d" providerId="ADAL" clId="{E54D2130-0F7A-46D2-937A-6C1A16674F50}" dt="2020-06-24T11:26:37.274" v="965"/>
          <ac:spMkLst>
            <pc:docMk/>
            <pc:sldMk cId="2545390946" sldId="458"/>
            <ac:spMk id="3" creationId="{1DB60CB7-0C12-4843-89DC-FA0843D805AD}"/>
          </ac:spMkLst>
        </pc:spChg>
        <pc:spChg chg="del">
          <ac:chgData name="Ganesh Sivamani" userId="fff66224-bb17-4303-8405-5f4a2df27f3d" providerId="ADAL" clId="{E54D2130-0F7A-46D2-937A-6C1A16674F50}" dt="2020-06-24T11:26:37.274" v="965"/>
          <ac:spMkLst>
            <pc:docMk/>
            <pc:sldMk cId="2545390946" sldId="458"/>
            <ac:spMk id="4" creationId="{61E35600-CDDD-4249-BF67-666DCA4D5860}"/>
          </ac:spMkLst>
        </pc:spChg>
        <pc:spChg chg="add mod">
          <ac:chgData name="Ganesh Sivamani" userId="fff66224-bb17-4303-8405-5f4a2df27f3d" providerId="ADAL" clId="{E54D2130-0F7A-46D2-937A-6C1A16674F50}" dt="2020-06-24T11:28:01.574" v="1032" actId="27636"/>
          <ac:spMkLst>
            <pc:docMk/>
            <pc:sldMk cId="2545390946" sldId="458"/>
            <ac:spMk id="5" creationId="{F0B60E1D-5D67-4919-A70B-946E2EA5B421}"/>
          </ac:spMkLst>
        </pc:spChg>
      </pc:sldChg>
      <pc:sldChg chg="addSp delSp modSp add modAnim">
        <pc:chgData name="Ganesh Sivamani" userId="fff66224-bb17-4303-8405-5f4a2df27f3d" providerId="ADAL" clId="{E54D2130-0F7A-46D2-937A-6C1A16674F50}" dt="2020-06-24T11:58:56.947" v="1849"/>
        <pc:sldMkLst>
          <pc:docMk/>
          <pc:sldMk cId="2924923564" sldId="459"/>
        </pc:sldMkLst>
        <pc:spChg chg="mod">
          <ac:chgData name="Ganesh Sivamani" userId="fff66224-bb17-4303-8405-5f4a2df27f3d" providerId="ADAL" clId="{E54D2130-0F7A-46D2-937A-6C1A16674F50}" dt="2020-06-24T11:28:18.760" v="1035"/>
          <ac:spMkLst>
            <pc:docMk/>
            <pc:sldMk cId="2924923564" sldId="459"/>
            <ac:spMk id="2" creationId="{BDE45448-9F8E-4F34-9BFE-F6E906B810A7}"/>
          </ac:spMkLst>
        </pc:spChg>
        <pc:spChg chg="del">
          <ac:chgData name="Ganesh Sivamani" userId="fff66224-bb17-4303-8405-5f4a2df27f3d" providerId="ADAL" clId="{E54D2130-0F7A-46D2-937A-6C1A16674F50}" dt="2020-06-24T11:28:20.346" v="1036"/>
          <ac:spMkLst>
            <pc:docMk/>
            <pc:sldMk cId="2924923564" sldId="459"/>
            <ac:spMk id="3" creationId="{7F1B3FB1-16C0-44C7-9BF7-865C134A35C9}"/>
          </ac:spMkLst>
        </pc:spChg>
        <pc:spChg chg="add mod">
          <ac:chgData name="Ganesh Sivamani" userId="fff66224-bb17-4303-8405-5f4a2df27f3d" providerId="ADAL" clId="{E54D2130-0F7A-46D2-937A-6C1A16674F50}" dt="2020-06-24T11:29:15.316" v="1095" actId="27636"/>
          <ac:spMkLst>
            <pc:docMk/>
            <pc:sldMk cId="2924923564" sldId="459"/>
            <ac:spMk id="4" creationId="{8E772F83-0C9E-4D2C-9143-097A3A2C764D}"/>
          </ac:spMkLst>
        </pc:spChg>
        <pc:spChg chg="add mod">
          <ac:chgData name="Ganesh Sivamani" userId="fff66224-bb17-4303-8405-5f4a2df27f3d" providerId="ADAL" clId="{E54D2130-0F7A-46D2-937A-6C1A16674F50}" dt="2020-06-24T11:29:16.427" v="1097" actId="20577"/>
          <ac:spMkLst>
            <pc:docMk/>
            <pc:sldMk cId="2924923564" sldId="459"/>
            <ac:spMk id="5" creationId="{771E74CE-8264-4AFB-B012-1F20B87DDD4E}"/>
          </ac:spMkLst>
        </pc:spChg>
      </pc:sldChg>
      <pc:sldChg chg="modSp add">
        <pc:chgData name="Ganesh Sivamani" userId="fff66224-bb17-4303-8405-5f4a2df27f3d" providerId="ADAL" clId="{E54D2130-0F7A-46D2-937A-6C1A16674F50}" dt="2020-06-24T11:29:41.025" v="1144" actId="20577"/>
        <pc:sldMkLst>
          <pc:docMk/>
          <pc:sldMk cId="2759980137" sldId="460"/>
        </pc:sldMkLst>
        <pc:spChg chg="mod">
          <ac:chgData name="Ganesh Sivamani" userId="fff66224-bb17-4303-8405-5f4a2df27f3d" providerId="ADAL" clId="{E54D2130-0F7A-46D2-937A-6C1A16674F50}" dt="2020-06-24T11:29:41.025" v="1144" actId="20577"/>
          <ac:spMkLst>
            <pc:docMk/>
            <pc:sldMk cId="2759980137" sldId="460"/>
            <ac:spMk id="4" creationId="{BBA24BD8-4C27-4BA9-8EC8-50417F9009D5}"/>
          </ac:spMkLst>
        </pc:spChg>
      </pc:sldChg>
      <pc:sldChg chg="addSp delSp modSp add modAnim">
        <pc:chgData name="Ganesh Sivamani" userId="fff66224-bb17-4303-8405-5f4a2df27f3d" providerId="ADAL" clId="{E54D2130-0F7A-46D2-937A-6C1A16674F50}" dt="2020-06-24T11:34:15.243" v="1250" actId="1076"/>
        <pc:sldMkLst>
          <pc:docMk/>
          <pc:sldMk cId="1804903260" sldId="461"/>
        </pc:sldMkLst>
        <pc:spChg chg="del">
          <ac:chgData name="Ganesh Sivamani" userId="fff66224-bb17-4303-8405-5f4a2df27f3d" providerId="ADAL" clId="{E54D2130-0F7A-46D2-937A-6C1A16674F50}" dt="2020-06-24T11:29:47.224" v="1146"/>
          <ac:spMkLst>
            <pc:docMk/>
            <pc:sldMk cId="1804903260" sldId="461"/>
            <ac:spMk id="2" creationId="{7D571C9A-BCEF-4FC9-9450-43184E2139EE}"/>
          </ac:spMkLst>
        </pc:spChg>
        <pc:spChg chg="del">
          <ac:chgData name="Ganesh Sivamani" userId="fff66224-bb17-4303-8405-5f4a2df27f3d" providerId="ADAL" clId="{E54D2130-0F7A-46D2-937A-6C1A16674F50}" dt="2020-06-24T11:29:47.224" v="1146"/>
          <ac:spMkLst>
            <pc:docMk/>
            <pc:sldMk cId="1804903260" sldId="461"/>
            <ac:spMk id="3" creationId="{4897AE06-7102-492E-91C7-86145E34A1EF}"/>
          </ac:spMkLst>
        </pc:spChg>
        <pc:spChg chg="add mod">
          <ac:chgData name="Ganesh Sivamani" userId="fff66224-bb17-4303-8405-5f4a2df27f3d" providerId="ADAL" clId="{E54D2130-0F7A-46D2-937A-6C1A16674F50}" dt="2020-06-24T11:29:54.104" v="1148"/>
          <ac:spMkLst>
            <pc:docMk/>
            <pc:sldMk cId="1804903260" sldId="461"/>
            <ac:spMk id="4" creationId="{9BB7E765-DDE8-4C50-B97B-88BEC1C91746}"/>
          </ac:spMkLst>
        </pc:spChg>
        <pc:spChg chg="add del mod">
          <ac:chgData name="Ganesh Sivamani" userId="fff66224-bb17-4303-8405-5f4a2df27f3d" providerId="ADAL" clId="{E54D2130-0F7A-46D2-937A-6C1A16674F50}" dt="2020-06-24T11:29:57.435" v="1149"/>
          <ac:spMkLst>
            <pc:docMk/>
            <pc:sldMk cId="1804903260" sldId="461"/>
            <ac:spMk id="5" creationId="{296EEC1D-6AD7-44CB-8434-FDD016F2B2AE}"/>
          </ac:spMkLst>
        </pc:spChg>
        <pc:spChg chg="add del mod">
          <ac:chgData name="Ganesh Sivamani" userId="fff66224-bb17-4303-8405-5f4a2df27f3d" providerId="ADAL" clId="{E54D2130-0F7A-46D2-937A-6C1A16674F50}" dt="2020-06-24T11:30:59.779" v="1161"/>
          <ac:spMkLst>
            <pc:docMk/>
            <pc:sldMk cId="1804903260" sldId="461"/>
            <ac:spMk id="6" creationId="{B8522783-5F5C-4C3C-A56B-45FBF19D6C40}"/>
          </ac:spMkLst>
        </pc:spChg>
        <pc:spChg chg="add del mod">
          <ac:chgData name="Ganesh Sivamani" userId="fff66224-bb17-4303-8405-5f4a2df27f3d" providerId="ADAL" clId="{E54D2130-0F7A-46D2-937A-6C1A16674F50}" dt="2020-06-24T11:32:00.779" v="1191"/>
          <ac:spMkLst>
            <pc:docMk/>
            <pc:sldMk cId="1804903260" sldId="461"/>
            <ac:spMk id="7" creationId="{346FCF0E-C62C-4237-A884-3D5EE0074945}"/>
          </ac:spMkLst>
        </pc:spChg>
        <pc:spChg chg="add del mod">
          <ac:chgData name="Ganesh Sivamani" userId="fff66224-bb17-4303-8405-5f4a2df27f3d" providerId="ADAL" clId="{E54D2130-0F7A-46D2-937A-6C1A16674F50}" dt="2020-06-24T11:32:00.779" v="1191"/>
          <ac:spMkLst>
            <pc:docMk/>
            <pc:sldMk cId="1804903260" sldId="461"/>
            <ac:spMk id="53" creationId="{B3557346-FCF1-4165-B14D-65C9DEBDC7C4}"/>
          </ac:spMkLst>
        </pc:spChg>
        <pc:spChg chg="add mod">
          <ac:chgData name="Ganesh Sivamani" userId="fff66224-bb17-4303-8405-5f4a2df27f3d" providerId="ADAL" clId="{E54D2130-0F7A-46D2-937A-6C1A16674F50}" dt="2020-06-24T11:33:38.194" v="1240" actId="1076"/>
          <ac:spMkLst>
            <pc:docMk/>
            <pc:sldMk cId="1804903260" sldId="461"/>
            <ac:spMk id="58" creationId="{1AFF2F51-8926-4164-A10C-D54E70EF1DBC}"/>
          </ac:spMkLst>
        </pc:spChg>
        <pc:spChg chg="add del mod">
          <ac:chgData name="Ganesh Sivamani" userId="fff66224-bb17-4303-8405-5f4a2df27f3d" providerId="ADAL" clId="{E54D2130-0F7A-46D2-937A-6C1A16674F50}" dt="2020-06-24T11:32:04.273" v="1193" actId="478"/>
          <ac:spMkLst>
            <pc:docMk/>
            <pc:sldMk cId="1804903260" sldId="461"/>
            <ac:spMk id="59" creationId="{E6A5CDFE-14B3-48E8-A160-E52FCB66D5CA}"/>
          </ac:spMkLst>
        </pc:spChg>
        <pc:spChg chg="add mod">
          <ac:chgData name="Ganesh Sivamani" userId="fff66224-bb17-4303-8405-5f4a2df27f3d" providerId="ADAL" clId="{E54D2130-0F7A-46D2-937A-6C1A16674F50}" dt="2020-06-24T11:34:04.406" v="1247" actId="1076"/>
          <ac:spMkLst>
            <pc:docMk/>
            <pc:sldMk cId="1804903260" sldId="461"/>
            <ac:spMk id="60" creationId="{57CE16BF-4E42-46B5-8502-E80465D8FA4F}"/>
          </ac:spMkLst>
        </pc:spChg>
        <pc:spChg chg="add del mod">
          <ac:chgData name="Ganesh Sivamani" userId="fff66224-bb17-4303-8405-5f4a2df27f3d" providerId="ADAL" clId="{E54D2130-0F7A-46D2-937A-6C1A16674F50}" dt="2020-06-24T11:32:05.901" v="1194" actId="478"/>
          <ac:spMkLst>
            <pc:docMk/>
            <pc:sldMk cId="1804903260" sldId="461"/>
            <ac:spMk id="61" creationId="{0594E912-1394-4D75-A463-B8D90170CE28}"/>
          </ac:spMkLst>
        </pc:spChg>
        <pc:spChg chg="add mod">
          <ac:chgData name="Ganesh Sivamani" userId="fff66224-bb17-4303-8405-5f4a2df27f3d" providerId="ADAL" clId="{E54D2130-0F7A-46D2-937A-6C1A16674F50}" dt="2020-06-24T11:34:15.243" v="1250" actId="1076"/>
          <ac:spMkLst>
            <pc:docMk/>
            <pc:sldMk cId="1804903260" sldId="461"/>
            <ac:spMk id="64" creationId="{989AC4B7-61CD-4FFB-BA55-83B9C3E49A72}"/>
          </ac:spMkLst>
        </pc:spChg>
        <pc:grpChg chg="add del">
          <ac:chgData name="Ganesh Sivamani" userId="fff66224-bb17-4303-8405-5f4a2df27f3d" providerId="ADAL" clId="{E54D2130-0F7A-46D2-937A-6C1A16674F50}" dt="2020-06-24T11:30:05.326" v="1151"/>
          <ac:grpSpMkLst>
            <pc:docMk/>
            <pc:sldMk cId="1804903260" sldId="461"/>
            <ac:grpSpMk id="8" creationId="{9FF86CFC-EC28-4EC9-BE99-917719253B82}"/>
          </ac:grpSpMkLst>
        </pc:grpChg>
        <pc:grpChg chg="add del">
          <ac:chgData name="Ganesh Sivamani" userId="fff66224-bb17-4303-8405-5f4a2df27f3d" providerId="ADAL" clId="{E54D2130-0F7A-46D2-937A-6C1A16674F50}" dt="2020-06-24T11:30:06.930" v="1153"/>
          <ac:grpSpMkLst>
            <pc:docMk/>
            <pc:sldMk cId="1804903260" sldId="461"/>
            <ac:grpSpMk id="21" creationId="{CBD17303-86DB-4E54-8F03-AE2C17D69EB6}"/>
          </ac:grpSpMkLst>
        </pc:grpChg>
        <pc:grpChg chg="add del mod">
          <ac:chgData name="Ganesh Sivamani" userId="fff66224-bb17-4303-8405-5f4a2df27f3d" providerId="ADAL" clId="{E54D2130-0F7A-46D2-937A-6C1A16674F50}" dt="2020-06-24T11:30:44.650" v="1156" actId="478"/>
          <ac:grpSpMkLst>
            <pc:docMk/>
            <pc:sldMk cId="1804903260" sldId="461"/>
            <ac:grpSpMk id="34" creationId="{78D90721-CAD4-41F9-8A62-7DE89E3A1E64}"/>
          </ac:grpSpMkLst>
        </pc:grpChg>
        <pc:picChg chg="add del mod">
          <ac:chgData name="Ganesh Sivamani" userId="fff66224-bb17-4303-8405-5f4a2df27f3d" providerId="ADAL" clId="{E54D2130-0F7A-46D2-937A-6C1A16674F50}" dt="2020-06-24T11:30:55.137" v="1158"/>
          <ac:picMkLst>
            <pc:docMk/>
            <pc:sldMk cId="1804903260" sldId="461"/>
            <ac:picMk id="48" creationId="{BA545A86-5F5E-4C12-807F-104E4574F579}"/>
          </ac:picMkLst>
        </pc:picChg>
        <pc:picChg chg="add del mod">
          <ac:chgData name="Ganesh Sivamani" userId="fff66224-bb17-4303-8405-5f4a2df27f3d" providerId="ADAL" clId="{E54D2130-0F7A-46D2-937A-6C1A16674F50}" dt="2020-06-24T11:30:58.017" v="1160"/>
          <ac:picMkLst>
            <pc:docMk/>
            <pc:sldMk cId="1804903260" sldId="461"/>
            <ac:picMk id="50" creationId="{6894FE4D-9403-470A-B67C-095014C65F3D}"/>
          </ac:picMkLst>
        </pc:picChg>
        <pc:picChg chg="add del mod">
          <ac:chgData name="Ganesh Sivamani" userId="fff66224-bb17-4303-8405-5f4a2df27f3d" providerId="ADAL" clId="{E54D2130-0F7A-46D2-937A-6C1A16674F50}" dt="2020-06-24T11:31:00.984" v="1162"/>
          <ac:picMkLst>
            <pc:docMk/>
            <pc:sldMk cId="1804903260" sldId="461"/>
            <ac:picMk id="52" creationId="{46B009C6-A02A-4F98-A979-DE26103DA9E7}"/>
          </ac:picMkLst>
        </pc:picChg>
        <pc:picChg chg="add del mod modCrop">
          <ac:chgData name="Ganesh Sivamani" userId="fff66224-bb17-4303-8405-5f4a2df27f3d" providerId="ADAL" clId="{E54D2130-0F7A-46D2-937A-6C1A16674F50}" dt="2020-06-24T11:31:42.687" v="1184"/>
          <ac:picMkLst>
            <pc:docMk/>
            <pc:sldMk cId="1804903260" sldId="461"/>
            <ac:picMk id="54" creationId="{71DB5959-0B20-4864-A336-291E994F7DBB}"/>
          </ac:picMkLst>
        </pc:picChg>
        <pc:picChg chg="add del">
          <ac:chgData name="Ganesh Sivamani" userId="fff66224-bb17-4303-8405-5f4a2df27f3d" providerId="ADAL" clId="{E54D2130-0F7A-46D2-937A-6C1A16674F50}" dt="2020-06-24T11:31:46.671" v="1186"/>
          <ac:picMkLst>
            <pc:docMk/>
            <pc:sldMk cId="1804903260" sldId="461"/>
            <ac:picMk id="55" creationId="{C040008B-FEB8-4EF6-A555-DD6C4D4BE581}"/>
          </ac:picMkLst>
        </pc:picChg>
        <pc:picChg chg="add del">
          <ac:chgData name="Ganesh Sivamani" userId="fff66224-bb17-4303-8405-5f4a2df27f3d" providerId="ADAL" clId="{E54D2130-0F7A-46D2-937A-6C1A16674F50}" dt="2020-06-24T11:31:48.664" v="1188"/>
          <ac:picMkLst>
            <pc:docMk/>
            <pc:sldMk cId="1804903260" sldId="461"/>
            <ac:picMk id="56" creationId="{38832CDA-B70A-4A71-B2C3-89C0374AF51D}"/>
          </ac:picMkLst>
        </pc:picChg>
        <pc:picChg chg="add mod">
          <ac:chgData name="Ganesh Sivamani" userId="fff66224-bb17-4303-8405-5f4a2df27f3d" providerId="ADAL" clId="{E54D2130-0F7A-46D2-937A-6C1A16674F50}" dt="2020-06-24T11:33:40.420" v="1242" actId="1076"/>
          <ac:picMkLst>
            <pc:docMk/>
            <pc:sldMk cId="1804903260" sldId="461"/>
            <ac:picMk id="57" creationId="{472D1E0D-1843-492B-A136-240C15D3E0A9}"/>
          </ac:picMkLst>
        </pc:picChg>
        <pc:picChg chg="add mod">
          <ac:chgData name="Ganesh Sivamani" userId="fff66224-bb17-4303-8405-5f4a2df27f3d" providerId="ADAL" clId="{E54D2130-0F7A-46D2-937A-6C1A16674F50}" dt="2020-06-24T11:33:19.498" v="1234" actId="1076"/>
          <ac:picMkLst>
            <pc:docMk/>
            <pc:sldMk cId="1804903260" sldId="461"/>
            <ac:picMk id="62" creationId="{8BEFFD13-C19A-424E-9368-274F8239EC87}"/>
          </ac:picMkLst>
        </pc:picChg>
        <pc:picChg chg="add mod">
          <ac:chgData name="Ganesh Sivamani" userId="fff66224-bb17-4303-8405-5f4a2df27f3d" providerId="ADAL" clId="{E54D2130-0F7A-46D2-937A-6C1A16674F50}" dt="2020-06-24T11:33:55.336" v="1246" actId="1076"/>
          <ac:picMkLst>
            <pc:docMk/>
            <pc:sldMk cId="1804903260" sldId="461"/>
            <ac:picMk id="63" creationId="{724ABA15-F509-47AD-9FD3-3092B7BD6F39}"/>
          </ac:picMkLst>
        </pc:picChg>
      </pc:sldChg>
      <pc:sldChg chg="addSp delSp modSp add">
        <pc:chgData name="Ganesh Sivamani" userId="fff66224-bb17-4303-8405-5f4a2df27f3d" providerId="ADAL" clId="{E54D2130-0F7A-46D2-937A-6C1A16674F50}" dt="2020-06-24T11:37:58.041" v="1398"/>
        <pc:sldMkLst>
          <pc:docMk/>
          <pc:sldMk cId="3322586987" sldId="462"/>
        </pc:sldMkLst>
        <pc:spChg chg="del">
          <ac:chgData name="Ganesh Sivamani" userId="fff66224-bb17-4303-8405-5f4a2df27f3d" providerId="ADAL" clId="{E54D2130-0F7A-46D2-937A-6C1A16674F50}" dt="2020-06-24T11:34:32.609" v="1252"/>
          <ac:spMkLst>
            <pc:docMk/>
            <pc:sldMk cId="3322586987" sldId="462"/>
            <ac:spMk id="2" creationId="{0AA27A4D-97E5-4EB6-B661-5B281392AD4C}"/>
          </ac:spMkLst>
        </pc:spChg>
        <pc:spChg chg="del">
          <ac:chgData name="Ganesh Sivamani" userId="fff66224-bb17-4303-8405-5f4a2df27f3d" providerId="ADAL" clId="{E54D2130-0F7A-46D2-937A-6C1A16674F50}" dt="2020-06-24T11:34:32.609" v="1252"/>
          <ac:spMkLst>
            <pc:docMk/>
            <pc:sldMk cId="3322586987" sldId="462"/>
            <ac:spMk id="3" creationId="{2F2C5ABA-6B48-461E-B665-9394FDEA0136}"/>
          </ac:spMkLst>
        </pc:spChg>
        <pc:spChg chg="del">
          <ac:chgData name="Ganesh Sivamani" userId="fff66224-bb17-4303-8405-5f4a2df27f3d" providerId="ADAL" clId="{E54D2130-0F7A-46D2-937A-6C1A16674F50}" dt="2020-06-24T11:34:32.609" v="1252"/>
          <ac:spMkLst>
            <pc:docMk/>
            <pc:sldMk cId="3322586987" sldId="462"/>
            <ac:spMk id="4" creationId="{62D94A8C-CA6E-45ED-9B45-670DDE503B90}"/>
          </ac:spMkLst>
        </pc:spChg>
        <pc:spChg chg="del">
          <ac:chgData name="Ganesh Sivamani" userId="fff66224-bb17-4303-8405-5f4a2df27f3d" providerId="ADAL" clId="{E54D2130-0F7A-46D2-937A-6C1A16674F50}" dt="2020-06-24T11:34:32.609" v="1252"/>
          <ac:spMkLst>
            <pc:docMk/>
            <pc:sldMk cId="3322586987" sldId="462"/>
            <ac:spMk id="5" creationId="{248EE28D-A311-40B6-97C4-78CD00D128FF}"/>
          </ac:spMkLst>
        </pc:spChg>
        <pc:spChg chg="del">
          <ac:chgData name="Ganesh Sivamani" userId="fff66224-bb17-4303-8405-5f4a2df27f3d" providerId="ADAL" clId="{E54D2130-0F7A-46D2-937A-6C1A16674F50}" dt="2020-06-24T11:34:32.609" v="1252"/>
          <ac:spMkLst>
            <pc:docMk/>
            <pc:sldMk cId="3322586987" sldId="462"/>
            <ac:spMk id="6" creationId="{3CBB9BB1-695E-4FB9-A64C-2CCDE67B3071}"/>
          </ac:spMkLst>
        </pc:spChg>
        <pc:spChg chg="add mod">
          <ac:chgData name="Ganesh Sivamani" userId="fff66224-bb17-4303-8405-5f4a2df27f3d" providerId="ADAL" clId="{E54D2130-0F7A-46D2-937A-6C1A16674F50}" dt="2020-06-24T11:35:49.178" v="1344" actId="242"/>
          <ac:spMkLst>
            <pc:docMk/>
            <pc:sldMk cId="3322586987" sldId="462"/>
            <ac:spMk id="7" creationId="{544DC152-3066-4E7F-81B7-826140A09E97}"/>
          </ac:spMkLst>
        </pc:spChg>
        <pc:spChg chg="add del mod">
          <ac:chgData name="Ganesh Sivamani" userId="fff66224-bb17-4303-8405-5f4a2df27f3d" providerId="ADAL" clId="{E54D2130-0F7A-46D2-937A-6C1A16674F50}" dt="2020-06-24T11:35:14.340" v="1332" actId="478"/>
          <ac:spMkLst>
            <pc:docMk/>
            <pc:sldMk cId="3322586987" sldId="462"/>
            <ac:spMk id="8" creationId="{2EE746AA-E8F3-41D9-8BC3-C2F5DF2E3476}"/>
          </ac:spMkLst>
        </pc:spChg>
        <pc:spChg chg="add del mod">
          <ac:chgData name="Ganesh Sivamani" userId="fff66224-bb17-4303-8405-5f4a2df27f3d" providerId="ADAL" clId="{E54D2130-0F7A-46D2-937A-6C1A16674F50}" dt="2020-06-24T11:35:14.340" v="1332" actId="478"/>
          <ac:spMkLst>
            <pc:docMk/>
            <pc:sldMk cId="3322586987" sldId="462"/>
            <ac:spMk id="9" creationId="{2686C35B-EA70-46F4-9AEF-21DEE8BFD293}"/>
          </ac:spMkLst>
        </pc:spChg>
        <pc:spChg chg="add mod">
          <ac:chgData name="Ganesh Sivamani" userId="fff66224-bb17-4303-8405-5f4a2df27f3d" providerId="ADAL" clId="{E54D2130-0F7A-46D2-937A-6C1A16674F50}" dt="2020-06-24T11:36:26.522" v="1354" actId="1076"/>
          <ac:spMkLst>
            <pc:docMk/>
            <pc:sldMk cId="3322586987" sldId="462"/>
            <ac:spMk id="13" creationId="{8583E9F9-12AD-41E5-9E24-731D7C59F04C}"/>
          </ac:spMkLst>
        </pc:spChg>
        <pc:spChg chg="add mod">
          <ac:chgData name="Ganesh Sivamani" userId="fff66224-bb17-4303-8405-5f4a2df27f3d" providerId="ADAL" clId="{E54D2130-0F7A-46D2-937A-6C1A16674F50}" dt="2020-06-24T11:37:09.762" v="1376" actId="403"/>
          <ac:spMkLst>
            <pc:docMk/>
            <pc:sldMk cId="3322586987" sldId="462"/>
            <ac:spMk id="14" creationId="{901F35C6-4F18-4C30-97A7-BCD09EB4F7E3}"/>
          </ac:spMkLst>
        </pc:spChg>
        <pc:graphicFrameChg chg="add mod">
          <ac:chgData name="Ganesh Sivamani" userId="fff66224-bb17-4303-8405-5f4a2df27f3d" providerId="ADAL" clId="{E54D2130-0F7A-46D2-937A-6C1A16674F50}" dt="2020-06-24T11:37:58.041" v="1398"/>
          <ac:graphicFrameMkLst>
            <pc:docMk/>
            <pc:sldMk cId="3322586987" sldId="462"/>
            <ac:graphicFrameMk id="10" creationId="{81EAB655-B939-424F-84DA-9188BB4214DD}"/>
          </ac:graphicFrameMkLst>
        </pc:graphicFrameChg>
        <pc:graphicFrameChg chg="add mod">
          <ac:chgData name="Ganesh Sivamani" userId="fff66224-bb17-4303-8405-5f4a2df27f3d" providerId="ADAL" clId="{E54D2130-0F7A-46D2-937A-6C1A16674F50}" dt="2020-06-24T11:37:04.964" v="1368" actId="403"/>
          <ac:graphicFrameMkLst>
            <pc:docMk/>
            <pc:sldMk cId="3322586987" sldId="462"/>
            <ac:graphicFrameMk id="12" creationId="{02A9B1C4-1167-41BD-A2DE-14C94FE78B4C}"/>
          </ac:graphicFrameMkLst>
        </pc:graphicFrameChg>
        <pc:picChg chg="add mod">
          <ac:chgData name="Ganesh Sivamani" userId="fff66224-bb17-4303-8405-5f4a2df27f3d" providerId="ADAL" clId="{E54D2130-0F7A-46D2-937A-6C1A16674F50}" dt="2020-06-24T11:37:22.117" v="1382" actId="1076"/>
          <ac:picMkLst>
            <pc:docMk/>
            <pc:sldMk cId="3322586987" sldId="462"/>
            <ac:picMk id="11" creationId="{318774E0-69B4-481E-9FFE-7DFD9327B6A3}"/>
          </ac:picMkLst>
        </pc:picChg>
      </pc:sldChg>
      <pc:sldChg chg="addSp delSp modSp add modAnim">
        <pc:chgData name="Ganesh Sivamani" userId="fff66224-bb17-4303-8405-5f4a2df27f3d" providerId="ADAL" clId="{E54D2130-0F7A-46D2-937A-6C1A16674F50}" dt="2020-06-24T11:59:46.185" v="1854"/>
        <pc:sldMkLst>
          <pc:docMk/>
          <pc:sldMk cId="3570308586" sldId="463"/>
        </pc:sldMkLst>
        <pc:spChg chg="mod">
          <ac:chgData name="Ganesh Sivamani" userId="fff66224-bb17-4303-8405-5f4a2df27f3d" providerId="ADAL" clId="{E54D2130-0F7A-46D2-937A-6C1A16674F50}" dt="2020-06-24T11:38:33.131" v="1468" actId="20577"/>
          <ac:spMkLst>
            <pc:docMk/>
            <pc:sldMk cId="3570308586" sldId="463"/>
            <ac:spMk id="2" creationId="{116343F5-FA97-4B7D-B5B3-392387190ECB}"/>
          </ac:spMkLst>
        </pc:spChg>
        <pc:spChg chg="add del mod">
          <ac:chgData name="Ganesh Sivamani" userId="fff66224-bb17-4303-8405-5f4a2df27f3d" providerId="ADAL" clId="{E54D2130-0F7A-46D2-937A-6C1A16674F50}" dt="2020-06-24T11:39:16.587" v="1485" actId="3680"/>
          <ac:spMkLst>
            <pc:docMk/>
            <pc:sldMk cId="3570308586" sldId="463"/>
            <ac:spMk id="3" creationId="{6C767775-1E39-4FB9-93B7-EB97E91D1742}"/>
          </ac:spMkLst>
        </pc:spChg>
        <pc:spChg chg="mod">
          <ac:chgData name="Ganesh Sivamani" userId="fff66224-bb17-4303-8405-5f4a2df27f3d" providerId="ADAL" clId="{E54D2130-0F7A-46D2-937A-6C1A16674F50}" dt="2020-06-24T11:59:21.180" v="1851" actId="13822"/>
          <ac:spMkLst>
            <pc:docMk/>
            <pc:sldMk cId="3570308586" sldId="463"/>
            <ac:spMk id="4" creationId="{31685E6E-3B00-4D6D-A1DB-E651CEE10DF6}"/>
          </ac:spMkLst>
        </pc:spChg>
        <pc:spChg chg="add mod">
          <ac:chgData name="Ganesh Sivamani" userId="fff66224-bb17-4303-8405-5f4a2df27f3d" providerId="ADAL" clId="{E54D2130-0F7A-46D2-937A-6C1A16674F50}" dt="2020-06-24T11:40:48.972" v="1556" actId="1035"/>
          <ac:spMkLst>
            <pc:docMk/>
            <pc:sldMk cId="3570308586" sldId="463"/>
            <ac:spMk id="8" creationId="{B6CB0408-DD99-4330-80A4-E2B14879FCE0}"/>
          </ac:spMkLst>
        </pc:spChg>
        <pc:graphicFrameChg chg="add del mod modGraphic">
          <ac:chgData name="Ganesh Sivamani" userId="fff66224-bb17-4303-8405-5f4a2df27f3d" providerId="ADAL" clId="{E54D2130-0F7A-46D2-937A-6C1A16674F50}" dt="2020-06-24T11:38:52.650" v="1478"/>
          <ac:graphicFrameMkLst>
            <pc:docMk/>
            <pc:sldMk cId="3570308586" sldId="463"/>
            <ac:graphicFrameMk id="5" creationId="{882C1F8E-58AD-42A5-8C80-23A544C91ACB}"/>
          </ac:graphicFrameMkLst>
        </pc:graphicFrameChg>
        <pc:graphicFrameChg chg="add del mod modGraphic">
          <ac:chgData name="Ganesh Sivamani" userId="fff66224-bb17-4303-8405-5f4a2df27f3d" providerId="ADAL" clId="{E54D2130-0F7A-46D2-937A-6C1A16674F50}" dt="2020-06-24T11:39:16.587" v="1485" actId="3680"/>
          <ac:graphicFrameMkLst>
            <pc:docMk/>
            <pc:sldMk cId="3570308586" sldId="463"/>
            <ac:graphicFrameMk id="6" creationId="{23D91D79-3AC3-478A-9F1F-376B875CD9B1}"/>
          </ac:graphicFrameMkLst>
        </pc:graphicFrameChg>
        <pc:graphicFrameChg chg="mod modGraphic">
          <ac:chgData name="Ganesh Sivamani" userId="fff66224-bb17-4303-8405-5f4a2df27f3d" providerId="ADAL" clId="{E54D2130-0F7A-46D2-937A-6C1A16674F50}" dt="2020-06-24T11:39:58.956" v="1498" actId="1076"/>
          <ac:graphicFrameMkLst>
            <pc:docMk/>
            <pc:sldMk cId="3570308586" sldId="463"/>
            <ac:graphicFrameMk id="7" creationId="{385D4868-529E-436E-BDD0-A14BF1E6C2A3}"/>
          </ac:graphicFrameMkLst>
        </pc:graphicFrameChg>
      </pc:sldChg>
      <pc:sldChg chg="addSp delSp modSp add modAnim">
        <pc:chgData name="Ganesh Sivamani" userId="fff66224-bb17-4303-8405-5f4a2df27f3d" providerId="ADAL" clId="{E54D2130-0F7A-46D2-937A-6C1A16674F50}" dt="2020-06-24T12:00:15.150" v="1855"/>
        <pc:sldMkLst>
          <pc:docMk/>
          <pc:sldMk cId="3054305550" sldId="464"/>
        </pc:sldMkLst>
        <pc:spChg chg="mod">
          <ac:chgData name="Ganesh Sivamani" userId="fff66224-bb17-4303-8405-5f4a2df27f3d" providerId="ADAL" clId="{E54D2130-0F7A-46D2-937A-6C1A16674F50}" dt="2020-06-24T11:41:32.255" v="1566" actId="242"/>
          <ac:spMkLst>
            <pc:docMk/>
            <pc:sldMk cId="3054305550" sldId="464"/>
            <ac:spMk id="2" creationId="{1F48A66B-6C42-4B8C-BE02-B49F8C410921}"/>
          </ac:spMkLst>
        </pc:spChg>
        <pc:spChg chg="del">
          <ac:chgData name="Ganesh Sivamani" userId="fff66224-bb17-4303-8405-5f4a2df27f3d" providerId="ADAL" clId="{E54D2130-0F7A-46D2-937A-6C1A16674F50}" dt="2020-06-24T11:41:06.536" v="1560"/>
          <ac:spMkLst>
            <pc:docMk/>
            <pc:sldMk cId="3054305550" sldId="464"/>
            <ac:spMk id="3" creationId="{99A2EE0B-FDD0-4221-A471-06C0DFD3CD8A}"/>
          </ac:spMkLst>
        </pc:spChg>
        <pc:spChg chg="del">
          <ac:chgData name="Ganesh Sivamani" userId="fff66224-bb17-4303-8405-5f4a2df27f3d" providerId="ADAL" clId="{E54D2130-0F7A-46D2-937A-6C1A16674F50}" dt="2020-06-24T11:41:06.536" v="1560"/>
          <ac:spMkLst>
            <pc:docMk/>
            <pc:sldMk cId="3054305550" sldId="464"/>
            <ac:spMk id="4" creationId="{C6A0EA41-C841-4A1A-8BAA-AF6676AF64EE}"/>
          </ac:spMkLst>
        </pc:spChg>
        <pc:spChg chg="add del">
          <ac:chgData name="Ganesh Sivamani" userId="fff66224-bb17-4303-8405-5f4a2df27f3d" providerId="ADAL" clId="{E54D2130-0F7A-46D2-937A-6C1A16674F50}" dt="2020-06-24T11:41:17.148" v="1562"/>
          <ac:spMkLst>
            <pc:docMk/>
            <pc:sldMk cId="3054305550" sldId="464"/>
            <ac:spMk id="7" creationId="{DD2882CC-57EE-4EC4-BAA7-AE137F238664}"/>
          </ac:spMkLst>
        </pc:spChg>
        <pc:spChg chg="add del">
          <ac:chgData name="Ganesh Sivamani" userId="fff66224-bb17-4303-8405-5f4a2df27f3d" providerId="ADAL" clId="{E54D2130-0F7A-46D2-937A-6C1A16674F50}" dt="2020-06-24T11:41:17.148" v="1562"/>
          <ac:spMkLst>
            <pc:docMk/>
            <pc:sldMk cId="3054305550" sldId="464"/>
            <ac:spMk id="8" creationId="{A48407B9-0764-4C05-A2EB-B7B018331A2A}"/>
          </ac:spMkLst>
        </pc:spChg>
        <pc:spChg chg="add del">
          <ac:chgData name="Ganesh Sivamani" userId="fff66224-bb17-4303-8405-5f4a2df27f3d" providerId="ADAL" clId="{E54D2130-0F7A-46D2-937A-6C1A16674F50}" dt="2020-06-24T11:41:17.148" v="1562"/>
          <ac:spMkLst>
            <pc:docMk/>
            <pc:sldMk cId="3054305550" sldId="464"/>
            <ac:spMk id="9" creationId="{437E927C-F1C4-482A-BA57-6A29D497F8A0}"/>
          </ac:spMkLst>
        </pc:spChg>
        <pc:spChg chg="add del">
          <ac:chgData name="Ganesh Sivamani" userId="fff66224-bb17-4303-8405-5f4a2df27f3d" providerId="ADAL" clId="{E54D2130-0F7A-46D2-937A-6C1A16674F50}" dt="2020-06-24T11:41:17.148" v="1562"/>
          <ac:spMkLst>
            <pc:docMk/>
            <pc:sldMk cId="3054305550" sldId="464"/>
            <ac:spMk id="10" creationId="{820517F9-9D93-4153-8CC9-37FB680EC75E}"/>
          </ac:spMkLst>
        </pc:spChg>
        <pc:spChg chg="add del">
          <ac:chgData name="Ganesh Sivamani" userId="fff66224-bb17-4303-8405-5f4a2df27f3d" providerId="ADAL" clId="{E54D2130-0F7A-46D2-937A-6C1A16674F50}" dt="2020-06-24T11:41:23.852" v="1564" actId="478"/>
          <ac:spMkLst>
            <pc:docMk/>
            <pc:sldMk cId="3054305550" sldId="464"/>
            <ac:spMk id="11" creationId="{AF24281C-07A5-47AC-9BFA-90BA37324210}"/>
          </ac:spMkLst>
        </pc:spChg>
        <pc:spChg chg="add">
          <ac:chgData name="Ganesh Sivamani" userId="fff66224-bb17-4303-8405-5f4a2df27f3d" providerId="ADAL" clId="{E54D2130-0F7A-46D2-937A-6C1A16674F50}" dt="2020-06-24T11:41:20.571" v="1563"/>
          <ac:spMkLst>
            <pc:docMk/>
            <pc:sldMk cId="3054305550" sldId="464"/>
            <ac:spMk id="27" creationId="{6E255B25-4A44-43A5-BBB2-DCF832B4CB76}"/>
          </ac:spMkLst>
        </pc:spChg>
        <pc:spChg chg="add">
          <ac:chgData name="Ganesh Sivamani" userId="fff66224-bb17-4303-8405-5f4a2df27f3d" providerId="ADAL" clId="{E54D2130-0F7A-46D2-937A-6C1A16674F50}" dt="2020-06-24T11:41:20.571" v="1563"/>
          <ac:spMkLst>
            <pc:docMk/>
            <pc:sldMk cId="3054305550" sldId="464"/>
            <ac:spMk id="28" creationId="{0E88E56F-E1B2-4158-983D-D28EB99AEE37}"/>
          </ac:spMkLst>
        </pc:spChg>
        <pc:spChg chg="add">
          <ac:chgData name="Ganesh Sivamani" userId="fff66224-bb17-4303-8405-5f4a2df27f3d" providerId="ADAL" clId="{E54D2130-0F7A-46D2-937A-6C1A16674F50}" dt="2020-06-24T11:41:20.571" v="1563"/>
          <ac:spMkLst>
            <pc:docMk/>
            <pc:sldMk cId="3054305550" sldId="464"/>
            <ac:spMk id="39" creationId="{D081610D-011D-4BAC-B452-827A1716E1FE}"/>
          </ac:spMkLst>
        </pc:spChg>
        <pc:spChg chg="add mod">
          <ac:chgData name="Ganesh Sivamani" userId="fff66224-bb17-4303-8405-5f4a2df27f3d" providerId="ADAL" clId="{E54D2130-0F7A-46D2-937A-6C1A16674F50}" dt="2020-06-24T11:42:08.445" v="1578" actId="1076"/>
          <ac:spMkLst>
            <pc:docMk/>
            <pc:sldMk cId="3054305550" sldId="464"/>
            <ac:spMk id="40" creationId="{71B3EA13-B9B5-4D9A-8800-91E9EC8AB1E9}"/>
          </ac:spMkLst>
        </pc:spChg>
        <pc:grpChg chg="add">
          <ac:chgData name="Ganesh Sivamani" userId="fff66224-bb17-4303-8405-5f4a2df27f3d" providerId="ADAL" clId="{E54D2130-0F7A-46D2-937A-6C1A16674F50}" dt="2020-06-24T11:41:20.571" v="1563"/>
          <ac:grpSpMkLst>
            <pc:docMk/>
            <pc:sldMk cId="3054305550" sldId="464"/>
            <ac:grpSpMk id="14" creationId="{5BF1A854-E1A1-4F8A-964C-75CF1942407A}"/>
          </ac:grpSpMkLst>
        </pc:grpChg>
        <pc:grpChg chg="add">
          <ac:chgData name="Ganesh Sivamani" userId="fff66224-bb17-4303-8405-5f4a2df27f3d" providerId="ADAL" clId="{E54D2130-0F7A-46D2-937A-6C1A16674F50}" dt="2020-06-24T11:41:20.571" v="1563"/>
          <ac:grpSpMkLst>
            <pc:docMk/>
            <pc:sldMk cId="3054305550" sldId="464"/>
            <ac:grpSpMk id="21" creationId="{E70891A4-D86E-473E-8E7F-FD1571637F18}"/>
          </ac:grpSpMkLst>
        </pc:grpChg>
        <pc:grpChg chg="add">
          <ac:chgData name="Ganesh Sivamani" userId="fff66224-bb17-4303-8405-5f4a2df27f3d" providerId="ADAL" clId="{E54D2130-0F7A-46D2-937A-6C1A16674F50}" dt="2020-06-24T11:41:20.571" v="1563"/>
          <ac:grpSpMkLst>
            <pc:docMk/>
            <pc:sldMk cId="3054305550" sldId="464"/>
            <ac:grpSpMk id="29" creationId="{FB5D5F19-F41F-4A76-9A0D-DAF9B23AD963}"/>
          </ac:grpSpMkLst>
        </pc:grpChg>
        <pc:cxnChg chg="add del">
          <ac:chgData name="Ganesh Sivamani" userId="fff66224-bb17-4303-8405-5f4a2df27f3d" providerId="ADAL" clId="{E54D2130-0F7A-46D2-937A-6C1A16674F50}" dt="2020-06-24T11:41:17.148" v="1562"/>
          <ac:cxnSpMkLst>
            <pc:docMk/>
            <pc:sldMk cId="3054305550" sldId="464"/>
            <ac:cxnSpMk id="5" creationId="{AA017855-71CC-490B-8B84-A1F6BC2CCABA}"/>
          </ac:cxnSpMkLst>
        </pc:cxnChg>
        <pc:cxnChg chg="add del">
          <ac:chgData name="Ganesh Sivamani" userId="fff66224-bb17-4303-8405-5f4a2df27f3d" providerId="ADAL" clId="{E54D2130-0F7A-46D2-937A-6C1A16674F50}" dt="2020-06-24T11:41:17.148" v="1562"/>
          <ac:cxnSpMkLst>
            <pc:docMk/>
            <pc:sldMk cId="3054305550" sldId="464"/>
            <ac:cxnSpMk id="6" creationId="{EAE21D4A-9875-4B77-8E1F-65CEFBC8A243}"/>
          </ac:cxnSpMkLst>
        </pc:cxnChg>
        <pc:cxnChg chg="add">
          <ac:chgData name="Ganesh Sivamani" userId="fff66224-bb17-4303-8405-5f4a2df27f3d" providerId="ADAL" clId="{E54D2130-0F7A-46D2-937A-6C1A16674F50}" dt="2020-06-24T11:41:20.571" v="1563"/>
          <ac:cxnSpMkLst>
            <pc:docMk/>
            <pc:sldMk cId="3054305550" sldId="464"/>
            <ac:cxnSpMk id="12" creationId="{E7519A0B-0D2A-4ED2-B3D4-1C3B2B283597}"/>
          </ac:cxnSpMkLst>
        </pc:cxnChg>
        <pc:cxnChg chg="add">
          <ac:chgData name="Ganesh Sivamani" userId="fff66224-bb17-4303-8405-5f4a2df27f3d" providerId="ADAL" clId="{E54D2130-0F7A-46D2-937A-6C1A16674F50}" dt="2020-06-24T11:41:20.571" v="1563"/>
          <ac:cxnSpMkLst>
            <pc:docMk/>
            <pc:sldMk cId="3054305550" sldId="464"/>
            <ac:cxnSpMk id="13" creationId="{9F1AFBAE-DABC-4094-B001-740CB4C3D05B}"/>
          </ac:cxnSpMkLst>
        </pc:cxnChg>
      </pc:sldChg>
      <pc:sldChg chg="addSp delSp modSp add modAnim">
        <pc:chgData name="Ganesh Sivamani" userId="fff66224-bb17-4303-8405-5f4a2df27f3d" providerId="ADAL" clId="{E54D2130-0F7A-46D2-937A-6C1A16674F50}" dt="2020-06-24T12:00:23.080" v="1856"/>
        <pc:sldMkLst>
          <pc:docMk/>
          <pc:sldMk cId="2870482892" sldId="465"/>
        </pc:sldMkLst>
        <pc:spChg chg="mod">
          <ac:chgData name="Ganesh Sivamani" userId="fff66224-bb17-4303-8405-5f4a2df27f3d" providerId="ADAL" clId="{E54D2130-0F7A-46D2-937A-6C1A16674F50}" dt="2020-06-24T11:44:15.448" v="1696" actId="242"/>
          <ac:spMkLst>
            <pc:docMk/>
            <pc:sldMk cId="2870482892" sldId="465"/>
            <ac:spMk id="2" creationId="{8BA58789-E66A-4C76-BC52-0B8F619A268E}"/>
          </ac:spMkLst>
        </pc:spChg>
        <pc:spChg chg="add mod">
          <ac:chgData name="Ganesh Sivamani" userId="fff66224-bb17-4303-8405-5f4a2df27f3d" providerId="ADAL" clId="{E54D2130-0F7A-46D2-937A-6C1A16674F50}" dt="2020-06-24T11:52:44.979" v="1708" actId="313"/>
          <ac:spMkLst>
            <pc:docMk/>
            <pc:sldMk cId="2870482892" sldId="465"/>
            <ac:spMk id="3" creationId="{79F216AA-0BA5-4B23-9631-2C6054C72AB4}"/>
          </ac:spMkLst>
        </pc:spChg>
        <pc:spChg chg="add del mod">
          <ac:chgData name="Ganesh Sivamani" userId="fff66224-bb17-4303-8405-5f4a2df27f3d" providerId="ADAL" clId="{E54D2130-0F7A-46D2-937A-6C1A16674F50}" dt="2020-06-24T11:43:16.309" v="1670"/>
          <ac:spMkLst>
            <pc:docMk/>
            <pc:sldMk cId="2870482892" sldId="465"/>
            <ac:spMk id="4" creationId="{443A542A-AAE9-4FE8-BB7E-9588B9B70088}"/>
          </ac:spMkLst>
        </pc:spChg>
        <pc:spChg chg="add mod">
          <ac:chgData name="Ganesh Sivamani" userId="fff66224-bb17-4303-8405-5f4a2df27f3d" providerId="ADAL" clId="{E54D2130-0F7A-46D2-937A-6C1A16674F50}" dt="2020-06-24T11:44:34.885" v="1707" actId="14100"/>
          <ac:spMkLst>
            <pc:docMk/>
            <pc:sldMk cId="2870482892" sldId="465"/>
            <ac:spMk id="5" creationId="{5A51AA42-78BE-4B5D-98C1-9D7966650AE7}"/>
          </ac:spMkLst>
        </pc:spChg>
      </pc:sldChg>
      <pc:sldChg chg="addSp modSp add modAnim">
        <pc:chgData name="Ganesh Sivamani" userId="fff66224-bb17-4303-8405-5f4a2df27f3d" providerId="ADAL" clId="{E54D2130-0F7A-46D2-937A-6C1A16674F50}" dt="2020-06-24T12:00:40.747" v="1857"/>
        <pc:sldMkLst>
          <pc:docMk/>
          <pc:sldMk cId="817496339" sldId="466"/>
        </pc:sldMkLst>
        <pc:spChg chg="mod">
          <ac:chgData name="Ganesh Sivamani" userId="fff66224-bb17-4303-8405-5f4a2df27f3d" providerId="ADAL" clId="{E54D2130-0F7A-46D2-937A-6C1A16674F50}" dt="2020-06-24T11:53:00.668" v="1759" actId="20577"/>
          <ac:spMkLst>
            <pc:docMk/>
            <pc:sldMk cId="817496339" sldId="466"/>
            <ac:spMk id="2" creationId="{11EF21F7-B1A9-4056-9D99-17003B36CB09}"/>
          </ac:spMkLst>
        </pc:spChg>
        <pc:spChg chg="mod">
          <ac:chgData name="Ganesh Sivamani" userId="fff66224-bb17-4303-8405-5f4a2df27f3d" providerId="ADAL" clId="{E54D2130-0F7A-46D2-937A-6C1A16674F50}" dt="2020-06-24T11:53:38.659" v="1779" actId="14100"/>
          <ac:spMkLst>
            <pc:docMk/>
            <pc:sldMk cId="817496339" sldId="466"/>
            <ac:spMk id="10" creationId="{5FCF74BD-69F4-4333-997C-BE07B92FFC12}"/>
          </ac:spMkLst>
        </pc:spChg>
        <pc:grpChg chg="add">
          <ac:chgData name="Ganesh Sivamani" userId="fff66224-bb17-4303-8405-5f4a2df27f3d" providerId="ADAL" clId="{E54D2130-0F7A-46D2-937A-6C1A16674F50}" dt="2020-06-24T11:53:09.288" v="1760"/>
          <ac:grpSpMkLst>
            <pc:docMk/>
            <pc:sldMk cId="817496339" sldId="466"/>
            <ac:grpSpMk id="5" creationId="{A3199B09-6BC2-4752-9118-D7FF66C7BC87}"/>
          </ac:grpSpMkLst>
        </pc:grpChg>
        <pc:grpChg chg="add">
          <ac:chgData name="Ganesh Sivamani" userId="fff66224-bb17-4303-8405-5f4a2df27f3d" providerId="ADAL" clId="{E54D2130-0F7A-46D2-937A-6C1A16674F50}" dt="2020-06-24T11:53:14.123" v="1761"/>
          <ac:grpSpMkLst>
            <pc:docMk/>
            <pc:sldMk cId="817496339" sldId="466"/>
            <ac:grpSpMk id="9" creationId="{1A0BB2A0-9C9C-4E31-BDF4-DDE1D50EF155}"/>
          </ac:grpSpMkLst>
        </pc:grpChg>
        <pc:graphicFrameChg chg="add mod modGraphic">
          <ac:chgData name="Ganesh Sivamani" userId="fff66224-bb17-4303-8405-5f4a2df27f3d" providerId="ADAL" clId="{E54D2130-0F7A-46D2-937A-6C1A16674F50}" dt="2020-06-24T11:53:30.407" v="1777" actId="1035"/>
          <ac:graphicFrameMkLst>
            <pc:docMk/>
            <pc:sldMk cId="817496339" sldId="466"/>
            <ac:graphicFrameMk id="4" creationId="{E12DCD7A-EF61-435A-8C51-B3BDE30158A0}"/>
          </ac:graphicFrameMkLst>
        </pc:graphicFrameChg>
      </pc:sldChg>
    </pc:docChg>
  </pc:docChgLst>
  <pc:docChgLst>
    <pc:chgData name="Ishita Kapoor" userId="aa00a322-527f-49ea-a086-6d1ebcf1d3b2" providerId="ADAL" clId="{A45DE360-8E86-4E2E-906B-E5C25F257D35}"/>
  </pc:docChgLst>
  <pc:docChgLst>
    <pc:chgData name="Ganesh Sivamani" userId="fff66224-bb17-4303-8405-5f4a2df27f3d" providerId="ADAL" clId="{75B7926D-2520-4DBC-ADE0-E6BAFB422FFB}"/>
  </pc:docChgLst>
  <pc:docChgLst>
    <pc:chgData name="Ganesh Sivamani" userId="fff66224-bb17-4303-8405-5f4a2df27f3d" providerId="ADAL" clId="{C2E9DCAF-078C-4067-9F7F-073A0B830F16}"/>
  </pc:docChgLst>
  <pc:docChgLst>
    <pc:chgData name="Ganesh Sivamani" userId="fff66224-bb17-4303-8405-5f4a2df27f3d" providerId="ADAL" clId="{B26BDE8C-6C3D-47FA-AD44-07F608BF3AD7}"/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rpal.arora\Desktop\Copy%20of%20SNL_MEG_ExplorationByCountry_v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Exploration_Country!$D$37</c:f>
          <c:strCache>
            <c:ptCount val="1"/>
            <c:pt idx="0">
              <c:v>Exploration Budget by Commodity, 2011-2015 ($M)</c:v>
            </c:pt>
          </c:strCache>
        </c:strRef>
      </c:tx>
      <c:layout>
        <c:manualLayout>
          <c:xMode val="edge"/>
          <c:yMode val="edge"/>
          <c:x val="8.1171602016005661E-3"/>
          <c:y val="2.70270270270270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572438162544174E-2"/>
          <c:y val="0.24324324324324326"/>
          <c:w val="0.75618374558303891"/>
          <c:h val="0.62837837837837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Exploration_Country!$B$21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Exploration_Country!$C$21:$G$21</c:f>
              <c:numCache>
                <c:formatCode>#,##0.0</c:formatCode>
                <c:ptCount val="5"/>
                <c:pt idx="0">
                  <c:v>925.30000000000018</c:v>
                </c:pt>
                <c:pt idx="1">
                  <c:v>1071.6999999999998</c:v>
                </c:pt>
                <c:pt idx="2">
                  <c:v>849.69999999999982</c:v>
                </c:pt>
                <c:pt idx="3">
                  <c:v>508.79999999999995</c:v>
                </c:pt>
                <c:pt idx="4">
                  <c:v>509.19999999999982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79-4516-843E-23A86A3EB9A5}"/>
            </c:ext>
          </c:extLst>
        </c:ser>
        <c:ser>
          <c:idx val="1"/>
          <c:order val="1"/>
          <c:tx>
            <c:strRef>
              <c:f>Exploration_Country!$B$22</c:f>
              <c:strCache>
                <c:ptCount val="1"/>
                <c:pt idx="0">
                  <c:v>PGM</c:v>
                </c:pt>
              </c:strCache>
            </c:strRef>
          </c:tx>
          <c:spPr>
            <a:solidFill>
              <a:srgbClr val="003366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Exploration_Country!$C$22:$G$22</c:f>
              <c:numCache>
                <c:formatCode>#,##0.0</c:formatCode>
                <c:ptCount val="5"/>
                <c:pt idx="0">
                  <c:v>4.5999999999999996</c:v>
                </c:pt>
                <c:pt idx="1">
                  <c:v>4.2</c:v>
                </c:pt>
                <c:pt idx="2">
                  <c:v>4.0999999999999996</c:v>
                </c:pt>
                <c:pt idx="3">
                  <c:v>2.1</c:v>
                </c:pt>
                <c:pt idx="4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79-4516-843E-23A86A3EB9A5}"/>
            </c:ext>
          </c:extLst>
        </c:ser>
        <c:ser>
          <c:idx val="2"/>
          <c:order val="2"/>
          <c:tx>
            <c:strRef>
              <c:f>Exploration_Country!$B$23</c:f>
              <c:strCache>
                <c:ptCount val="1"/>
                <c:pt idx="0">
                  <c:v>Copper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Exploration_Country!$C$23:$G$23</c:f>
              <c:numCache>
                <c:formatCode>#,##0.0</c:formatCode>
                <c:ptCount val="5"/>
                <c:pt idx="0">
                  <c:v>488.99999999999989</c:v>
                </c:pt>
                <c:pt idx="1">
                  <c:v>571.69999999999982</c:v>
                </c:pt>
                <c:pt idx="2">
                  <c:v>355.7999999999999</c:v>
                </c:pt>
                <c:pt idx="3">
                  <c:v>284.5</c:v>
                </c:pt>
                <c:pt idx="4">
                  <c:v>201.59999999999994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79-4516-843E-23A86A3EB9A5}"/>
            </c:ext>
          </c:extLst>
        </c:ser>
        <c:ser>
          <c:idx val="3"/>
          <c:order val="3"/>
          <c:tx>
            <c:strRef>
              <c:f>Exploration_Country!$B$24</c:f>
              <c:strCache>
                <c:ptCount val="1"/>
                <c:pt idx="0">
                  <c:v>Nickel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Exploration_Country!$C$24:$G$24</c:f>
              <c:numCache>
                <c:formatCode>#,##0.0</c:formatCode>
                <c:ptCount val="5"/>
                <c:pt idx="0">
                  <c:v>203.20000000000005</c:v>
                </c:pt>
                <c:pt idx="1">
                  <c:v>224.3</c:v>
                </c:pt>
                <c:pt idx="2">
                  <c:v>166.59999999999997</c:v>
                </c:pt>
                <c:pt idx="3">
                  <c:v>138.60000000000002</c:v>
                </c:pt>
                <c:pt idx="4">
                  <c:v>125.9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79-4516-843E-23A86A3EB9A5}"/>
            </c:ext>
          </c:extLst>
        </c:ser>
        <c:ser>
          <c:idx val="4"/>
          <c:order val="4"/>
          <c:tx>
            <c:strRef>
              <c:f>Exploration_Country!$B$25</c:f>
              <c:strCache>
                <c:ptCount val="1"/>
                <c:pt idx="0">
                  <c:v>Zinc-Lead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Exploration_Country!$C$25:$G$25</c:f>
              <c:numCache>
                <c:formatCode>#,##0.0</c:formatCode>
                <c:ptCount val="5"/>
                <c:pt idx="0">
                  <c:v>115.29999999999998</c:v>
                </c:pt>
                <c:pt idx="1">
                  <c:v>136.40000000000003</c:v>
                </c:pt>
                <c:pt idx="2">
                  <c:v>97</c:v>
                </c:pt>
                <c:pt idx="3">
                  <c:v>57.199999999999989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79-4516-843E-23A86A3EB9A5}"/>
            </c:ext>
          </c:extLst>
        </c:ser>
        <c:ser>
          <c:idx val="5"/>
          <c:order val="5"/>
          <c:tx>
            <c:strRef>
              <c:f>Exploration_Country!$B$26</c:f>
              <c:strCache>
                <c:ptCount val="1"/>
                <c:pt idx="0">
                  <c:v>U3O8</c:v>
                </c:pt>
              </c:strCache>
            </c:strRef>
          </c:tx>
          <c:spPr>
            <a:solidFill>
              <a:srgbClr val="969696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Exploration_Country!$C$26:$G$26</c:f>
              <c:numCache>
                <c:formatCode>#,##0.0</c:formatCode>
                <c:ptCount val="5"/>
                <c:pt idx="0">
                  <c:v>255.5</c:v>
                </c:pt>
                <c:pt idx="1">
                  <c:v>188.70000000000005</c:v>
                </c:pt>
                <c:pt idx="2">
                  <c:v>156.00000000000003</c:v>
                </c:pt>
                <c:pt idx="3">
                  <c:v>108.5</c:v>
                </c:pt>
                <c:pt idx="4">
                  <c:v>51.600000000000009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779-4516-843E-23A86A3EB9A5}"/>
            </c:ext>
          </c:extLst>
        </c:ser>
        <c:ser>
          <c:idx val="6"/>
          <c:order val="6"/>
          <c:tx>
            <c:strRef>
              <c:f>Exploration_Country!$B$27</c:f>
              <c:strCache>
                <c:ptCount val="1"/>
                <c:pt idx="0">
                  <c:v>Diamonds</c:v>
                </c:pt>
              </c:strCache>
            </c:strRef>
          </c:tx>
          <c:spPr>
            <a:solidFill>
              <a:srgbClr val="CCFFFF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Exploration_Country!$C$27:$G$27</c:f>
              <c:numCache>
                <c:formatCode>#,##0.0</c:formatCode>
                <c:ptCount val="5"/>
                <c:pt idx="0">
                  <c:v>7.1</c:v>
                </c:pt>
                <c:pt idx="1">
                  <c:v>12.899999999999999</c:v>
                </c:pt>
                <c:pt idx="2">
                  <c:v>9.5</c:v>
                </c:pt>
                <c:pt idx="3">
                  <c:v>6.5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779-4516-843E-23A86A3EB9A5}"/>
            </c:ext>
          </c:extLst>
        </c:ser>
        <c:ser>
          <c:idx val="7"/>
          <c:order val="7"/>
          <c:tx>
            <c:strRef>
              <c:f>Exploration_Country!$B$28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666699"/>
            </a:solidFill>
            <a:ln w="25400">
              <a:noFill/>
            </a:ln>
          </c:spPr>
          <c:invertIfNegative val="0"/>
          <c:cat>
            <c:numRef>
              <c:f>Exploration_Country!$C$20:$G$20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Exploration_Country!$C$28:$G$28</c:f>
              <c:numCache>
                <c:formatCode>#,##0.0</c:formatCode>
                <c:ptCount val="5"/>
                <c:pt idx="0">
                  <c:v>261.7</c:v>
                </c:pt>
                <c:pt idx="1">
                  <c:v>304.2999999999999</c:v>
                </c:pt>
                <c:pt idx="2">
                  <c:v>253.5</c:v>
                </c:pt>
                <c:pt idx="3">
                  <c:v>148.00000000000003</c:v>
                </c:pt>
                <c:pt idx="4">
                  <c:v>121.5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779-4516-843E-23A86A3EB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1677320"/>
        <c:axId val="681678888"/>
      </c:barChart>
      <c:catAx>
        <c:axId val="681677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81678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81678888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81677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640312935703294"/>
          <c:y val="5.9800454270513143E-2"/>
          <c:w val="0.2078749400946226"/>
          <c:h val="0.80361364169413285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12700">
      <a:solidFill>
        <a:srgbClr val="C0C0C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GSI Budget</a:t>
            </a:r>
          </a:p>
          <a:p>
            <a:pPr>
              <a:defRPr/>
            </a:pPr>
            <a:r>
              <a:rPr lang="en-US"/>
              <a:t>~ 20%  for Survey and Early Exploration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GSI</c:v>
          </c:tx>
          <c:marker>
            <c:symbol val="none"/>
          </c:marker>
          <c:cat>
            <c:strRef>
              <c:f>'[GSI vs Pvt.xlsx]Comparison'!$D$2:$D$12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'[GSI vs Pvt.xlsx]Comparison'!$A$2:$A$12</c:f>
              <c:numCache>
                <c:formatCode>General</c:formatCode>
                <c:ptCount val="11"/>
                <c:pt idx="0">
                  <c:v>34.170999999999999</c:v>
                </c:pt>
                <c:pt idx="1">
                  <c:v>36.741</c:v>
                </c:pt>
                <c:pt idx="2">
                  <c:v>34.789000000000001</c:v>
                </c:pt>
                <c:pt idx="3">
                  <c:v>37.643000000000001</c:v>
                </c:pt>
                <c:pt idx="4">
                  <c:v>50.262999999999998</c:v>
                </c:pt>
                <c:pt idx="5">
                  <c:v>57.77</c:v>
                </c:pt>
                <c:pt idx="6">
                  <c:v>64.989999999999995</c:v>
                </c:pt>
                <c:pt idx="7">
                  <c:v>87.974000000000004</c:v>
                </c:pt>
                <c:pt idx="8">
                  <c:v>80.212999999999994</c:v>
                </c:pt>
                <c:pt idx="9">
                  <c:v>117.592</c:v>
                </c:pt>
                <c:pt idx="10">
                  <c:v>85.228999999999999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F9-41F0-881C-128D1E2C7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1676144"/>
        <c:axId val="580385928"/>
      </c:lineChart>
      <c:catAx>
        <c:axId val="68167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0385928"/>
        <c:crosses val="autoZero"/>
        <c:auto val="1"/>
        <c:lblAlgn val="ctr"/>
        <c:lblOffset val="100"/>
        <c:noMultiLvlLbl val="0"/>
      </c:catAx>
      <c:valAx>
        <c:axId val="580385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8167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3CE-41AD-4271-B05C-2F030CC068CF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E4436-1E07-4824-9188-D1F25441F4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E4436-1E07-4824-9188-D1F25441F4F9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2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E4436-1E07-4824-9188-D1F25441F4F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36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E4436-1E07-4824-9188-D1F25441F4F9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295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E4436-1E07-4824-9188-D1F25441F4F9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26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E4436-1E07-4824-9188-D1F25441F4F9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77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4436-1E07-4824-9188-D1F25441F4F9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73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B6907-1C31-4050-82AB-B96E75C60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E7E413-4AE2-40D3-8E8D-B1E5C3C9A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B7422-5DA0-4650-BC5B-70098604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6D09-6B70-4DBE-9DB2-2C3167F774FB}" type="datetime1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03DD34-4EB9-4B42-A0A2-AF05315C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A7A21A-3F14-4E54-9FCD-ECFA4FBE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89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43A8D-D473-4325-8255-21CE8F07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22731C-E282-4A84-ADD7-53F1F5184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BD1D7D-082A-47B1-A53C-E51E57FA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9009-CB06-429E-8FA8-EAD5440F457E}" type="datetime1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4BD36A-D2E2-49FF-AEE8-0A571742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F9452-0E79-4E7F-B9F9-033FEAE4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08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6D39ED-7305-4988-9A5C-6EC8CABB4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7E06E5-B54C-431D-9FC4-E52D62A43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2D5D2C-6DF6-4FAE-8FDD-DB32C9E3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2280-F0B9-40D3-9BAC-97FA265EE6E2}" type="datetime1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323E5-60CF-4155-A79A-D575B01B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4BE5EA-CAE4-42DD-A687-41915938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6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A8189-BB0D-419C-9095-03BA7D98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6D9FE0-BB2F-4D2E-BE3A-7D574693E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4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1000"/>
              </a:spcBef>
              <a:defRPr sz="24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lnSpc>
                <a:spcPct val="150000"/>
              </a:lnSpc>
              <a:spcBef>
                <a:spcPts val="1000"/>
              </a:spcBef>
              <a:defRPr sz="24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lnSpc>
                <a:spcPct val="150000"/>
              </a:lnSpc>
              <a:spcBef>
                <a:spcPts val="1000"/>
              </a:spcBef>
              <a:defRPr sz="24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1000"/>
              </a:spcBef>
              <a:defRPr sz="24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33B04-2716-467D-8CA3-CF0BADEB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C05-6B3B-4480-8655-618926BCA610}" type="datetime1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C527D6-5260-4257-A79B-2FB668F6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C06C3-555E-4BB7-BBAB-FFADBB23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3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B4CC7-79A8-4C11-827D-8C17C3AB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D33C7-4804-4689-AB86-D2A252F22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80FA0-C2F3-4D88-85B9-0000A2C5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8203-F093-4F54-9344-C90896B9832B}" type="datetime1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1537EA-344B-4F7E-B6EF-38228AC3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82FB40-11B3-4A84-AC53-DA27ECD8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47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2272B-97CA-4FB8-9F66-07A38109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C3057A-39BB-4C4C-8296-E78BDCB26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1B5B13-824C-4DF0-998F-8D008C923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1000"/>
              </a:spcBef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1D5280-F510-4795-9E1E-36820A85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9478F1F-505E-42A3-A2B2-E52867A93F69}" type="datetime1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A7319-7D43-40E7-B39C-CAF90652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IN"/>
              <a:t>Source: Indian Bureau of Mines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A0C352-BAAF-467E-AF54-8D8711FC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23C21F37-0E60-4015-A2EC-A8B49D9F786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16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C2E16-9E26-4DD5-8CAD-E10851E4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0B491C-E5AC-4DF5-B95F-AD43B204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5F3393-160F-49B7-9194-B60D412F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defRPr sz="2000"/>
            </a:lvl1pPr>
            <a:lvl2pPr>
              <a:lnSpc>
                <a:spcPct val="150000"/>
              </a:lnSpc>
              <a:spcBef>
                <a:spcPts val="1000"/>
              </a:spcBef>
              <a:defRPr sz="1800"/>
            </a:lvl2pPr>
            <a:lvl3pPr>
              <a:lnSpc>
                <a:spcPct val="150000"/>
              </a:lnSpc>
              <a:spcBef>
                <a:spcPts val="1000"/>
              </a:spcBef>
              <a:defRPr sz="1600"/>
            </a:lvl3pPr>
            <a:lvl4pPr>
              <a:lnSpc>
                <a:spcPct val="150000"/>
              </a:lnSpc>
              <a:spcBef>
                <a:spcPts val="1000"/>
              </a:spcBef>
              <a:defRPr sz="1400"/>
            </a:lvl4pPr>
            <a:lvl5pPr>
              <a:lnSpc>
                <a:spcPct val="15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ECB9E4-02E2-4EB5-8A19-84D51D256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1E552A-AD42-4CD9-B6B1-3CB9A5E81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/>
            </a:lvl1pPr>
            <a:lvl2pPr>
              <a:lnSpc>
                <a:spcPct val="150000"/>
              </a:lnSpc>
              <a:spcBef>
                <a:spcPts val="1000"/>
              </a:spcBef>
              <a:defRPr sz="1800"/>
            </a:lvl2pPr>
            <a:lvl3pPr>
              <a:lnSpc>
                <a:spcPct val="150000"/>
              </a:lnSpc>
              <a:spcBef>
                <a:spcPts val="1000"/>
              </a:spcBef>
              <a:defRPr sz="1600"/>
            </a:lvl3pPr>
            <a:lvl4pPr>
              <a:lnSpc>
                <a:spcPct val="150000"/>
              </a:lnSpc>
              <a:spcBef>
                <a:spcPts val="1000"/>
              </a:spcBef>
              <a:defRPr sz="1400"/>
            </a:lvl4pPr>
            <a:lvl5pPr>
              <a:lnSpc>
                <a:spcPct val="15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256C09-E59D-45D6-95A6-B9DAF89A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942A-9AE0-4632-80C7-275F74092992}" type="datetime1">
              <a:rPr lang="en-IN" smtClean="0"/>
              <a:t>24-06-2020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BC47D-B255-4A17-AEBB-F6760901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0AC9D9-385B-4D9C-9712-04F283BC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09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645C1-788B-4FA5-9F40-71AF65BB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AE02E-0D5F-4E93-B3A9-A21CDF64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BF0-A093-40FF-AFB3-F239C8638ECD}" type="datetime1">
              <a:rPr lang="en-IN" smtClean="0"/>
              <a:t>24-06-2020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7C663F-9E13-4EC7-B62C-1A8E6A33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CA9E90-6BB3-4886-853F-FF15F57C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69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4C54F2-7774-43F8-BFFC-F97039FE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B09B-A10E-4B29-A86A-5CB42EBC9FF5}" type="datetime1">
              <a:rPr lang="en-IN" smtClean="0"/>
              <a:t>24-06-2020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686E6F-7145-486E-BD24-B5DA7CB1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D57DA6-CAE1-4F46-8516-097A48E3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16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3F49F-BFA9-4DE4-83BB-C73C0410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8AB12-1E9A-4C62-ACAF-15CA0D40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defRPr sz="3200"/>
            </a:lvl1pPr>
            <a:lvl2pPr>
              <a:lnSpc>
                <a:spcPct val="150000"/>
              </a:lnSpc>
              <a:spcBef>
                <a:spcPts val="1000"/>
              </a:spcBef>
              <a:defRPr sz="2800"/>
            </a:lvl2pPr>
            <a:lvl3pPr>
              <a:lnSpc>
                <a:spcPct val="150000"/>
              </a:lnSpc>
              <a:spcBef>
                <a:spcPts val="1000"/>
              </a:spcBef>
              <a:defRPr sz="2400"/>
            </a:lvl3pPr>
            <a:lvl4pPr>
              <a:lnSpc>
                <a:spcPct val="150000"/>
              </a:lnSpc>
              <a:spcBef>
                <a:spcPts val="1000"/>
              </a:spcBef>
              <a:defRPr sz="2000"/>
            </a:lvl4pPr>
            <a:lvl5pPr>
              <a:lnSpc>
                <a:spcPct val="150000"/>
              </a:lnSpc>
              <a:spcBef>
                <a:spcPts val="100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7E72AE-BE14-4501-87C2-BE26B0086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013A1E-4E98-44A0-834C-5C1076A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F3D-3D4A-4C23-B9C3-1F3FFF09952D}" type="datetime1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C63683-A3D8-4C26-894D-DC5461EC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C9F8BF-77E5-4046-AAF7-EDB22B12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64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E2079-5652-464D-936A-43DA3FF4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4BA24-3BE4-404D-BDF6-FD432CF0D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D6F8A-FC18-4829-AAD5-F1C0A2F36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24C4C7-63B2-42BE-A0CC-21451461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E8EF-7B86-4D23-8166-6BF4CFA4539A}" type="datetime1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5368A1-1140-46B1-A5B1-35111A28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Source: Indian Bureau of Mines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0294C7-DCCB-4A82-80F9-797321CA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E392AF-159F-4E9D-BD28-0A1FB97B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8EDB6C-6BA6-4239-83B8-CE746F60D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DD034B-0391-476C-9DCF-CD621A243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2E62-5949-45B6-9F57-02F3D8EA9533}" type="datetime1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8BEB7-D9BD-4644-B8E6-933C109B4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Source: Indian Bureau of Mines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07EB7-9BBB-4CEB-BF5A-B93AE58B8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1F37-0E60-4015-A2EC-A8B49D9F786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5" descr="brookings_india_logo2.JPG">
            <a:extLst>
              <a:ext uri="{FF2B5EF4-FFF2-40B4-BE49-F238E27FC236}">
                <a16:creationId xmlns:a16="http://schemas.microsoft.com/office/drawing/2014/main" xmlns="" id="{CE21E820-4398-46D2-9875-503860E495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43" y="6411913"/>
            <a:ext cx="24844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590" y="1928813"/>
            <a:ext cx="11174820" cy="43869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b="1" dirty="0">
                <a:solidFill>
                  <a:srgbClr val="002060"/>
                </a:solidFill>
              </a:rPr>
              <a:t>W</a:t>
            </a:r>
            <a: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orkshop on the Mining Sector</a:t>
            </a:r>
            <a:b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AU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to</a:t>
            </a:r>
            <a: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AU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Office of the Principal Accountant General (Audit), Bihar</a:t>
            </a:r>
            <a: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AU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 2</a:t>
            </a:r>
            <a: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AU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AU" sz="3200" b="1" dirty="0">
                <a:solidFill>
                  <a:srgbClr val="002060"/>
                </a:solidFill>
              </a:rPr>
              <a:t>Optimising Mineral Development in Bihar</a:t>
            </a:r>
            <a:r>
              <a:rPr lang="en-IN" sz="3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IN" sz="3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Brookings Institution India Center, New Delhi</a:t>
            </a:r>
            <a:r>
              <a:rPr lang="en-IN" sz="2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IN" sz="2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600" dirty="0">
                <a:solidFill>
                  <a:srgbClr val="002060"/>
                </a:solidFill>
              </a:rPr>
              <a:t>J</a:t>
            </a:r>
            <a:r>
              <a:rPr lang="en-US" sz="2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25,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77925"/>
          </a:xfrm>
          <a:prstGeom prst="rect">
            <a:avLst/>
          </a:prstGeom>
          <a:solidFill>
            <a:srgbClr val="1B43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88" y="0"/>
            <a:ext cx="5500687" cy="762000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400" dirty="0">
                <a:latin typeface="Georgia" panose="02040502050405020303" pitchFamily="18" charset="0"/>
              </a:rPr>
              <a:t>BROOKINGS INDIA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938" y="750888"/>
            <a:ext cx="3838575" cy="427037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>
                <a:latin typeface="Georgia" panose="02040502050405020303" pitchFamily="18" charset="0"/>
              </a:rPr>
              <a:t>QUALITY. INDEPENDENCE. IMPACT</a:t>
            </a:r>
          </a:p>
        </p:txBody>
      </p:sp>
      <p:pic>
        <p:nvPicPr>
          <p:cNvPr id="8" name="Picture 5" descr="brookings_india_logo2.JPG">
            <a:extLst>
              <a:ext uri="{FF2B5EF4-FFF2-40B4-BE49-F238E27FC236}">
                <a16:creationId xmlns:a16="http://schemas.microsoft.com/office/drawing/2014/main" xmlns="" id="{2ABE2A15-0D9A-46B3-B487-1574BECD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6411913"/>
            <a:ext cx="24844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7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Yearwise</a:t>
            </a:r>
            <a:r>
              <a:rPr lang="en-IN" dirty="0"/>
              <a:t> R</a:t>
            </a:r>
            <a:r>
              <a:rPr lang="en-IN" dirty="0" smtClean="0"/>
              <a:t>evenue Target </a:t>
            </a:r>
            <a:r>
              <a:rPr lang="en-IN" dirty="0"/>
              <a:t>and </a:t>
            </a:r>
            <a:r>
              <a:rPr lang="en-IN" dirty="0" smtClean="0"/>
              <a:t>Collection </a:t>
            </a:r>
            <a:r>
              <a:rPr lang="en-IN" dirty="0"/>
              <a:t>from the M</a:t>
            </a:r>
            <a:r>
              <a:rPr lang="en-IN" dirty="0" smtClean="0"/>
              <a:t>ining Sector - Bihar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559485"/>
              </p:ext>
            </p:extLst>
          </p:nvPr>
        </p:nvGraphicFramePr>
        <p:xfrm>
          <a:off x="2123769" y="2050024"/>
          <a:ext cx="7801896" cy="43212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2476"/>
                <a:gridCol w="2182761"/>
                <a:gridCol w="1784780"/>
                <a:gridCol w="1341879"/>
              </a:tblGrid>
              <a:tr h="46859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 err="1">
                          <a:effectLst/>
                        </a:rPr>
                        <a:t>Yearwise</a:t>
                      </a:r>
                      <a:r>
                        <a:rPr lang="en-IN" sz="2000" dirty="0">
                          <a:effectLst/>
                        </a:rPr>
                        <a:t> Revenue target and collection from the Mining Sector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59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figure in Crore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Year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Target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Collection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percentage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83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2015-16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1000.00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971.00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97.10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83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2016-17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1100.00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994.10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90.37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83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2017-18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1350.00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1082.67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80.20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83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2018-19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1600.00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1556.77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97.30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83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2019-20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2000.00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1611.52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80.57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D1AE43-89B0-4E59-B315-007CB5ABCAC3}"/>
              </a:ext>
            </a:extLst>
          </p:cNvPr>
          <p:cNvSpPr txBox="1"/>
          <p:nvPr/>
        </p:nvSpPr>
        <p:spPr>
          <a:xfrm>
            <a:off x="0" y="6567972"/>
            <a:ext cx="600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Administrative report 2018-19 of the Department of Mines and Geology, GOB</a:t>
            </a:r>
          </a:p>
        </p:txBody>
      </p:sp>
    </p:spTree>
    <p:extLst>
      <p:ext uri="{BB962C8B-B14F-4D97-AF65-F5344CB8AC3E}">
        <p14:creationId xmlns:p14="http://schemas.microsoft.com/office/powerpoint/2010/main" val="34381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8B5BB-2772-4657-9713-E2FECD3F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52" y="0"/>
            <a:ext cx="10515600" cy="1325563"/>
          </a:xfrm>
        </p:spPr>
        <p:txBody>
          <a:bodyPr/>
          <a:lstStyle/>
          <a:p>
            <a:r>
              <a:rPr lang="en-US" dirty="0"/>
              <a:t>Mineral Exploration in Bihar (By GSI)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579D053-9F53-49B3-89F1-BB7D53D5A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34200"/>
              </p:ext>
            </p:extLst>
          </p:nvPr>
        </p:nvGraphicFramePr>
        <p:xfrm>
          <a:off x="838200" y="1364866"/>
          <a:ext cx="105155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84">
                  <a:extLst>
                    <a:ext uri="{9D8B030D-6E8A-4147-A177-3AD203B41FA5}">
                      <a16:colId xmlns:a16="http://schemas.microsoft.com/office/drawing/2014/main" xmlns="" val="1276018506"/>
                    </a:ext>
                  </a:extLst>
                </a:gridCol>
                <a:gridCol w="1317021">
                  <a:extLst>
                    <a:ext uri="{9D8B030D-6E8A-4147-A177-3AD203B41FA5}">
                      <a16:colId xmlns:a16="http://schemas.microsoft.com/office/drawing/2014/main" xmlns="" val="2141040980"/>
                    </a:ext>
                  </a:extLst>
                </a:gridCol>
                <a:gridCol w="3944810">
                  <a:extLst>
                    <a:ext uri="{9D8B030D-6E8A-4147-A177-3AD203B41FA5}">
                      <a16:colId xmlns:a16="http://schemas.microsoft.com/office/drawing/2014/main" xmlns="" val="1234979118"/>
                    </a:ext>
                  </a:extLst>
                </a:gridCol>
                <a:gridCol w="4227784">
                  <a:extLst>
                    <a:ext uri="{9D8B030D-6E8A-4147-A177-3AD203B41FA5}">
                      <a16:colId xmlns:a16="http://schemas.microsoft.com/office/drawing/2014/main" xmlns="" val="4135990840"/>
                    </a:ext>
                  </a:extLst>
                </a:gridCol>
              </a:tblGrid>
              <a:tr h="5172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Helvetica" pitchFamily="2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Number of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Commodities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Location (Districts)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154244"/>
                  </a:ext>
                </a:extLst>
              </a:tr>
              <a:tr h="5172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Gold, REE, RM, Li, Potash</a:t>
                      </a:r>
                      <a:r>
                        <a:rPr lang="en-US" sz="1600" b="0" baseline="0" dirty="0">
                          <a:latin typeface="Helvetica" pitchFamily="2" charset="0"/>
                        </a:rPr>
                        <a:t>, Fe</a:t>
                      </a:r>
                      <a:endParaRPr lang="en-US" sz="1600" b="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dirty="0">
                          <a:latin typeface="Helvetica" pitchFamily="2" charset="0"/>
                        </a:rPr>
                        <a:t>, Banka, West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Champaran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Gaya,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Munger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Rohtas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948002"/>
                  </a:ext>
                </a:extLst>
              </a:tr>
              <a:tr h="5172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REE,</a:t>
                      </a:r>
                      <a:r>
                        <a:rPr lang="en-US" sz="1600" b="0" baseline="0" dirty="0">
                          <a:latin typeface="Helvetica" pitchFamily="2" charset="0"/>
                        </a:rPr>
                        <a:t> RM, Al, potash, gold, limestone, Fe, Li, Ti, V, </a:t>
                      </a:r>
                      <a:r>
                        <a:rPr lang="en-US" sz="1600" b="0" baseline="0" dirty="0" err="1">
                          <a:latin typeface="Helvetica" pitchFamily="2" charset="0"/>
                        </a:rPr>
                        <a:t>Ga</a:t>
                      </a:r>
                      <a:r>
                        <a:rPr lang="en-US" sz="1600" b="0" baseline="0" dirty="0">
                          <a:latin typeface="Helvetica" pitchFamily="2" charset="0"/>
                        </a:rPr>
                        <a:t>, PGE, Cr, Ni, Ti</a:t>
                      </a:r>
                      <a:endParaRPr lang="en-US" sz="1600" b="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dirty="0">
                          <a:latin typeface="Helvetica" pitchFamily="2" charset="0"/>
                        </a:rPr>
                        <a:t>, Banka, West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Champaran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Gaya,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Rohtas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Munger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Nawada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Bhagalpur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4792194"/>
                  </a:ext>
                </a:extLst>
              </a:tr>
              <a:tr h="5172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Cr,</a:t>
                      </a:r>
                      <a:r>
                        <a:rPr lang="en-US" sz="1600" b="0" baseline="0" dirty="0">
                          <a:latin typeface="Helvetica" pitchFamily="2" charset="0"/>
                        </a:rPr>
                        <a:t> Ni, PGE, REE, RM, limestone, Fe, potash, Ti, V, </a:t>
                      </a:r>
                      <a:r>
                        <a:rPr lang="en-US" sz="1600" b="0" baseline="0" dirty="0" err="1">
                          <a:latin typeface="Helvetica" pitchFamily="2" charset="0"/>
                        </a:rPr>
                        <a:t>Ga</a:t>
                      </a:r>
                      <a:endParaRPr lang="en-US" sz="1600" b="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Gaya, Banka, </a:t>
                      </a:r>
                      <a:r>
                        <a:rPr lang="en-US" sz="1600" dirty="0" err="1">
                          <a:latin typeface="Helvetica" pitchFamily="2" charset="0"/>
                        </a:rPr>
                        <a:t>Rohtas</a:t>
                      </a:r>
                      <a:r>
                        <a:rPr lang="en-US" sz="1600" dirty="0">
                          <a:latin typeface="Helvetica" pitchFamily="2" charset="0"/>
                        </a:rPr>
                        <a:t>,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269407"/>
                  </a:ext>
                </a:extLst>
              </a:tr>
              <a:tr h="2994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REE, RM, Ti, V, </a:t>
                      </a:r>
                      <a:r>
                        <a:rPr lang="en-US" sz="1600" b="0" dirty="0" err="1">
                          <a:latin typeface="Helvetica" pitchFamily="2" charset="0"/>
                        </a:rPr>
                        <a:t>Ga</a:t>
                      </a:r>
                      <a:r>
                        <a:rPr lang="en-US" sz="1600" b="0" dirty="0">
                          <a:latin typeface="Helvetica" pitchFamily="2" charset="0"/>
                        </a:rPr>
                        <a:t>, Fe, potash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dirty="0">
                          <a:latin typeface="Helvetica" pitchFamily="2" charset="0"/>
                        </a:rPr>
                        <a:t>, </a:t>
                      </a:r>
                      <a:r>
                        <a:rPr lang="en-US" sz="1600" dirty="0" err="1">
                          <a:latin typeface="Helvetica" pitchFamily="2" charset="0"/>
                        </a:rPr>
                        <a:t>Rohtas</a:t>
                      </a:r>
                      <a:r>
                        <a:rPr lang="en-US" sz="1600" dirty="0">
                          <a:latin typeface="Helvetica" pitchFamily="2" charset="0"/>
                        </a:rPr>
                        <a:t>, Gaya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62390"/>
                  </a:ext>
                </a:extLst>
              </a:tr>
              <a:tr h="2994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Fe, Ti, Au, Cr, Ni, PGE, REE, RM,</a:t>
                      </a:r>
                      <a:r>
                        <a:rPr lang="en-US" sz="1600" b="0" baseline="0" dirty="0">
                          <a:latin typeface="Helvetica" pitchFamily="2" charset="0"/>
                        </a:rPr>
                        <a:t> potash</a:t>
                      </a:r>
                      <a:r>
                        <a:rPr lang="en-US" sz="1600" b="0" dirty="0">
                          <a:latin typeface="Helvetica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Gaya,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 West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Champaran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Kaimur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492487"/>
                  </a:ext>
                </a:extLst>
              </a:tr>
              <a:tr h="2994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Fe, Au,</a:t>
                      </a:r>
                      <a:r>
                        <a:rPr lang="en-US" sz="1600" b="0" baseline="0" dirty="0">
                          <a:latin typeface="Helvetica" pitchFamily="2" charset="0"/>
                        </a:rPr>
                        <a:t> REE, RM, potash</a:t>
                      </a:r>
                      <a:endParaRPr lang="en-US" sz="1600" b="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Gaya, West </a:t>
                      </a:r>
                      <a:r>
                        <a:rPr lang="en-US" sz="1600" dirty="0" err="1">
                          <a:latin typeface="Helvetica" pitchFamily="2" charset="0"/>
                        </a:rPr>
                        <a:t>Champaran</a:t>
                      </a:r>
                      <a:r>
                        <a:rPr lang="en-US" sz="1600" dirty="0">
                          <a:latin typeface="Helvetica" pitchFamily="2" charset="0"/>
                        </a:rPr>
                        <a:t>,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, </a:t>
                      </a:r>
                      <a:r>
                        <a:rPr lang="en-US" sz="1600" baseline="0" dirty="0" err="1">
                          <a:latin typeface="Helvetica" pitchFamily="2" charset="0"/>
                        </a:rPr>
                        <a:t>Kaimur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526860"/>
                  </a:ext>
                </a:extLst>
              </a:tr>
              <a:tr h="2994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14–15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Gaya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8336295"/>
                  </a:ext>
                </a:extLst>
              </a:tr>
              <a:tr h="2994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Helvetica" pitchFamily="2" charset="0"/>
                        </a:rPr>
                        <a:t>Jamui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203561"/>
                  </a:ext>
                </a:extLst>
              </a:tr>
              <a:tr h="2994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dirty="0">
                          <a:latin typeface="Helvetica" pitchFamily="2" charset="0"/>
                        </a:rPr>
                        <a:t>,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 Gaya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554089"/>
                  </a:ext>
                </a:extLst>
              </a:tr>
              <a:tr h="2994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" pitchFamily="2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Helvetica" pitchFamily="2" charset="0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Helvetica" pitchFamily="2" charset="0"/>
                        </a:rPr>
                        <a:t>Jamui</a:t>
                      </a:r>
                      <a:r>
                        <a:rPr lang="en-US" sz="1600" dirty="0">
                          <a:latin typeface="Helvetica" pitchFamily="2" charset="0"/>
                        </a:rPr>
                        <a:t>,</a:t>
                      </a:r>
                      <a:r>
                        <a:rPr lang="en-US" sz="1600" baseline="0" dirty="0">
                          <a:latin typeface="Helvetica" pitchFamily="2" charset="0"/>
                        </a:rPr>
                        <a:t> Gaya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350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B7C161-153B-49D3-8329-E3F747E3CD15}"/>
              </a:ext>
            </a:extLst>
          </p:cNvPr>
          <p:cNvSpPr txBox="1"/>
          <p:nvPr/>
        </p:nvSpPr>
        <p:spPr>
          <a:xfrm>
            <a:off x="0" y="6150114"/>
            <a:ext cx="936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None of the exploration carried out by GSI has led to establishment of a Geological Resource or discovery of any economic deposit</a:t>
            </a:r>
          </a:p>
        </p:txBody>
      </p:sp>
    </p:spTree>
    <p:extLst>
      <p:ext uri="{BB962C8B-B14F-4D97-AF65-F5344CB8AC3E}">
        <p14:creationId xmlns:p14="http://schemas.microsoft.com/office/powerpoint/2010/main" val="7470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681AFC-FB66-4661-8AC9-8D0D049C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</a:t>
            </a:r>
            <a:r>
              <a:rPr lang="en-US" dirty="0" smtClean="0"/>
              <a:t>Data Generation: </a:t>
            </a:r>
            <a:r>
              <a:rPr lang="en-US" dirty="0"/>
              <a:t>By </a:t>
            </a:r>
            <a:r>
              <a:rPr lang="en-US" dirty="0" smtClean="0"/>
              <a:t>GSI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B26D8B9-D1F8-4C9D-8D40-3340C09F2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106"/>
            <a:ext cx="5181600" cy="5032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GSI’s geological map (1:50k scale) is completed. </a:t>
            </a:r>
            <a:r>
              <a:rPr lang="en-US" dirty="0" err="1"/>
              <a:t>Specialised</a:t>
            </a:r>
            <a:r>
              <a:rPr lang="en-US" dirty="0"/>
              <a:t> thematic mapping is being carried </a:t>
            </a:r>
            <a:r>
              <a:rPr lang="en-US" dirty="0" smtClean="0"/>
              <a:t>out</a:t>
            </a:r>
          </a:p>
          <a:p>
            <a:endParaRPr lang="en-US" dirty="0"/>
          </a:p>
          <a:p>
            <a:r>
              <a:rPr lang="en-US" dirty="0"/>
              <a:t>GSI is collecting extensive geochemical data through its National Geochemical Mapping (NGCM)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GSI’s National Aero-geophysical Survey Program has covered about 5% of Bihar</a:t>
            </a:r>
          </a:p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2666E0-FFE2-43A6-931A-7571F3CD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/>
              <a:t>This is one of the best baseline geological information in terms of quality. 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Bihar would require a more extensive coverage of National Aero-geophysical Survey Program data covering the entire region south of Ganga and the foothills of Himalayas</a:t>
            </a:r>
          </a:p>
        </p:txBody>
      </p:sp>
    </p:spTree>
    <p:extLst>
      <p:ext uri="{BB962C8B-B14F-4D97-AF65-F5344CB8AC3E}">
        <p14:creationId xmlns:p14="http://schemas.microsoft.com/office/powerpoint/2010/main" val="7219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A24BD8-4C27-4BA9-8EC8-50417F90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Mineral Value Chain </a:t>
            </a:r>
            <a:r>
              <a:rPr lang="en-US" dirty="0" smtClean="0"/>
              <a:t>and </a:t>
            </a:r>
            <a:r>
              <a:rPr lang="en-US" dirty="0"/>
              <a:t>Entrepreneurial Ecosystem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69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7473E-6933-4C61-89E0-C2D4DD17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 Value Chain and Entrepreneurial Ecosystem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1E6AB3-A066-4CE8-8684-C0B69F8B1068}"/>
              </a:ext>
            </a:extLst>
          </p:cNvPr>
          <p:cNvSpPr/>
          <p:nvPr/>
        </p:nvSpPr>
        <p:spPr>
          <a:xfrm>
            <a:off x="838200" y="4229100"/>
            <a:ext cx="10072686" cy="25143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9CAF5-07FD-4AA4-8415-57A9C21354EB}"/>
              </a:ext>
            </a:extLst>
          </p:cNvPr>
          <p:cNvSpPr txBox="1"/>
          <p:nvPr/>
        </p:nvSpPr>
        <p:spPr>
          <a:xfrm>
            <a:off x="123825" y="2822079"/>
            <a:ext cx="142875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Obvious Geological Potential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E6DE001-3AAA-464F-BBDD-5201DE499F35}"/>
              </a:ext>
            </a:extLst>
          </p:cNvPr>
          <p:cNvCxnSpPr>
            <a:stCxn id="7" idx="2"/>
          </p:cNvCxnSpPr>
          <p:nvPr/>
        </p:nvCxnSpPr>
        <p:spPr>
          <a:xfrm>
            <a:off x="838200" y="3653076"/>
            <a:ext cx="0" cy="57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A102D7-485A-4A26-BEF5-BFBC3047D017}"/>
              </a:ext>
            </a:extLst>
          </p:cNvPr>
          <p:cNvSpPr txBox="1"/>
          <p:nvPr/>
        </p:nvSpPr>
        <p:spPr>
          <a:xfrm>
            <a:off x="3798094" y="2797224"/>
            <a:ext cx="142875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Mineral Deposit Discovery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5733329-84C5-4B19-99A4-3829ABA877AD}"/>
              </a:ext>
            </a:extLst>
          </p:cNvPr>
          <p:cNvCxnSpPr>
            <a:stCxn id="9" idx="2"/>
          </p:cNvCxnSpPr>
          <p:nvPr/>
        </p:nvCxnSpPr>
        <p:spPr>
          <a:xfrm>
            <a:off x="4512469" y="3628221"/>
            <a:ext cx="0" cy="57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47BF2C-BE23-4FDF-A0B0-4AB92C54010F}"/>
              </a:ext>
            </a:extLst>
          </p:cNvPr>
          <p:cNvSpPr txBox="1"/>
          <p:nvPr/>
        </p:nvSpPr>
        <p:spPr>
          <a:xfrm>
            <a:off x="5017293" y="4972051"/>
            <a:ext cx="150495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Mining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And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Beneficiation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A36174A-1583-49A7-9127-84135CB614F2}"/>
              </a:ext>
            </a:extLst>
          </p:cNvPr>
          <p:cNvCxnSpPr/>
          <p:nvPr/>
        </p:nvCxnSpPr>
        <p:spPr>
          <a:xfrm>
            <a:off x="5786437" y="4488360"/>
            <a:ext cx="0" cy="483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FCE3FA-9126-4423-AEE3-811B5F9420C8}"/>
              </a:ext>
            </a:extLst>
          </p:cNvPr>
          <p:cNvSpPr txBox="1"/>
          <p:nvPr/>
        </p:nvSpPr>
        <p:spPr>
          <a:xfrm>
            <a:off x="7153275" y="2935724"/>
            <a:ext cx="123348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Metal Extraction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9A60096-C95C-410E-BFE7-A6BC08D22694}"/>
              </a:ext>
            </a:extLst>
          </p:cNvPr>
          <p:cNvCxnSpPr/>
          <p:nvPr/>
        </p:nvCxnSpPr>
        <p:spPr>
          <a:xfrm>
            <a:off x="7731919" y="3582055"/>
            <a:ext cx="4763" cy="622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9BF7A0-A25D-456E-B1DF-B244562C33D9}"/>
              </a:ext>
            </a:extLst>
          </p:cNvPr>
          <p:cNvSpPr txBox="1"/>
          <p:nvPr/>
        </p:nvSpPr>
        <p:spPr>
          <a:xfrm>
            <a:off x="8408192" y="5085695"/>
            <a:ext cx="168830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Product Development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949383A-E646-4A0D-929A-571488FB633E}"/>
              </a:ext>
            </a:extLst>
          </p:cNvPr>
          <p:cNvCxnSpPr/>
          <p:nvPr/>
        </p:nvCxnSpPr>
        <p:spPr>
          <a:xfrm>
            <a:off x="9265440" y="4438650"/>
            <a:ext cx="4763" cy="622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AFFDBF-78C8-48E2-BB0D-E41B174209E4}"/>
              </a:ext>
            </a:extLst>
          </p:cNvPr>
          <p:cNvSpPr txBox="1"/>
          <p:nvPr/>
        </p:nvSpPr>
        <p:spPr>
          <a:xfrm>
            <a:off x="10332242" y="2910869"/>
            <a:ext cx="123348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Recycle and Reuse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32CF2C-965C-4E0E-AA8C-396941501B5B}"/>
              </a:ext>
            </a:extLst>
          </p:cNvPr>
          <p:cNvCxnSpPr/>
          <p:nvPr/>
        </p:nvCxnSpPr>
        <p:spPr>
          <a:xfrm>
            <a:off x="10910886" y="3557200"/>
            <a:ext cx="4763" cy="622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5D4E1CD-BC3F-487B-99B7-6AA57BFF0E6E}"/>
              </a:ext>
            </a:extLst>
          </p:cNvPr>
          <p:cNvSpPr txBox="1"/>
          <p:nvPr/>
        </p:nvSpPr>
        <p:spPr>
          <a:xfrm>
            <a:off x="1889524" y="2797224"/>
            <a:ext cx="142875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Mineral Targeting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FC66A95-1144-450F-BFAC-CCA585EAF02C}"/>
              </a:ext>
            </a:extLst>
          </p:cNvPr>
          <p:cNvCxnSpPr>
            <a:stCxn id="19" idx="2"/>
          </p:cNvCxnSpPr>
          <p:nvPr/>
        </p:nvCxnSpPr>
        <p:spPr>
          <a:xfrm>
            <a:off x="2603899" y="3381999"/>
            <a:ext cx="0" cy="822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7CC8E8-B88C-49A5-9954-EDEB9C311B40}"/>
              </a:ext>
            </a:extLst>
          </p:cNvPr>
          <p:cNvSpPr txBox="1"/>
          <p:nvPr/>
        </p:nvSpPr>
        <p:spPr>
          <a:xfrm>
            <a:off x="47625" y="1686313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Geological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7C7B35-74EB-4957-9933-30ACCC1B9E42}"/>
              </a:ext>
            </a:extLst>
          </p:cNvPr>
          <p:cNvSpPr txBox="1"/>
          <p:nvPr/>
        </p:nvSpPr>
        <p:spPr>
          <a:xfrm>
            <a:off x="2172892" y="1666860"/>
            <a:ext cx="2733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Junior and Major Exploration and Mining Companies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476F30-E44B-4F67-A720-C0E397E6DF44}"/>
              </a:ext>
            </a:extLst>
          </p:cNvPr>
          <p:cNvSpPr txBox="1"/>
          <p:nvPr/>
        </p:nvSpPr>
        <p:spPr>
          <a:xfrm>
            <a:off x="5017293" y="5839518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Mining Companies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3D21B0-7845-4F2F-B5D0-B683EF225D18}"/>
              </a:ext>
            </a:extLst>
          </p:cNvPr>
          <p:cNvSpPr txBox="1"/>
          <p:nvPr/>
        </p:nvSpPr>
        <p:spPr>
          <a:xfrm>
            <a:off x="6941344" y="1666860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Mills and Metallurgists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AA5955-6FA1-4282-98F6-F0A7108D3742}"/>
              </a:ext>
            </a:extLst>
          </p:cNvPr>
          <p:cNvSpPr txBox="1"/>
          <p:nvPr/>
        </p:nvSpPr>
        <p:spPr>
          <a:xfrm>
            <a:off x="8474865" y="5842520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Product Developers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4ABEB1E-CC1D-454F-AC79-EFFD8A37D6D9}"/>
              </a:ext>
            </a:extLst>
          </p:cNvPr>
          <p:cNvSpPr txBox="1"/>
          <p:nvPr/>
        </p:nvSpPr>
        <p:spPr>
          <a:xfrm>
            <a:off x="10096499" y="1686313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Mills and Metallurgists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38200" y="4179669"/>
            <a:ext cx="10110786" cy="352935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E20FD-C6CF-40A1-AEF0-65A2EC2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95799"/>
            <a:ext cx="11739716" cy="1325563"/>
          </a:xfrm>
        </p:spPr>
        <p:txBody>
          <a:bodyPr/>
          <a:lstStyle/>
          <a:p>
            <a:r>
              <a:rPr lang="en-IN" dirty="0"/>
              <a:t>Projects through the </a:t>
            </a:r>
            <a:r>
              <a:rPr lang="en-IN" dirty="0" smtClean="0"/>
              <a:t>Exploration</a:t>
            </a:r>
            <a:r>
              <a:rPr lang="en-IN" dirty="0" smtClean="0"/>
              <a:t> to Mining Value Chain</a:t>
            </a:r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129FCFE-8B1B-488D-9A12-26FD1B29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499"/>
            <a:ext cx="7736238" cy="414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3B1C65D-AF9D-430C-A236-A4896B0B3469}"/>
              </a:ext>
            </a:extLst>
          </p:cNvPr>
          <p:cNvGrpSpPr/>
          <p:nvPr/>
        </p:nvGrpSpPr>
        <p:grpSpPr>
          <a:xfrm>
            <a:off x="1599184" y="4899895"/>
            <a:ext cx="5215681" cy="1006372"/>
            <a:chOff x="1516559" y="4787859"/>
            <a:chExt cx="5215681" cy="10063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396D370-F3A3-4326-8BBE-50F75D125550}"/>
                </a:ext>
              </a:extLst>
            </p:cNvPr>
            <p:cNvSpPr txBox="1"/>
            <p:nvPr/>
          </p:nvSpPr>
          <p:spPr>
            <a:xfrm>
              <a:off x="1516559" y="5147900"/>
              <a:ext cx="967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(100 – 500)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0177CBF-D426-4371-9C6C-3967F4CC95DD}"/>
                </a:ext>
              </a:extLst>
            </p:cNvPr>
            <p:cNvSpPr txBox="1"/>
            <p:nvPr/>
          </p:nvSpPr>
          <p:spPr>
            <a:xfrm>
              <a:off x="2452663" y="5147900"/>
              <a:ext cx="96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20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3AD022-E73F-421A-82D7-D2158387DFE9}"/>
                </a:ext>
              </a:extLst>
            </p:cNvPr>
            <p:cNvSpPr txBox="1"/>
            <p:nvPr/>
          </p:nvSpPr>
          <p:spPr>
            <a:xfrm>
              <a:off x="3275856" y="5147900"/>
              <a:ext cx="96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5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4FE8EA5-8F1F-4E84-BB27-510DA66E8F33}"/>
                </a:ext>
              </a:extLst>
            </p:cNvPr>
            <p:cNvSpPr txBox="1"/>
            <p:nvPr/>
          </p:nvSpPr>
          <p:spPr>
            <a:xfrm>
              <a:off x="4036839" y="5147900"/>
              <a:ext cx="96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3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DA379A3-C3AB-40EE-B1E4-1EEE3E3222A8}"/>
                </a:ext>
              </a:extLst>
            </p:cNvPr>
            <p:cNvSpPr txBox="1"/>
            <p:nvPr/>
          </p:nvSpPr>
          <p:spPr>
            <a:xfrm>
              <a:off x="5076056" y="5147900"/>
              <a:ext cx="96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2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A610B56-30A1-4C33-B02A-AB8583817ABB}"/>
                </a:ext>
              </a:extLst>
            </p:cNvPr>
            <p:cNvSpPr txBox="1"/>
            <p:nvPr/>
          </p:nvSpPr>
          <p:spPr>
            <a:xfrm>
              <a:off x="5765031" y="5147899"/>
              <a:ext cx="96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1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85A76ED-2739-4530-B8B9-5EF6F0F06C51}"/>
                </a:ext>
              </a:extLst>
            </p:cNvPr>
            <p:cNvSpPr txBox="1"/>
            <p:nvPr/>
          </p:nvSpPr>
          <p:spPr>
            <a:xfrm>
              <a:off x="1784139" y="4787859"/>
              <a:ext cx="44440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Progression of number of projects</a:t>
              </a:r>
              <a:endParaRPr lang="en-IN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44A125-86C2-4034-A883-8614021B97D7}"/>
              </a:ext>
            </a:extLst>
          </p:cNvPr>
          <p:cNvSpPr txBox="1"/>
          <p:nvPr/>
        </p:nvSpPr>
        <p:spPr>
          <a:xfrm>
            <a:off x="1661394" y="6253196"/>
            <a:ext cx="96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190062-6F33-4997-8C38-E24862E574DB}"/>
              </a:ext>
            </a:extLst>
          </p:cNvPr>
          <p:cNvSpPr txBox="1"/>
          <p:nvPr/>
        </p:nvSpPr>
        <p:spPr>
          <a:xfrm>
            <a:off x="2566393" y="6241843"/>
            <a:ext cx="96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F2969F-28F7-4D61-9AB7-EAC6BE653458}"/>
              </a:ext>
            </a:extLst>
          </p:cNvPr>
          <p:cNvSpPr txBox="1"/>
          <p:nvPr/>
        </p:nvSpPr>
        <p:spPr>
          <a:xfrm>
            <a:off x="4150706" y="6213126"/>
            <a:ext cx="96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20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015CA3-4547-4630-ABA4-4FE99B9868AB}"/>
              </a:ext>
            </a:extLst>
          </p:cNvPr>
          <p:cNvSpPr txBox="1"/>
          <p:nvPr/>
        </p:nvSpPr>
        <p:spPr>
          <a:xfrm>
            <a:off x="5117915" y="6260234"/>
            <a:ext cx="96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50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9BCBF9-81D4-439F-8463-E3A4FC44E6BB}"/>
              </a:ext>
            </a:extLst>
          </p:cNvPr>
          <p:cNvSpPr txBox="1"/>
          <p:nvPr/>
        </p:nvSpPr>
        <p:spPr>
          <a:xfrm>
            <a:off x="5878761" y="6239506"/>
            <a:ext cx="96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100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1B250F-0C6A-4C72-BFD8-07BE6BE34FED}"/>
              </a:ext>
            </a:extLst>
          </p:cNvPr>
          <p:cNvSpPr txBox="1"/>
          <p:nvPr/>
        </p:nvSpPr>
        <p:spPr>
          <a:xfrm>
            <a:off x="1054223" y="5897555"/>
            <a:ext cx="797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Indicative cumulative </a:t>
            </a:r>
            <a:r>
              <a:rPr lang="en-US" b="1" u="sng" dirty="0">
                <a:solidFill>
                  <a:srgbClr val="002060"/>
                </a:solidFill>
              </a:rPr>
              <a:t>cost per project </a:t>
            </a:r>
            <a:r>
              <a:rPr lang="en-US" b="1" dirty="0">
                <a:solidFill>
                  <a:srgbClr val="002060"/>
                </a:solidFill>
              </a:rPr>
              <a:t>(Varies from project to project) – INR </a:t>
            </a:r>
            <a:r>
              <a:rPr lang="en-US" b="1" dirty="0" err="1">
                <a:solidFill>
                  <a:srgbClr val="002060"/>
                </a:solidFill>
              </a:rPr>
              <a:t>Crores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880C56-CAB6-4E22-9A8B-A67A38AA4ED4}"/>
              </a:ext>
            </a:extLst>
          </p:cNvPr>
          <p:cNvSpPr txBox="1"/>
          <p:nvPr/>
        </p:nvSpPr>
        <p:spPr>
          <a:xfrm>
            <a:off x="3286473" y="6239506"/>
            <a:ext cx="96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15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E0D8EC-AB74-4A5E-A7E8-A79629D852DE}"/>
              </a:ext>
            </a:extLst>
          </p:cNvPr>
          <p:cNvSpPr txBox="1"/>
          <p:nvPr/>
        </p:nvSpPr>
        <p:spPr>
          <a:xfrm>
            <a:off x="8904952" y="2435516"/>
            <a:ext cx="319156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Helvetica" pitchFamily="2" charset="0"/>
              </a:rPr>
              <a:t>Discovering and establishing  a mineable deposit may cost between INR 1000 and 2000 crores</a:t>
            </a:r>
            <a:endParaRPr lang="en-IN" sz="22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215EF2-0731-4B8E-A7AA-F26C5E3A6C76}"/>
              </a:ext>
            </a:extLst>
          </p:cNvPr>
          <p:cNvSpPr txBox="1"/>
          <p:nvPr/>
        </p:nvSpPr>
        <p:spPr>
          <a:xfrm rot="16200000">
            <a:off x="1207668" y="3149723"/>
            <a:ext cx="265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DISCOVERY</a:t>
            </a:r>
            <a:endParaRPr lang="en-IN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477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61766-D848-4A00-9467-81D6AE2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dirty="0"/>
              <a:t>Exploration Success is Rare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0B9E633-B7B6-43B4-8DC0-2FB12F4B6D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7" y="1125770"/>
            <a:ext cx="10999966" cy="410533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CFD71A-0209-46B9-8BA2-953A3EA39313}"/>
              </a:ext>
            </a:extLst>
          </p:cNvPr>
          <p:cNvSpPr txBox="1"/>
          <p:nvPr/>
        </p:nvSpPr>
        <p:spPr>
          <a:xfrm>
            <a:off x="596017" y="5334339"/>
            <a:ext cx="1056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Over 200 kimberlitic rocks discovered in India; only one economic </a:t>
            </a:r>
            <a:r>
              <a:rPr lang="en-US" sz="1600" b="1" dirty="0" smtClean="0">
                <a:solidFill>
                  <a:srgbClr val="002060"/>
                </a:solidFill>
                <a:latin typeface="Helvetica" pitchFamily="2" charset="0"/>
              </a:rPr>
              <a:t>cluster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~ 2/3</a:t>
            </a:r>
            <a:r>
              <a:rPr lang="en-US" sz="1600" b="1" baseline="30000" dirty="0">
                <a:solidFill>
                  <a:srgbClr val="002060"/>
                </a:solidFill>
                <a:latin typeface="Helvetica" pitchFamily="2" charset="0"/>
              </a:rPr>
              <a:t>rd</a:t>
            </a:r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 of the discoveries were in the previous MMDR regime by mining </a:t>
            </a:r>
            <a:r>
              <a:rPr lang="en-US" sz="1600" b="1" dirty="0" smtClean="0">
                <a:solidFill>
                  <a:srgbClr val="002060"/>
                </a:solidFill>
                <a:latin typeface="Helvetica" pitchFamily="2" charset="0"/>
              </a:rPr>
              <a:t>companies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~ 3/4</a:t>
            </a:r>
            <a:r>
              <a:rPr lang="en-US" sz="1600" b="1" baseline="30000" dirty="0">
                <a:solidFill>
                  <a:srgbClr val="002060"/>
                </a:solidFill>
                <a:latin typeface="Helvetica" pitchFamily="2" charset="0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 of diamond bearing </a:t>
            </a:r>
            <a:r>
              <a:rPr lang="en-US" sz="1600" b="1" dirty="0" err="1">
                <a:solidFill>
                  <a:srgbClr val="002060"/>
                </a:solidFill>
                <a:latin typeface="Helvetica" pitchFamily="2" charset="0"/>
              </a:rPr>
              <a:t>kimberlites</a:t>
            </a:r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 discovered by mining companies</a:t>
            </a:r>
            <a:endParaRPr lang="en-IN" sz="1600" b="1" dirty="0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44DC152-3066-4E7F-81B7-826140A0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IN" sz="3200" dirty="0"/>
              <a:t>India’s Exploration Potential: India is Under-Explored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81EAB655-B939-424F-84DA-9188BB4214DD}"/>
              </a:ext>
            </a:extLst>
          </p:cNvPr>
          <p:cNvGraphicFramePr/>
          <p:nvPr>
            <p:extLst/>
          </p:nvPr>
        </p:nvGraphicFramePr>
        <p:xfrm>
          <a:off x="548596" y="1707236"/>
          <a:ext cx="510596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8774E0-69B4-481E-9FFE-7DFD9327B6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18869" y="1597274"/>
            <a:ext cx="4017446" cy="2812212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2A9B1C4-1167-41BD-A2DE-14C94FE78B4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8597" y="4299524"/>
          <a:ext cx="482453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83E9F9-12AD-41E5-9E24-731D7C59F04C}"/>
              </a:ext>
            </a:extLst>
          </p:cNvPr>
          <p:cNvSpPr txBox="1"/>
          <p:nvPr/>
        </p:nvSpPr>
        <p:spPr>
          <a:xfrm>
            <a:off x="3120957" y="1027906"/>
            <a:ext cx="595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elvetica" pitchFamily="2" charset="0"/>
              </a:rPr>
              <a:t>Global Exploration Expenditure (2011 – 2015)</a:t>
            </a:r>
            <a:endParaRPr lang="en-IN" sz="20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1F35C6-4F18-4C30-97A7-BCD09EB4F7E3}"/>
              </a:ext>
            </a:extLst>
          </p:cNvPr>
          <p:cNvSpPr txBox="1"/>
          <p:nvPr/>
        </p:nvSpPr>
        <p:spPr>
          <a:xfrm>
            <a:off x="6998306" y="4676944"/>
            <a:ext cx="3703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Helvetica" pitchFamily="2" charset="0"/>
              </a:rPr>
              <a:t>India attracted &lt; 0.5% of global exploration expenditure </a:t>
            </a:r>
            <a:r>
              <a:rPr lang="en-US" sz="2400" b="1" dirty="0" smtClean="0">
                <a:solidFill>
                  <a:srgbClr val="002060"/>
                </a:solidFill>
                <a:latin typeface="Helvetica" pitchFamily="2" charset="0"/>
              </a:rPr>
              <a:t>between </a:t>
            </a:r>
            <a:r>
              <a:rPr lang="en-US" sz="2400" b="1" dirty="0" smtClean="0">
                <a:solidFill>
                  <a:srgbClr val="002060"/>
                </a:solidFill>
                <a:latin typeface="Helvetica" pitchFamily="2" charset="0"/>
              </a:rPr>
              <a:t>2000 - 2015</a:t>
            </a:r>
            <a:endParaRPr lang="en-IN" sz="2400" b="1" dirty="0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3CD81-9596-4591-AAE2-E81D2C68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Mineral Exploration Tools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0B60E1D-5D67-4919-A70B-946E2EA5B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320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/>
              <a:t>Geological Mapping</a:t>
            </a:r>
            <a:r>
              <a:rPr lang="en-US" sz="2000" dirty="0"/>
              <a:t>: 	Compass, microscope, toposheet</a:t>
            </a:r>
          </a:p>
          <a:p>
            <a:pPr marL="0" indent="0">
              <a:buNone/>
            </a:pPr>
            <a:r>
              <a:rPr lang="en-US" sz="2000" b="1" dirty="0"/>
              <a:t>Geochemical Mapping</a:t>
            </a:r>
            <a:r>
              <a:rPr lang="en-US" sz="2000" dirty="0"/>
              <a:t>: 	Sampler (manual or machine), analytical tools (XRD, XRF, 					AAS, ICP, MS, Proton Probe, Portable Probes), etc.</a:t>
            </a:r>
          </a:p>
          <a:p>
            <a:pPr marL="0" indent="0">
              <a:buNone/>
            </a:pPr>
            <a:r>
              <a:rPr lang="en-US" sz="2000" b="1" dirty="0"/>
              <a:t>Geophysical Survey</a:t>
            </a:r>
            <a:r>
              <a:rPr lang="en-US" sz="2000" dirty="0"/>
              <a:t>: 	Magnetometer, gravimeter, electrical survey tools, 						electromagnetic survey, reflection seismic survey, magneto-				</a:t>
            </a:r>
            <a:r>
              <a:rPr lang="en-US" sz="2000" dirty="0" smtClean="0"/>
              <a:t>	</a:t>
            </a:r>
            <a:r>
              <a:rPr lang="en-US" sz="2000" dirty="0" err="1" smtClean="0"/>
              <a:t>tellurics</a:t>
            </a:r>
            <a:r>
              <a:rPr lang="en-US" sz="2000" dirty="0"/>
              <a:t>, down hole loggers, etc.</a:t>
            </a:r>
          </a:p>
          <a:p>
            <a:pPr marL="0" indent="0">
              <a:buNone/>
            </a:pPr>
            <a:r>
              <a:rPr lang="en-US" sz="2000" b="1" dirty="0"/>
              <a:t>Remote Sensing</a:t>
            </a:r>
            <a:r>
              <a:rPr lang="en-US" sz="2000" dirty="0"/>
              <a:t>:  	</a:t>
            </a:r>
            <a:r>
              <a:rPr lang="en-US" sz="2000" dirty="0" smtClean="0"/>
              <a:t>Multispectral </a:t>
            </a:r>
            <a:r>
              <a:rPr lang="en-US" sz="2000" dirty="0"/>
              <a:t>data, hyperspectral data, LIDAR and other active 				</a:t>
            </a:r>
            <a:r>
              <a:rPr lang="en-US" sz="2000" dirty="0" smtClean="0"/>
              <a:t>	sensor </a:t>
            </a:r>
            <a:r>
              <a:rPr lang="en-US" sz="2000" dirty="0"/>
              <a:t>data, etc.</a:t>
            </a:r>
          </a:p>
          <a:p>
            <a:pPr marL="0" indent="0">
              <a:buNone/>
            </a:pPr>
            <a:r>
              <a:rPr lang="en-US" sz="2000" b="1" dirty="0"/>
              <a:t>Drilling</a:t>
            </a:r>
            <a:r>
              <a:rPr lang="en-US" sz="2000" dirty="0"/>
              <a:t>: 			Diamond core, Reverse Circulation, Rotary Air Blast, Sonic, 				</a:t>
            </a:r>
            <a:r>
              <a:rPr lang="en-US" sz="2000" dirty="0" smtClean="0"/>
              <a:t>	Air </a:t>
            </a:r>
            <a:r>
              <a:rPr lang="en-US" sz="2000" dirty="0"/>
              <a:t>Core, Coiled Tube, Auger, etc.,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226" y="5539120"/>
            <a:ext cx="1033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above tools are continuously improving in efficacy. Experienced mineral explorers use these tools appropriately to dynamically assess and manage investment risks, while progressing towards the discovery</a:t>
            </a:r>
            <a:endParaRPr lang="en-US" sz="2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45448-9F8E-4F34-9BFE-F6E906B8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dirty="0"/>
              <a:t>Exploration Specialists and Consultants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772F83-0C9E-4D2C-9143-097A3A2C76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Based on:</a:t>
            </a:r>
          </a:p>
          <a:p>
            <a:r>
              <a:rPr lang="en-US" dirty="0"/>
              <a:t>Commodity</a:t>
            </a:r>
          </a:p>
          <a:p>
            <a:r>
              <a:rPr lang="en-US" dirty="0"/>
              <a:t>Mineralization style</a:t>
            </a:r>
          </a:p>
          <a:p>
            <a:r>
              <a:rPr lang="en-US" dirty="0"/>
              <a:t>Exploration tool applications</a:t>
            </a:r>
          </a:p>
          <a:p>
            <a:r>
              <a:rPr lang="en-US" dirty="0"/>
              <a:t>Terrain</a:t>
            </a:r>
          </a:p>
          <a:p>
            <a:r>
              <a:rPr lang="en-US" dirty="0"/>
              <a:t>Soil type / regolith</a:t>
            </a:r>
          </a:p>
          <a:p>
            <a:r>
              <a:rPr lang="en-US" dirty="0"/>
              <a:t>Geographies</a:t>
            </a:r>
          </a:p>
          <a:p>
            <a:r>
              <a:rPr lang="en-US" dirty="0"/>
              <a:t>Stage of exploration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71E74CE-8264-4AFB-B012-1F20B87DDD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CRIRSCO (JORC / SAMREC / NI 43-101 / NACRI) recognizes the </a:t>
            </a:r>
            <a:r>
              <a:rPr lang="en-US" dirty="0" err="1"/>
              <a:t>specialisations</a:t>
            </a:r>
            <a:r>
              <a:rPr lang="en-US" dirty="0"/>
              <a:t> and only allows Qualified Persons with demonstrated specific experience to sign off on specific exploration report for a specific stage</a:t>
            </a:r>
          </a:p>
          <a:p>
            <a:pPr marL="0" indent="0">
              <a:buNone/>
            </a:pPr>
            <a:r>
              <a:rPr lang="en-US" b="1" dirty="0"/>
              <a:t>Exploration is a highly specialized activity. There are no “know all” exploration companies or exploration consultants available</a:t>
            </a:r>
          </a:p>
        </p:txBody>
      </p:sp>
    </p:spTree>
    <p:extLst>
      <p:ext uri="{BB962C8B-B14F-4D97-AF65-F5344CB8AC3E}">
        <p14:creationId xmlns:p14="http://schemas.microsoft.com/office/powerpoint/2010/main" val="29249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E90337-6D64-4B70-9653-01CB3B05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Mineral potential and opportunities in Bihar</a:t>
            </a:r>
          </a:p>
          <a:p>
            <a:r>
              <a:rPr lang="en-US" sz="3200" dirty="0" smtClean="0"/>
              <a:t>Mineral </a:t>
            </a:r>
            <a:r>
              <a:rPr lang="en-US" sz="3200" dirty="0"/>
              <a:t>value chain and entrepreneurial ecosystem</a:t>
            </a:r>
          </a:p>
          <a:p>
            <a:r>
              <a:rPr lang="en-US" sz="3200" dirty="0"/>
              <a:t>Prudent mineral exploration policy for India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2FEB57-5E82-421F-BD1F-E947D442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75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A24BD8-4C27-4BA9-8EC8-50417F90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Prudent Mineral Exploration Policy for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99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343F5-FA97-4B7D-B5B3-39238719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50"/>
            <a:ext cx="10515600" cy="1325563"/>
          </a:xfrm>
        </p:spPr>
        <p:txBody>
          <a:bodyPr/>
          <a:lstStyle/>
          <a:p>
            <a:r>
              <a:rPr lang="en-IN" dirty="0"/>
              <a:t>India’s Mineral Security Needs in the 21</a:t>
            </a:r>
            <a:r>
              <a:rPr lang="en-IN" baseline="30000" dirty="0"/>
              <a:t>st</a:t>
            </a:r>
            <a:r>
              <a:rPr lang="en-IN" dirty="0"/>
              <a:t> Century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385D4868-529E-436E-BDD0-A14BF1E6C2A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1987077"/>
              </p:ext>
            </p:extLst>
          </p:nvPr>
        </p:nvGraphicFramePr>
        <p:xfrm>
          <a:off x="838200" y="1180419"/>
          <a:ext cx="5181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855">
                  <a:extLst>
                    <a:ext uri="{9D8B030D-6E8A-4147-A177-3AD203B41FA5}">
                      <a16:colId xmlns:a16="http://schemas.microsoft.com/office/drawing/2014/main" xmlns="" val="2288639350"/>
                    </a:ext>
                  </a:extLst>
                </a:gridCol>
                <a:gridCol w="3423745">
                  <a:extLst>
                    <a:ext uri="{9D8B030D-6E8A-4147-A177-3AD203B41FA5}">
                      <a16:colId xmlns:a16="http://schemas.microsoft.com/office/drawing/2014/main" xmlns="" val="1047357426"/>
                    </a:ext>
                  </a:extLst>
                </a:gridCol>
              </a:tblGrid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Raw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770833"/>
                  </a:ext>
                </a:extLst>
              </a:tr>
              <a:tr h="416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Fe</a:t>
                      </a:r>
                      <a:r>
                        <a:rPr lang="en-US" sz="1400" baseline="0" dirty="0">
                          <a:latin typeface="Helvetica" pitchFamily="2" charset="0"/>
                        </a:rPr>
                        <a:t>, Al, 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Mn, V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Cr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Ni, 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Cu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Pb, Zn</a:t>
                      </a:r>
                      <a:r>
                        <a:rPr lang="en-US" sz="1400" baseline="0" dirty="0">
                          <a:latin typeface="Helvetica" pitchFamily="2" charset="0"/>
                        </a:rPr>
                        <a:t>, limestone, aggregates 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3543945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Coal,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hydrocarbons, U</a:t>
                      </a:r>
                      <a:r>
                        <a:rPr lang="en-US" sz="1400" dirty="0">
                          <a:latin typeface="Helvetica" pitchFamily="2" charset="0"/>
                        </a:rPr>
                        <a:t>, </a:t>
                      </a:r>
                      <a:r>
                        <a:rPr lang="en-US" sz="1400" dirty="0" err="1">
                          <a:latin typeface="Helvetica" pitchFamily="2" charset="0"/>
                        </a:rPr>
                        <a:t>Th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571680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Energy</a:t>
                      </a:r>
                      <a:r>
                        <a:rPr lang="en-US" sz="1400" b="1" baseline="0" dirty="0">
                          <a:latin typeface="Helvetica" pitchFamily="2" charset="0"/>
                        </a:rPr>
                        <a:t> supply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Cu</a:t>
                      </a:r>
                      <a:r>
                        <a:rPr lang="en-US" sz="1400" dirty="0">
                          <a:latin typeface="Helvetica" pitchFamily="2" charset="0"/>
                        </a:rPr>
                        <a:t>,</a:t>
                      </a:r>
                      <a:r>
                        <a:rPr lang="en-US" sz="1400" baseline="0" dirty="0">
                          <a:latin typeface="Helvetica" pitchFamily="2" charset="0"/>
                        </a:rPr>
                        <a:t> Al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4540884"/>
                  </a:ext>
                </a:extLst>
              </a:tr>
              <a:tr h="416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Energy</a:t>
                      </a:r>
                      <a:r>
                        <a:rPr lang="en-US" sz="1400" b="1" baseline="0" dirty="0">
                          <a:latin typeface="Helvetica" pitchFamily="2" charset="0"/>
                        </a:rPr>
                        <a:t> storage devices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REE,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Nb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Ta, 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Graphite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Li, Ni, Co, </a:t>
                      </a:r>
                      <a:r>
                        <a:rPr lang="en-US" sz="1400" b="1" baseline="0" dirty="0" err="1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Mn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045836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Electric</a:t>
                      </a:r>
                      <a:r>
                        <a:rPr lang="en-US" sz="1400" b="1" baseline="0" dirty="0">
                          <a:latin typeface="Helvetica" pitchFamily="2" charset="0"/>
                        </a:rPr>
                        <a:t> cars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REE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 PGE, </a:t>
                      </a:r>
                      <a:r>
                        <a:rPr lang="en-US" sz="1400" b="1" baseline="0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Sc</a:t>
                      </a:r>
                      <a:r>
                        <a:rPr lang="en-US" sz="1400" baseline="0" dirty="0">
                          <a:latin typeface="Helvetica" pitchFamily="2" charset="0"/>
                        </a:rPr>
                        <a:t>, Al,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Mg, Ti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140071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Water desalination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PGE,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Cr</a:t>
                      </a:r>
                      <a:r>
                        <a:rPr lang="en-US" sz="1400" dirty="0">
                          <a:latin typeface="Helvetica" pitchFamily="2" charset="0"/>
                        </a:rPr>
                        <a:t>, 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1205739"/>
                  </a:ext>
                </a:extLst>
              </a:tr>
              <a:tr h="416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Telecommunication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Cu</a:t>
                      </a:r>
                      <a:r>
                        <a:rPr lang="en-US" sz="1400" dirty="0">
                          <a:latin typeface="Helvetica" pitchFamily="2" charset="0"/>
                        </a:rPr>
                        <a:t>,</a:t>
                      </a:r>
                      <a:r>
                        <a:rPr lang="en-US" sz="1400" baseline="0" dirty="0">
                          <a:latin typeface="Helvetica" pitchFamily="2" charset="0"/>
                        </a:rPr>
                        <a:t> Al, </a:t>
                      </a:r>
                      <a:r>
                        <a:rPr lang="en-US" sz="1400" b="1" baseline="0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Ge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0561358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Cellphones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Ta,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Nb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Sb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7816180"/>
                  </a:ext>
                </a:extLst>
              </a:tr>
              <a:tr h="416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Transport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Al,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Mg</a:t>
                      </a:r>
                      <a:r>
                        <a:rPr lang="en-US" sz="1400" dirty="0">
                          <a:latin typeface="Helvetica" pitchFamily="2" charset="0"/>
                        </a:rPr>
                        <a:t>, Ti,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Sc</a:t>
                      </a:r>
                      <a:r>
                        <a:rPr lang="en-US" sz="1400" dirty="0">
                          <a:latin typeface="Helvetica" pitchFamily="2" charset="0"/>
                        </a:rPr>
                        <a:t>, </a:t>
                      </a:r>
                      <a:r>
                        <a:rPr lang="en-US" sz="1400" dirty="0" err="1">
                          <a:latin typeface="Helvetica" pitchFamily="2" charset="0"/>
                        </a:rPr>
                        <a:t>Th</a:t>
                      </a:r>
                      <a:r>
                        <a:rPr lang="en-US" sz="1400" dirty="0">
                          <a:latin typeface="Helvetica" pitchFamily="2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Re,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Nb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Ni,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Mo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 Co,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Sm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829447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Paints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Ti,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940133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Helvetica" pitchFamily="2" charset="0"/>
                        </a:rPr>
                        <a:t>Moulds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Zr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318552"/>
                  </a:ext>
                </a:extLst>
              </a:tr>
              <a:tr h="298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Fertilizers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Potash,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phosphate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,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 boron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872126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685E6E-3B00-4D6D-A1DB-E651CEE10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652" y="1282480"/>
            <a:ext cx="5181600" cy="48158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85750" indent="-285750"/>
            <a:r>
              <a:rPr lang="en-US" dirty="0"/>
              <a:t>World is going through a revolutionary phase of development of new metallurgical process and metal product development phase for </a:t>
            </a:r>
            <a:r>
              <a:rPr lang="en-US" dirty="0" err="1"/>
              <a:t>utilisation</a:t>
            </a:r>
            <a:r>
              <a:rPr lang="en-US" dirty="0"/>
              <a:t> in future technologies</a:t>
            </a:r>
          </a:p>
          <a:p>
            <a:pPr marL="285750" indent="-285750"/>
            <a:r>
              <a:rPr lang="en-US" dirty="0"/>
              <a:t>Most of the new age commodities occur as non-bulk mineralization in nature</a:t>
            </a:r>
          </a:p>
          <a:p>
            <a:pPr marL="285750" indent="-285750"/>
            <a:r>
              <a:rPr lang="en-US" dirty="0"/>
              <a:t>India’s exploration for technology commodities would get a boost, if India starts investing in metallurgy and product development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CB0408-DD99-4330-80A4-E2B14879FCE0}"/>
              </a:ext>
            </a:extLst>
          </p:cNvPr>
          <p:cNvSpPr txBox="1"/>
          <p:nvPr/>
        </p:nvSpPr>
        <p:spPr>
          <a:xfrm>
            <a:off x="838200" y="6116824"/>
            <a:ext cx="413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Elements in </a:t>
            </a:r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RED</a:t>
            </a:r>
            <a:r>
              <a:rPr lang="en-US" sz="1600" dirty="0">
                <a:latin typeface="Helvetica" pitchFamily="2" charset="0"/>
              </a:rPr>
              <a:t> are no production; Elements in </a:t>
            </a:r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GREEN</a:t>
            </a:r>
            <a:r>
              <a:rPr lang="en-US" sz="1600" dirty="0">
                <a:latin typeface="Helvetica" pitchFamily="2" charset="0"/>
              </a:rPr>
              <a:t> are short supply</a:t>
            </a:r>
          </a:p>
        </p:txBody>
      </p:sp>
    </p:spTree>
    <p:extLst>
      <p:ext uri="{BB962C8B-B14F-4D97-AF65-F5344CB8AC3E}">
        <p14:creationId xmlns:p14="http://schemas.microsoft.com/office/powerpoint/2010/main" val="35703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BB7E765-DDE8-4C50-B97B-88BEC1C9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3" y="26271"/>
            <a:ext cx="10515600" cy="1325563"/>
          </a:xfrm>
        </p:spPr>
        <p:txBody>
          <a:bodyPr/>
          <a:lstStyle/>
          <a:p>
            <a:r>
              <a:rPr lang="en-IN" dirty="0"/>
              <a:t>India’s Exploration Potential is Never in Doubt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xmlns="" id="{1AFF2F51-8926-4164-A10C-D54E70EF1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33" y="844899"/>
            <a:ext cx="5157787" cy="823912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India’s Obvious Geological Potential Map (GSI)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xmlns="" id="{57CE16BF-4E42-46B5-8502-E80465D8F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19710" y="1161876"/>
            <a:ext cx="4035880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IN" dirty="0"/>
              <a:t>Continental Reconstructions : </a:t>
            </a:r>
            <a:r>
              <a:rPr lang="en-IN" dirty="0" smtClean="0"/>
              <a:t>Gondwanaland and </a:t>
            </a:r>
            <a:r>
              <a:rPr lang="en-IN" dirty="0" err="1" smtClean="0"/>
              <a:t>Rodinia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57" name="Content Placeholder 51">
            <a:extLst>
              <a:ext uri="{FF2B5EF4-FFF2-40B4-BE49-F238E27FC236}">
                <a16:creationId xmlns:a16="http://schemas.microsoft.com/office/drawing/2014/main" xmlns="" id="{472D1E0D-1843-492B-A136-240C15D3E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801" b="14216"/>
          <a:stretch/>
        </p:blipFill>
        <p:spPr>
          <a:xfrm>
            <a:off x="243935" y="1910885"/>
            <a:ext cx="6905297" cy="4195763"/>
          </a:xfrm>
          <a:prstGeom prst="rect">
            <a:avLst/>
          </a:prstGeom>
        </p:spPr>
      </p:pic>
      <p:pic>
        <p:nvPicPr>
          <p:cNvPr id="62" name="Picture 1" descr="C:\Users\user\Desktop\Rodinia_reconstruction.jpg">
            <a:extLst>
              <a:ext uri="{FF2B5EF4-FFF2-40B4-BE49-F238E27FC236}">
                <a16:creationId xmlns:a16="http://schemas.microsoft.com/office/drawing/2014/main" xmlns="" id="{8BEFFD13-C19A-424E-9368-274F8239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0430" y="3572638"/>
            <a:ext cx="3104936" cy="2590800"/>
          </a:xfrm>
          <a:prstGeom prst="rect">
            <a:avLst/>
          </a:prstGeom>
          <a:noFill/>
        </p:spPr>
      </p:pic>
      <p:pic>
        <p:nvPicPr>
          <p:cNvPr id="63" name="Picture 2" descr="C:\Users\user\Desktop\gondwana.jpg">
            <a:extLst>
              <a:ext uri="{FF2B5EF4-FFF2-40B4-BE49-F238E27FC236}">
                <a16:creationId xmlns:a16="http://schemas.microsoft.com/office/drawing/2014/main" xmlns="" id="{724ABA15-F509-47AD-9FD3-3092B7BD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0744" y="2198189"/>
            <a:ext cx="3924846" cy="2303038"/>
          </a:xfrm>
          <a:prstGeom prst="rect">
            <a:avLst/>
          </a:prstGeom>
          <a:noFill/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9AC4B7-61CD-4FFB-BA55-83B9C3E49A72}"/>
              </a:ext>
            </a:extLst>
          </p:cNvPr>
          <p:cNvSpPr txBox="1"/>
          <p:nvPr/>
        </p:nvSpPr>
        <p:spPr>
          <a:xfrm>
            <a:off x="0" y="6002313"/>
            <a:ext cx="75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While GSI’s OGP is only 0.5 million km</a:t>
            </a:r>
            <a:r>
              <a:rPr lang="en-US" b="1" baseline="30000" dirty="0">
                <a:solidFill>
                  <a:srgbClr val="002060"/>
                </a:solidFill>
                <a:latin typeface="Helvetica" pitchFamily="2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, India’s real OGP is about 2 million km</a:t>
            </a:r>
            <a:r>
              <a:rPr lang="en-US" b="1" baseline="30000" dirty="0">
                <a:solidFill>
                  <a:srgbClr val="002060"/>
                </a:solidFill>
                <a:latin typeface="Helvetica" pitchFamily="2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 , Only about 15,000 </a:t>
            </a:r>
            <a:r>
              <a:rPr lang="en-US" b="1" dirty="0" err="1">
                <a:solidFill>
                  <a:srgbClr val="002060"/>
                </a:solidFill>
                <a:latin typeface="Helvetica" pitchFamily="2" charset="0"/>
              </a:rPr>
              <a:t>sq</a:t>
            </a:r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elvetica" pitchFamily="2" charset="0"/>
              </a:rPr>
              <a:t>kms</a:t>
            </a:r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 area explored in detail</a:t>
            </a:r>
            <a:endParaRPr lang="en-US" b="1" baseline="30000" dirty="0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8A66B-6C42-4B8C-BE02-B49F8C41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IN" sz="3200" dirty="0"/>
              <a:t>MMDR 2015 and Impact of Auction Process Rigidity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519A0B-0D2A-4ED2-B3D4-1C3B2B283597}"/>
              </a:ext>
            </a:extLst>
          </p:cNvPr>
          <p:cNvCxnSpPr/>
          <p:nvPr/>
        </p:nvCxnSpPr>
        <p:spPr>
          <a:xfrm>
            <a:off x="1378223" y="1378228"/>
            <a:ext cx="0" cy="533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F1AFBAE-DABC-4094-B001-740CB4C3D05B}"/>
              </a:ext>
            </a:extLst>
          </p:cNvPr>
          <p:cNvCxnSpPr/>
          <p:nvPr/>
        </p:nvCxnSpPr>
        <p:spPr>
          <a:xfrm flipH="1">
            <a:off x="768623" y="6178828"/>
            <a:ext cx="899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BF1A854-E1A1-4F8A-964C-75CF1942407A}"/>
              </a:ext>
            </a:extLst>
          </p:cNvPr>
          <p:cNvGrpSpPr/>
          <p:nvPr/>
        </p:nvGrpSpPr>
        <p:grpSpPr>
          <a:xfrm>
            <a:off x="195999" y="144535"/>
            <a:ext cx="5151059" cy="6034293"/>
            <a:chOff x="951376" y="-14493"/>
            <a:chExt cx="5151059" cy="603429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E1768F7-25A9-4D96-8675-B791B29C4961}"/>
                </a:ext>
              </a:extLst>
            </p:cNvPr>
            <p:cNvGrpSpPr/>
            <p:nvPr/>
          </p:nvGrpSpPr>
          <p:grpSpPr>
            <a:xfrm>
              <a:off x="951376" y="-14493"/>
              <a:ext cx="5151059" cy="6034293"/>
              <a:chOff x="951376" y="-14493"/>
              <a:chExt cx="5151059" cy="6034293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xmlns="" id="{7433D9AA-5667-4DE7-9765-E140CD6C0DF3}"/>
                  </a:ext>
                </a:extLst>
              </p:cNvPr>
              <p:cNvSpPr/>
              <p:nvPr/>
            </p:nvSpPr>
            <p:spPr>
              <a:xfrm rot="6903379">
                <a:off x="123468" y="1086318"/>
                <a:ext cx="5867400" cy="3665777"/>
              </a:xfrm>
              <a:prstGeom prst="arc">
                <a:avLst>
                  <a:gd name="adj1" fmla="val 16956726"/>
                  <a:gd name="adj2" fmla="val 20956602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61FB3A6-2CEE-4E08-9B38-4DFF9ACA6D10}"/>
                  </a:ext>
                </a:extLst>
              </p:cNvPr>
              <p:cNvSpPr txBox="1"/>
              <p:nvPr/>
            </p:nvSpPr>
            <p:spPr>
              <a:xfrm>
                <a:off x="951376" y="5136351"/>
                <a:ext cx="5151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GSI and Contractual Exploration Only and Refusal 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/>
                  </a:rPr>
                  <a:t>by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Private Explorers to Participate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7728427-0AA6-4FFF-828B-E96784F2F317}"/>
                  </a:ext>
                </a:extLst>
              </p:cNvPr>
              <p:cNvSpPr txBox="1"/>
              <p:nvPr/>
            </p:nvSpPr>
            <p:spPr>
              <a:xfrm>
                <a:off x="1698498" y="5650468"/>
                <a:ext cx="2454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18447EA-5680-4661-A879-70BB1594A5C6}"/>
                  </a:ext>
                </a:extLst>
              </p:cNvPr>
              <p:cNvSpPr txBox="1"/>
              <p:nvPr/>
            </p:nvSpPr>
            <p:spPr>
              <a:xfrm>
                <a:off x="2979161" y="4825287"/>
                <a:ext cx="1601301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DISCOVERY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B7831A7-336E-437A-B3A5-2635F9BB172D}"/>
                </a:ext>
              </a:extLst>
            </p:cNvPr>
            <p:cNvSpPr/>
            <p:nvPr/>
          </p:nvSpPr>
          <p:spPr>
            <a:xfrm>
              <a:off x="951376" y="4788932"/>
              <a:ext cx="5080935" cy="120608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70891A4-D86E-473E-8E7F-FD1571637F18}"/>
              </a:ext>
            </a:extLst>
          </p:cNvPr>
          <p:cNvGrpSpPr/>
          <p:nvPr/>
        </p:nvGrpSpPr>
        <p:grpSpPr>
          <a:xfrm>
            <a:off x="2596323" y="2902255"/>
            <a:ext cx="4027223" cy="5867400"/>
            <a:chOff x="3351700" y="2743227"/>
            <a:chExt cx="4027223" cy="586740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xmlns="" id="{B741173A-F971-4AAC-8F88-045F4453D3A3}"/>
                </a:ext>
              </a:extLst>
            </p:cNvPr>
            <p:cNvSpPr/>
            <p:nvPr/>
          </p:nvSpPr>
          <p:spPr>
            <a:xfrm rot="18803902">
              <a:off x="2612335" y="3844038"/>
              <a:ext cx="5867400" cy="3665777"/>
            </a:xfrm>
            <a:prstGeom prst="arc">
              <a:avLst>
                <a:gd name="adj1" fmla="val 16956726"/>
                <a:gd name="adj2" fmla="val 2045431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3ED7136-9812-4422-80DD-4A0975AA1220}"/>
                </a:ext>
              </a:extLst>
            </p:cNvPr>
            <p:cNvSpPr txBox="1"/>
            <p:nvPr/>
          </p:nvSpPr>
          <p:spPr>
            <a:xfrm>
              <a:off x="3351700" y="4419600"/>
              <a:ext cx="1601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Feasibility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8E9838D-12FA-4572-A2BF-EDFF5AAABF8F}"/>
                </a:ext>
              </a:extLst>
            </p:cNvPr>
            <p:cNvSpPr txBox="1"/>
            <p:nvPr/>
          </p:nvSpPr>
          <p:spPr>
            <a:xfrm>
              <a:off x="3729757" y="3902976"/>
              <a:ext cx="1601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Development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C6D7439-F819-4B8F-9275-36FE21B8A12A}"/>
                </a:ext>
              </a:extLst>
            </p:cNvPr>
            <p:cNvSpPr txBox="1"/>
            <p:nvPr/>
          </p:nvSpPr>
          <p:spPr>
            <a:xfrm>
              <a:off x="4148965" y="3322719"/>
              <a:ext cx="2335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Mining (Through Auctions)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98A4190-941A-487A-800A-9D9B370632A4}"/>
                </a:ext>
              </a:extLst>
            </p:cNvPr>
            <p:cNvSpPr/>
            <p:nvPr/>
          </p:nvSpPr>
          <p:spPr>
            <a:xfrm>
              <a:off x="3380604" y="3213363"/>
              <a:ext cx="3429634" cy="1634209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255B25-4A44-43A5-BBB2-DCF832B4CB76}"/>
              </a:ext>
            </a:extLst>
          </p:cNvPr>
          <p:cNvSpPr txBox="1"/>
          <p:nvPr/>
        </p:nvSpPr>
        <p:spPr>
          <a:xfrm rot="16200000">
            <a:off x="405901" y="3487942"/>
            <a:ext cx="155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E88E56F-E1B2-4158-983D-D28EB99AEE37}"/>
              </a:ext>
            </a:extLst>
          </p:cNvPr>
          <p:cNvSpPr txBox="1"/>
          <p:nvPr/>
        </p:nvSpPr>
        <p:spPr>
          <a:xfrm>
            <a:off x="4648236" y="6265610"/>
            <a:ext cx="155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B5D5F19-F41F-4A76-9A0D-DAF9B23AD963}"/>
              </a:ext>
            </a:extLst>
          </p:cNvPr>
          <p:cNvGrpSpPr/>
          <p:nvPr/>
        </p:nvGrpSpPr>
        <p:grpSpPr>
          <a:xfrm>
            <a:off x="1597177" y="-2347114"/>
            <a:ext cx="8373782" cy="9609603"/>
            <a:chOff x="2352554" y="-2506142"/>
            <a:chExt cx="8373782" cy="960960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4DDEE079-019A-4BBB-95BE-F86C9FAEAEF7}"/>
                </a:ext>
              </a:extLst>
            </p:cNvPr>
            <p:cNvGrpSpPr/>
            <p:nvPr/>
          </p:nvGrpSpPr>
          <p:grpSpPr>
            <a:xfrm>
              <a:off x="2352554" y="-2506142"/>
              <a:ext cx="8373782" cy="9609603"/>
              <a:chOff x="2352554" y="-2506142"/>
              <a:chExt cx="8373782" cy="960960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22427F2C-C28D-465D-B07A-19F566474E68}"/>
                  </a:ext>
                </a:extLst>
              </p:cNvPr>
              <p:cNvSpPr txBox="1"/>
              <p:nvPr/>
            </p:nvSpPr>
            <p:spPr>
              <a:xfrm>
                <a:off x="2352554" y="988198"/>
                <a:ext cx="34716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Current Auction Process Eliminates This Phase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DC43F7AD-8410-485A-B562-8B5CBED12224}"/>
                  </a:ext>
                </a:extLst>
              </p:cNvPr>
              <p:cNvGrpSpPr/>
              <p:nvPr/>
            </p:nvGrpSpPr>
            <p:grpSpPr>
              <a:xfrm>
                <a:off x="5408570" y="-2506142"/>
                <a:ext cx="5317766" cy="9609603"/>
                <a:chOff x="5408570" y="-2506142"/>
                <a:chExt cx="5317766" cy="9609603"/>
              </a:xfrm>
            </p:grpSpPr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xmlns="" id="{B8AF1C10-7A57-4CFC-A46A-E403C6C375EE}"/>
                    </a:ext>
                  </a:extLst>
                </p:cNvPr>
                <p:cNvSpPr/>
                <p:nvPr/>
              </p:nvSpPr>
              <p:spPr>
                <a:xfrm rot="6903379">
                  <a:off x="4307759" y="-1405331"/>
                  <a:ext cx="5867400" cy="3665777"/>
                </a:xfrm>
                <a:prstGeom prst="arc">
                  <a:avLst>
                    <a:gd name="adj1" fmla="val 18960791"/>
                    <a:gd name="adj2" fmla="val 20956602"/>
                  </a:avLst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xmlns="" id="{F2D8740C-B7E2-4375-B135-E73E916F642F}"/>
                    </a:ext>
                  </a:extLst>
                </p:cNvPr>
                <p:cNvSpPr/>
                <p:nvPr/>
              </p:nvSpPr>
              <p:spPr>
                <a:xfrm rot="18803902">
                  <a:off x="5959748" y="2336872"/>
                  <a:ext cx="5867400" cy="3665777"/>
                </a:xfrm>
                <a:prstGeom prst="arc">
                  <a:avLst>
                    <a:gd name="adj1" fmla="val 16956726"/>
                    <a:gd name="adj2" fmla="val 20454318"/>
                  </a:avLst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F23534E6-ADD7-4E9B-B760-4E7D973A498B}"/>
                    </a:ext>
                  </a:extLst>
                </p:cNvPr>
                <p:cNvSpPr txBox="1"/>
                <p:nvPr/>
              </p:nvSpPr>
              <p:spPr>
                <a:xfrm>
                  <a:off x="6917314" y="2363950"/>
                  <a:ext cx="1601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Brownfield Exploration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E5836FB3-4921-4C3A-BD0F-CCD47106A482}"/>
                    </a:ext>
                  </a:extLst>
                </p:cNvPr>
                <p:cNvSpPr txBox="1"/>
                <p:nvPr/>
              </p:nvSpPr>
              <p:spPr>
                <a:xfrm>
                  <a:off x="8518615" y="1350890"/>
                  <a:ext cx="1601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Brownfield Mining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C7DA3272-B7CC-48A2-87FE-A308D05027FB}"/>
                    </a:ext>
                  </a:extLst>
                </p:cNvPr>
                <p:cNvSpPr/>
                <p:nvPr/>
              </p:nvSpPr>
              <p:spPr>
                <a:xfrm>
                  <a:off x="5616625" y="1389221"/>
                  <a:ext cx="4527681" cy="1866753"/>
                </a:xfrm>
                <a:prstGeom prst="rect">
                  <a:avLst/>
                </a:pr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01022CD2-7528-48E4-B303-3B977BFC8A1B}"/>
                </a:ext>
              </a:extLst>
            </p:cNvPr>
            <p:cNvCxnSpPr/>
            <p:nvPr/>
          </p:nvCxnSpPr>
          <p:spPr>
            <a:xfrm>
              <a:off x="4338612" y="1758553"/>
              <a:ext cx="1868568" cy="6708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081610D-011D-4BAC-B452-827A1716E1FE}"/>
              </a:ext>
            </a:extLst>
          </p:cNvPr>
          <p:cNvSpPr txBox="1"/>
          <p:nvPr/>
        </p:nvSpPr>
        <p:spPr>
          <a:xfrm>
            <a:off x="491980" y="5820452"/>
            <a:ext cx="245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 (GSI / NMET)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1B3EA13-B9B5-4D9A-8800-91E9EC8AB1E9}"/>
              </a:ext>
            </a:extLst>
          </p:cNvPr>
          <p:cNvSpPr txBox="1"/>
          <p:nvPr/>
        </p:nvSpPr>
        <p:spPr>
          <a:xfrm>
            <a:off x="6875212" y="3474888"/>
            <a:ext cx="5259085" cy="263200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</a:rPr>
              <a:t>Auctions have been designed to be transparent for investor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</a:rPr>
              <a:t> and provide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</a:rPr>
              <a:t> revenue maximization to the government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</a:rPr>
              <a:t>The Evidence of Mineral Content (EMC) Rule has been created to define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</a:rPr>
              <a:t>auctionable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</a:rPr>
              <a:t> blocks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</a:rPr>
              <a:t>EMC Rule eliminates Brownfield Opportunities in the asset </a:t>
            </a:r>
          </a:p>
        </p:txBody>
      </p:sp>
    </p:spTree>
    <p:extLst>
      <p:ext uri="{BB962C8B-B14F-4D97-AF65-F5344CB8AC3E}">
        <p14:creationId xmlns:p14="http://schemas.microsoft.com/office/powerpoint/2010/main" val="30543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58789-E66A-4C76-BC52-0B8F619A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91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IN" sz="3200" dirty="0"/>
              <a:t>Exploration in India – Post-MMDR 2015 (Amendment)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216AA-0BA5-4B23-9631-2C6054C7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34692"/>
            <a:ext cx="10515600" cy="5015543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Exploration carried out by </a:t>
            </a:r>
            <a:r>
              <a:rPr lang="en-US" sz="1800" b="1" u="sng" dirty="0"/>
              <a:t>GSI and NMET </a:t>
            </a:r>
            <a:r>
              <a:rPr lang="en-US" sz="1800" dirty="0"/>
              <a:t>funding. Some state DMGs have carried out additional exploration</a:t>
            </a:r>
          </a:p>
          <a:p>
            <a:r>
              <a:rPr lang="en-US" sz="1800" dirty="0"/>
              <a:t>Approximately </a:t>
            </a:r>
            <a:r>
              <a:rPr lang="en-US" sz="1800" b="1" u="sng" dirty="0"/>
              <a:t>500 exploration programs since 2015. Over 2000 Crores spent </a:t>
            </a:r>
            <a:r>
              <a:rPr lang="en-US" sz="1800" dirty="0"/>
              <a:t>(including wages and direct exploration expenditures on ground)</a:t>
            </a:r>
          </a:p>
          <a:p>
            <a:r>
              <a:rPr lang="en-US" sz="1800" dirty="0"/>
              <a:t>Bulk infrastructural commodities 50%  of the </a:t>
            </a:r>
            <a:r>
              <a:rPr lang="en-US" sz="1800" dirty="0" smtClean="0"/>
              <a:t>programs by number and +75% by expenditure </a:t>
            </a:r>
            <a:r>
              <a:rPr lang="en-US" sz="1800" dirty="0"/>
              <a:t>– coal, iron ore, bauxite, limestone, manganese</a:t>
            </a:r>
          </a:p>
          <a:p>
            <a:r>
              <a:rPr lang="en-US" sz="1800" dirty="0"/>
              <a:t>Non bulk tech commodity exploration programs include REE, base metals, precious metals, potash</a:t>
            </a:r>
          </a:p>
          <a:p>
            <a:r>
              <a:rPr lang="en-US" sz="1800" dirty="0"/>
              <a:t>Approximately </a:t>
            </a:r>
            <a:r>
              <a:rPr lang="en-US" sz="1800" b="1" u="sng" dirty="0"/>
              <a:t>40 non-bulk exploration programs have moved to Geological Resource estimation stage</a:t>
            </a:r>
            <a:r>
              <a:rPr lang="en-US" sz="1800" dirty="0"/>
              <a:t>. Approximately 100 exploration programs for bulk commodities have moved to resource estimation.</a:t>
            </a:r>
          </a:p>
          <a:p>
            <a:r>
              <a:rPr lang="en-US" sz="1800" b="1" u="sng" dirty="0"/>
              <a:t>1 or 2 non-bulk deposits and about 20 bulk deposits </a:t>
            </a:r>
            <a:r>
              <a:rPr lang="en-US" sz="1800" dirty="0"/>
              <a:t>may be declared economic by 2025.Mining if ever, would not start before 2030.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51AA42-78BE-4B5D-98C1-9D7966650AE7}"/>
              </a:ext>
            </a:extLst>
          </p:cNvPr>
          <p:cNvSpPr/>
          <p:nvPr/>
        </p:nvSpPr>
        <p:spPr>
          <a:xfrm>
            <a:off x="838199" y="5850235"/>
            <a:ext cx="855652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India </a:t>
            </a:r>
            <a:r>
              <a:rPr lang="en-US" b="1" dirty="0" smtClean="0">
                <a:solidFill>
                  <a:srgbClr val="002060"/>
                </a:solidFill>
                <a:latin typeface="Helvetica" pitchFamily="2" charset="0"/>
              </a:rPr>
              <a:t>needs </a:t>
            </a:r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significantly larger risky exploration investments from private sector and international explorers and miners to meet with India’s mineral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28704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F21F7-B1A9-4056-9D99-17003B36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-79595"/>
            <a:ext cx="10515600" cy="1325563"/>
          </a:xfrm>
        </p:spPr>
        <p:txBody>
          <a:bodyPr/>
          <a:lstStyle/>
          <a:p>
            <a:r>
              <a:rPr lang="en-IN" dirty="0"/>
              <a:t>Mineral Exploration: </a:t>
            </a:r>
            <a:r>
              <a:rPr lang="en-IN" dirty="0" smtClean="0"/>
              <a:t>What would attract Investors!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D52830-CE0C-40A3-9F08-8100AAFE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12671"/>
            <a:ext cx="10515600" cy="4351338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E12DCD7A-EF61-435A-8C51-B3BDE3015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216827"/>
              </p:ext>
            </p:extLst>
          </p:nvPr>
        </p:nvGraphicFramePr>
        <p:xfrm>
          <a:off x="838198" y="1082029"/>
          <a:ext cx="105155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41">
                  <a:extLst>
                    <a:ext uri="{9D8B030D-6E8A-4147-A177-3AD203B41FA5}">
                      <a16:colId xmlns:a16="http://schemas.microsoft.com/office/drawing/2014/main" xmlns="" val="3149706883"/>
                    </a:ext>
                  </a:extLst>
                </a:gridCol>
                <a:gridCol w="6841359">
                  <a:extLst>
                    <a:ext uri="{9D8B030D-6E8A-4147-A177-3AD203B41FA5}">
                      <a16:colId xmlns:a16="http://schemas.microsoft.com/office/drawing/2014/main" xmlns="" val="3513649933"/>
                    </a:ext>
                  </a:extLst>
                </a:gridCol>
                <a:gridCol w="2793999">
                  <a:extLst>
                    <a:ext uri="{9D8B030D-6E8A-4147-A177-3AD203B41FA5}">
                      <a16:colId xmlns:a16="http://schemas.microsoft.com/office/drawing/2014/main" xmlns="" val="2631521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Helvetica" pitchFamily="2" charset="0"/>
                        </a:rPr>
                        <a:t>Sl</a:t>
                      </a:r>
                      <a:endParaRPr lang="en-US" sz="20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Helvetica" pitchFamily="2" charset="0"/>
                        </a:rPr>
                        <a:t>Requirements for a Competitive Exploration Investment Destination</a:t>
                      </a:r>
                      <a:endParaRPr lang="en-US" sz="20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Current Status in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Geological attractiveness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390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Helvetica" pitchFamily="2" charset="0"/>
                        </a:rPr>
                        <a:t>Explorability</a:t>
                      </a:r>
                      <a:r>
                        <a:rPr lang="en-US" sz="2000" dirty="0">
                          <a:latin typeface="Helvetica" pitchFamily="2" charset="0"/>
                        </a:rPr>
                        <a:t> (terrain, soil cover, vegetation)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65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Freedom to select exploration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184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Security of Title – from exploration to mining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86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Security of Tenure – at all stages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70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Transparent and structured permitting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Y /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647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Freedom to trade the exploration asset for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Y/N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43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Availability of high quality digital survey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87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Capital market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210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" pitchFamily="2" charset="0"/>
                        </a:rPr>
                        <a:t>Fiscal 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itchFamily="2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325230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38197" y="4526466"/>
            <a:ext cx="10515599" cy="2286412"/>
            <a:chOff x="838197" y="4526466"/>
            <a:chExt cx="10515599" cy="22864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B713896-996F-4F7C-98C3-C2DD5435E11B}"/>
                </a:ext>
              </a:extLst>
            </p:cNvPr>
            <p:cNvSpPr/>
            <p:nvPr/>
          </p:nvSpPr>
          <p:spPr>
            <a:xfrm>
              <a:off x="838197" y="4526466"/>
              <a:ext cx="10515599" cy="119817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D0BB060-17A2-4F6F-B835-A4FD0EADB82C}"/>
                </a:ext>
              </a:extLst>
            </p:cNvPr>
            <p:cNvSpPr/>
            <p:nvPr/>
          </p:nvSpPr>
          <p:spPr>
            <a:xfrm>
              <a:off x="4590391" y="6230360"/>
              <a:ext cx="977462" cy="496184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DE2F449-8895-491C-AFCD-139E7F747A25}"/>
                </a:ext>
              </a:extLst>
            </p:cNvPr>
            <p:cNvSpPr txBox="1"/>
            <p:nvPr/>
          </p:nvSpPr>
          <p:spPr>
            <a:xfrm>
              <a:off x="5567853" y="6166547"/>
              <a:ext cx="2912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To Create a Competitive Investment Regime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A0BB2A0-9C9C-4E31-BDF4-DDE1D50EF155}"/>
              </a:ext>
            </a:extLst>
          </p:cNvPr>
          <p:cNvGrpSpPr/>
          <p:nvPr/>
        </p:nvGrpSpPr>
        <p:grpSpPr>
          <a:xfrm>
            <a:off x="413844" y="2605595"/>
            <a:ext cx="10939954" cy="4132210"/>
            <a:chOff x="413845" y="2921438"/>
            <a:chExt cx="10939954" cy="41322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FCF74BD-69F4-4333-997C-BE07B92FFC12}"/>
                </a:ext>
              </a:extLst>
            </p:cNvPr>
            <p:cNvSpPr/>
            <p:nvPr/>
          </p:nvSpPr>
          <p:spPr>
            <a:xfrm>
              <a:off x="838200" y="2921438"/>
              <a:ext cx="10515599" cy="191268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25D98F4-F981-40D6-BBB7-F3EFF077D2A1}"/>
                </a:ext>
              </a:extLst>
            </p:cNvPr>
            <p:cNvSpPr/>
            <p:nvPr/>
          </p:nvSpPr>
          <p:spPr>
            <a:xfrm>
              <a:off x="413845" y="6557464"/>
              <a:ext cx="977462" cy="4961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395AB54-D1AF-468D-9952-89FBE241C4C3}"/>
                </a:ext>
              </a:extLst>
            </p:cNvPr>
            <p:cNvSpPr txBox="1"/>
            <p:nvPr/>
          </p:nvSpPr>
          <p:spPr>
            <a:xfrm>
              <a:off x="1391307" y="6620890"/>
              <a:ext cx="1813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 Negotiable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4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77925"/>
          </a:xfrm>
          <a:prstGeom prst="rect">
            <a:avLst/>
          </a:prstGeom>
          <a:solidFill>
            <a:srgbClr val="1B43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788" y="0"/>
            <a:ext cx="5500687" cy="762000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400" dirty="0">
                <a:latin typeface="Georgia" panose="02040502050405020303" pitchFamily="18" charset="0"/>
              </a:rPr>
              <a:t>BROOKINGS INDIA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938" y="750888"/>
            <a:ext cx="3838575" cy="427037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>
                <a:latin typeface="Georgia" panose="02040502050405020303" pitchFamily="18" charset="0"/>
              </a:rPr>
              <a:t>QUALITY. INDEPENDENCE. IMPACT</a:t>
            </a:r>
          </a:p>
        </p:txBody>
      </p:sp>
      <p:pic>
        <p:nvPicPr>
          <p:cNvPr id="8" name="Picture 5" descr="brookings_india_logo2.JPG">
            <a:extLst>
              <a:ext uri="{FF2B5EF4-FFF2-40B4-BE49-F238E27FC236}">
                <a16:creationId xmlns:a16="http://schemas.microsoft.com/office/drawing/2014/main" xmlns="" id="{2ABE2A15-0D9A-46B3-B487-1574BECD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6411913"/>
            <a:ext cx="24844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FA7409D-8411-46C3-BA90-988276B07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38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A24BD8-4C27-4BA9-8EC8-50417F90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Mineral Potential and Opportunities in Bihar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21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C992CC-B353-4000-8BBC-A4D973906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4" t="11798" r="53394" b="11416"/>
          <a:stretch/>
        </p:blipFill>
        <p:spPr>
          <a:xfrm>
            <a:off x="6111781" y="8390"/>
            <a:ext cx="5745921" cy="628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EC176-B903-4A8B-B76F-4D3C5881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Geology of Bihar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ADC2C-3EF7-4972-B098-4F01E58D8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About 10% </a:t>
            </a:r>
            <a:r>
              <a:rPr lang="en-US" dirty="0" smtClean="0"/>
              <a:t>of Bihar</a:t>
            </a:r>
            <a:r>
              <a:rPr lang="en-US" dirty="0" smtClean="0"/>
              <a:t> </a:t>
            </a:r>
            <a:r>
              <a:rPr lang="en-US" dirty="0"/>
              <a:t>consists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hard rocks ranging from </a:t>
            </a:r>
            <a:r>
              <a:rPr lang="en-US" dirty="0" err="1" smtClean="0"/>
              <a:t>Archea</a:t>
            </a:r>
            <a:r>
              <a:rPr lang="en-US" dirty="0" err="1" smtClean="0"/>
              <a:t>n</a:t>
            </a:r>
            <a:r>
              <a:rPr lang="en-US" dirty="0" smtClean="0"/>
              <a:t> to Mesozoic Age</a:t>
            </a:r>
            <a:endParaRPr lang="en-US" dirty="0"/>
          </a:p>
          <a:p>
            <a:r>
              <a:rPr lang="en-US" dirty="0"/>
              <a:t>About 30% area consists of hard rocks with shallow </a:t>
            </a:r>
            <a:r>
              <a:rPr lang="en-US" dirty="0" err="1" smtClean="0"/>
              <a:t>Gangetic</a:t>
            </a:r>
            <a:r>
              <a:rPr lang="en-US" dirty="0" smtClean="0"/>
              <a:t> Basin alluvial cover (</a:t>
            </a:r>
            <a:r>
              <a:rPr lang="en-US" dirty="0" smtClean="0"/>
              <a:t>max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/>
              <a:t>m thickness)</a:t>
            </a:r>
          </a:p>
          <a:p>
            <a:r>
              <a:rPr lang="en-US" dirty="0"/>
              <a:t>About 60% area consists of thick </a:t>
            </a:r>
            <a:r>
              <a:rPr lang="en-US" dirty="0" err="1" smtClean="0"/>
              <a:t>Gangetic</a:t>
            </a:r>
            <a:r>
              <a:rPr lang="en-US" dirty="0" smtClean="0"/>
              <a:t> Basin alluvial cover </a:t>
            </a:r>
            <a:r>
              <a:rPr lang="en-US" dirty="0"/>
              <a:t>(more than </a:t>
            </a:r>
            <a:r>
              <a:rPr lang="en-US" dirty="0" smtClean="0"/>
              <a:t>500 </a:t>
            </a:r>
            <a:r>
              <a:rPr lang="en-US" dirty="0"/>
              <a:t>m </a:t>
            </a:r>
            <a:r>
              <a:rPr lang="en-US" dirty="0" smtClean="0"/>
              <a:t>thickness)</a:t>
            </a:r>
            <a:endParaRPr lang="en-IN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086E0063-99A6-454F-963D-4A934476AD33}"/>
              </a:ext>
            </a:extLst>
          </p:cNvPr>
          <p:cNvSpPr/>
          <p:nvPr/>
        </p:nvSpPr>
        <p:spPr>
          <a:xfrm>
            <a:off x="6592735" y="2623723"/>
            <a:ext cx="4011355" cy="1196110"/>
          </a:xfrm>
          <a:custGeom>
            <a:avLst/>
            <a:gdLst>
              <a:gd name="connsiteX0" fmla="*/ 109377 w 3605052"/>
              <a:gd name="connsiteY0" fmla="*/ 820462 h 1039844"/>
              <a:gd name="connsiteX1" fmla="*/ 309402 w 3605052"/>
              <a:gd name="connsiteY1" fmla="*/ 801412 h 1039844"/>
              <a:gd name="connsiteX2" fmla="*/ 404652 w 3605052"/>
              <a:gd name="connsiteY2" fmla="*/ 782362 h 1039844"/>
              <a:gd name="connsiteX3" fmla="*/ 538002 w 3605052"/>
              <a:gd name="connsiteY3" fmla="*/ 725212 h 1039844"/>
              <a:gd name="connsiteX4" fmla="*/ 623727 w 3605052"/>
              <a:gd name="connsiteY4" fmla="*/ 829987 h 1039844"/>
              <a:gd name="connsiteX5" fmla="*/ 690402 w 3605052"/>
              <a:gd name="connsiteY5" fmla="*/ 801412 h 1039844"/>
              <a:gd name="connsiteX6" fmla="*/ 747552 w 3605052"/>
              <a:gd name="connsiteY6" fmla="*/ 782362 h 1039844"/>
              <a:gd name="connsiteX7" fmla="*/ 785652 w 3605052"/>
              <a:gd name="connsiteY7" fmla="*/ 820462 h 1039844"/>
              <a:gd name="connsiteX8" fmla="*/ 766602 w 3605052"/>
              <a:gd name="connsiteY8" fmla="*/ 915712 h 1039844"/>
              <a:gd name="connsiteX9" fmla="*/ 938052 w 3605052"/>
              <a:gd name="connsiteY9" fmla="*/ 1039537 h 1039844"/>
              <a:gd name="connsiteX10" fmla="*/ 1195227 w 3605052"/>
              <a:gd name="connsiteY10" fmla="*/ 877612 h 1039844"/>
              <a:gd name="connsiteX11" fmla="*/ 1204752 w 3605052"/>
              <a:gd name="connsiteY11" fmla="*/ 953812 h 1039844"/>
              <a:gd name="connsiteX12" fmla="*/ 1319052 w 3605052"/>
              <a:gd name="connsiteY12" fmla="*/ 991912 h 1039844"/>
              <a:gd name="connsiteX13" fmla="*/ 1442877 w 3605052"/>
              <a:gd name="connsiteY13" fmla="*/ 972862 h 1039844"/>
              <a:gd name="connsiteX14" fmla="*/ 1566702 w 3605052"/>
              <a:gd name="connsiteY14" fmla="*/ 877612 h 1039844"/>
              <a:gd name="connsiteX15" fmla="*/ 1690527 w 3605052"/>
              <a:gd name="connsiteY15" fmla="*/ 877612 h 1039844"/>
              <a:gd name="connsiteX16" fmla="*/ 1804827 w 3605052"/>
              <a:gd name="connsiteY16" fmla="*/ 877612 h 1039844"/>
              <a:gd name="connsiteX17" fmla="*/ 1823877 w 3605052"/>
              <a:gd name="connsiteY17" fmla="*/ 801412 h 1039844"/>
              <a:gd name="connsiteX18" fmla="*/ 1976277 w 3605052"/>
              <a:gd name="connsiteY18" fmla="*/ 610912 h 1039844"/>
              <a:gd name="connsiteX19" fmla="*/ 2042952 w 3605052"/>
              <a:gd name="connsiteY19" fmla="*/ 601387 h 1039844"/>
              <a:gd name="connsiteX20" fmla="*/ 2223927 w 3605052"/>
              <a:gd name="connsiteY20" fmla="*/ 687112 h 1039844"/>
              <a:gd name="connsiteX21" fmla="*/ 2271552 w 3605052"/>
              <a:gd name="connsiteY21" fmla="*/ 801412 h 1039844"/>
              <a:gd name="connsiteX22" fmla="*/ 2471577 w 3605052"/>
              <a:gd name="connsiteY22" fmla="*/ 839512 h 1039844"/>
              <a:gd name="connsiteX23" fmla="*/ 2404902 w 3605052"/>
              <a:gd name="connsiteY23" fmla="*/ 934762 h 1039844"/>
              <a:gd name="connsiteX24" fmla="*/ 2519202 w 3605052"/>
              <a:gd name="connsiteY24" fmla="*/ 991912 h 1039844"/>
              <a:gd name="connsiteX25" fmla="*/ 2681127 w 3605052"/>
              <a:gd name="connsiteY25" fmla="*/ 753787 h 1039844"/>
              <a:gd name="connsiteX26" fmla="*/ 2795427 w 3605052"/>
              <a:gd name="connsiteY26" fmla="*/ 791887 h 1039844"/>
              <a:gd name="connsiteX27" fmla="*/ 2909727 w 3605052"/>
              <a:gd name="connsiteY27" fmla="*/ 772837 h 1039844"/>
              <a:gd name="connsiteX28" fmla="*/ 3043077 w 3605052"/>
              <a:gd name="connsiteY28" fmla="*/ 734737 h 1039844"/>
              <a:gd name="connsiteX29" fmla="*/ 3147852 w 3605052"/>
              <a:gd name="connsiteY29" fmla="*/ 401362 h 1039844"/>
              <a:gd name="connsiteX30" fmla="*/ 3224052 w 3605052"/>
              <a:gd name="connsiteY30" fmla="*/ 334687 h 1039844"/>
              <a:gd name="connsiteX31" fmla="*/ 3338352 w 3605052"/>
              <a:gd name="connsiteY31" fmla="*/ 296587 h 1039844"/>
              <a:gd name="connsiteX32" fmla="*/ 3366927 w 3605052"/>
              <a:gd name="connsiteY32" fmla="*/ 220387 h 1039844"/>
              <a:gd name="connsiteX33" fmla="*/ 3519327 w 3605052"/>
              <a:gd name="connsiteY33" fmla="*/ 201337 h 1039844"/>
              <a:gd name="connsiteX34" fmla="*/ 3605052 w 3605052"/>
              <a:gd name="connsiteY34" fmla="*/ 191812 h 1039844"/>
              <a:gd name="connsiteX35" fmla="*/ 337977 w 3605052"/>
              <a:gd name="connsiteY35" fmla="*/ 1312 h 1039844"/>
              <a:gd name="connsiteX36" fmla="*/ 147477 w 3605052"/>
              <a:gd name="connsiteY36" fmla="*/ 115612 h 1039844"/>
              <a:gd name="connsiteX37" fmla="*/ 4602 w 3605052"/>
              <a:gd name="connsiteY37" fmla="*/ 268012 h 1039844"/>
              <a:gd name="connsiteX38" fmla="*/ 42702 w 3605052"/>
              <a:gd name="connsiteY38" fmla="*/ 572812 h 1039844"/>
              <a:gd name="connsiteX39" fmla="*/ 118902 w 3605052"/>
              <a:gd name="connsiteY39" fmla="*/ 649012 h 1039844"/>
              <a:gd name="connsiteX40" fmla="*/ 137952 w 3605052"/>
              <a:gd name="connsiteY40" fmla="*/ 744262 h 10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05052" h="1039844">
                <a:moveTo>
                  <a:pt x="109377" y="820462"/>
                </a:moveTo>
                <a:cubicBezTo>
                  <a:pt x="184783" y="814112"/>
                  <a:pt x="260189" y="807762"/>
                  <a:pt x="309402" y="801412"/>
                </a:cubicBezTo>
                <a:cubicBezTo>
                  <a:pt x="358615" y="795062"/>
                  <a:pt x="366552" y="795062"/>
                  <a:pt x="404652" y="782362"/>
                </a:cubicBezTo>
                <a:cubicBezTo>
                  <a:pt x="442752" y="769662"/>
                  <a:pt x="501490" y="717275"/>
                  <a:pt x="538002" y="725212"/>
                </a:cubicBezTo>
                <a:cubicBezTo>
                  <a:pt x="574514" y="733149"/>
                  <a:pt x="598327" y="817287"/>
                  <a:pt x="623727" y="829987"/>
                </a:cubicBezTo>
                <a:cubicBezTo>
                  <a:pt x="649127" y="842687"/>
                  <a:pt x="669765" y="809349"/>
                  <a:pt x="690402" y="801412"/>
                </a:cubicBezTo>
                <a:cubicBezTo>
                  <a:pt x="711040" y="793474"/>
                  <a:pt x="731677" y="779187"/>
                  <a:pt x="747552" y="782362"/>
                </a:cubicBezTo>
                <a:cubicBezTo>
                  <a:pt x="763427" y="785537"/>
                  <a:pt x="782477" y="798237"/>
                  <a:pt x="785652" y="820462"/>
                </a:cubicBezTo>
                <a:cubicBezTo>
                  <a:pt x="788827" y="842687"/>
                  <a:pt x="741202" y="879200"/>
                  <a:pt x="766602" y="915712"/>
                </a:cubicBezTo>
                <a:cubicBezTo>
                  <a:pt x="792002" y="952224"/>
                  <a:pt x="866615" y="1045887"/>
                  <a:pt x="938052" y="1039537"/>
                </a:cubicBezTo>
                <a:cubicBezTo>
                  <a:pt x="1009489" y="1033187"/>
                  <a:pt x="1150777" y="891899"/>
                  <a:pt x="1195227" y="877612"/>
                </a:cubicBezTo>
                <a:cubicBezTo>
                  <a:pt x="1239677" y="863325"/>
                  <a:pt x="1184115" y="934762"/>
                  <a:pt x="1204752" y="953812"/>
                </a:cubicBezTo>
                <a:cubicBezTo>
                  <a:pt x="1225389" y="972862"/>
                  <a:pt x="1279365" y="988737"/>
                  <a:pt x="1319052" y="991912"/>
                </a:cubicBezTo>
                <a:cubicBezTo>
                  <a:pt x="1358739" y="995087"/>
                  <a:pt x="1401602" y="991912"/>
                  <a:pt x="1442877" y="972862"/>
                </a:cubicBezTo>
                <a:cubicBezTo>
                  <a:pt x="1484152" y="953812"/>
                  <a:pt x="1525427" y="893487"/>
                  <a:pt x="1566702" y="877612"/>
                </a:cubicBezTo>
                <a:cubicBezTo>
                  <a:pt x="1607977" y="861737"/>
                  <a:pt x="1690527" y="877612"/>
                  <a:pt x="1690527" y="877612"/>
                </a:cubicBezTo>
                <a:cubicBezTo>
                  <a:pt x="1730214" y="877612"/>
                  <a:pt x="1782602" y="890312"/>
                  <a:pt x="1804827" y="877612"/>
                </a:cubicBezTo>
                <a:cubicBezTo>
                  <a:pt x="1827052" y="864912"/>
                  <a:pt x="1795302" y="845862"/>
                  <a:pt x="1823877" y="801412"/>
                </a:cubicBezTo>
                <a:cubicBezTo>
                  <a:pt x="1852452" y="756962"/>
                  <a:pt x="1939765" y="644249"/>
                  <a:pt x="1976277" y="610912"/>
                </a:cubicBezTo>
                <a:cubicBezTo>
                  <a:pt x="2012790" y="577574"/>
                  <a:pt x="2001677" y="588687"/>
                  <a:pt x="2042952" y="601387"/>
                </a:cubicBezTo>
                <a:cubicBezTo>
                  <a:pt x="2084227" y="614087"/>
                  <a:pt x="2185827" y="653775"/>
                  <a:pt x="2223927" y="687112"/>
                </a:cubicBezTo>
                <a:cubicBezTo>
                  <a:pt x="2262027" y="720449"/>
                  <a:pt x="2230277" y="776012"/>
                  <a:pt x="2271552" y="801412"/>
                </a:cubicBezTo>
                <a:cubicBezTo>
                  <a:pt x="2312827" y="826812"/>
                  <a:pt x="2449352" y="817287"/>
                  <a:pt x="2471577" y="839512"/>
                </a:cubicBezTo>
                <a:cubicBezTo>
                  <a:pt x="2493802" y="861737"/>
                  <a:pt x="2396965" y="909362"/>
                  <a:pt x="2404902" y="934762"/>
                </a:cubicBezTo>
                <a:cubicBezTo>
                  <a:pt x="2412839" y="960162"/>
                  <a:pt x="2473165" y="1022074"/>
                  <a:pt x="2519202" y="991912"/>
                </a:cubicBezTo>
                <a:cubicBezTo>
                  <a:pt x="2565239" y="961750"/>
                  <a:pt x="2635090" y="787124"/>
                  <a:pt x="2681127" y="753787"/>
                </a:cubicBezTo>
                <a:cubicBezTo>
                  <a:pt x="2727165" y="720449"/>
                  <a:pt x="2757327" y="788712"/>
                  <a:pt x="2795427" y="791887"/>
                </a:cubicBezTo>
                <a:cubicBezTo>
                  <a:pt x="2833527" y="795062"/>
                  <a:pt x="2868452" y="782362"/>
                  <a:pt x="2909727" y="772837"/>
                </a:cubicBezTo>
                <a:cubicBezTo>
                  <a:pt x="2951002" y="763312"/>
                  <a:pt x="3003389" y="796650"/>
                  <a:pt x="3043077" y="734737"/>
                </a:cubicBezTo>
                <a:cubicBezTo>
                  <a:pt x="3082765" y="672824"/>
                  <a:pt x="3117690" y="468037"/>
                  <a:pt x="3147852" y="401362"/>
                </a:cubicBezTo>
                <a:cubicBezTo>
                  <a:pt x="3178014" y="334687"/>
                  <a:pt x="3192302" y="352149"/>
                  <a:pt x="3224052" y="334687"/>
                </a:cubicBezTo>
                <a:cubicBezTo>
                  <a:pt x="3255802" y="317225"/>
                  <a:pt x="3314540" y="315637"/>
                  <a:pt x="3338352" y="296587"/>
                </a:cubicBezTo>
                <a:cubicBezTo>
                  <a:pt x="3362164" y="277537"/>
                  <a:pt x="3336765" y="236262"/>
                  <a:pt x="3366927" y="220387"/>
                </a:cubicBezTo>
                <a:cubicBezTo>
                  <a:pt x="3397089" y="204512"/>
                  <a:pt x="3519327" y="201337"/>
                  <a:pt x="3519327" y="201337"/>
                </a:cubicBezTo>
                <a:lnTo>
                  <a:pt x="3605052" y="191812"/>
                </a:lnTo>
                <a:lnTo>
                  <a:pt x="337977" y="1312"/>
                </a:lnTo>
                <a:cubicBezTo>
                  <a:pt x="-238285" y="-11388"/>
                  <a:pt x="203039" y="71162"/>
                  <a:pt x="147477" y="115612"/>
                </a:cubicBezTo>
                <a:cubicBezTo>
                  <a:pt x="91915" y="160062"/>
                  <a:pt x="22064" y="191812"/>
                  <a:pt x="4602" y="268012"/>
                </a:cubicBezTo>
                <a:cubicBezTo>
                  <a:pt x="-12861" y="344212"/>
                  <a:pt x="23652" y="509312"/>
                  <a:pt x="42702" y="572812"/>
                </a:cubicBezTo>
                <a:cubicBezTo>
                  <a:pt x="61752" y="636312"/>
                  <a:pt x="103027" y="620437"/>
                  <a:pt x="118902" y="649012"/>
                </a:cubicBezTo>
                <a:cubicBezTo>
                  <a:pt x="134777" y="677587"/>
                  <a:pt x="136364" y="710924"/>
                  <a:pt x="137952" y="7442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23819" y="6297561"/>
            <a:ext cx="2064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 by GSI</a:t>
            </a: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42BB0-C7DD-4E67-97BD-8F9116AE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6" y="-5930"/>
            <a:ext cx="10515600" cy="1325563"/>
          </a:xfrm>
        </p:spPr>
        <p:txBody>
          <a:bodyPr/>
          <a:lstStyle/>
          <a:p>
            <a:r>
              <a:rPr lang="en-US" dirty="0"/>
              <a:t>Mineral Potential of Bihar</a:t>
            </a:r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EA3B6B1-7348-4814-9C96-7C261D541563}"/>
              </a:ext>
            </a:extLst>
          </p:cNvPr>
          <p:cNvGrpSpPr/>
          <p:nvPr/>
        </p:nvGrpSpPr>
        <p:grpSpPr>
          <a:xfrm>
            <a:off x="515006" y="1825996"/>
            <a:ext cx="11130456" cy="4350594"/>
            <a:chOff x="838200" y="1825996"/>
            <a:chExt cx="10515601" cy="43505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20E4039D-83E8-45ED-9B03-876EB1E932B1}"/>
                </a:ext>
              </a:extLst>
            </p:cNvPr>
            <p:cNvSpPr/>
            <p:nvPr/>
          </p:nvSpPr>
          <p:spPr>
            <a:xfrm>
              <a:off x="2417379" y="1885594"/>
              <a:ext cx="8936422" cy="1042950"/>
            </a:xfrm>
            <a:custGeom>
              <a:avLst/>
              <a:gdLst>
                <a:gd name="connsiteX0" fmla="*/ 79464 w 476777"/>
                <a:gd name="connsiteY0" fmla="*/ 0 h 6729984"/>
                <a:gd name="connsiteX1" fmla="*/ 397313 w 476777"/>
                <a:gd name="connsiteY1" fmla="*/ 0 h 6729984"/>
                <a:gd name="connsiteX2" fmla="*/ 476777 w 476777"/>
                <a:gd name="connsiteY2" fmla="*/ 79464 h 6729984"/>
                <a:gd name="connsiteX3" fmla="*/ 476777 w 476777"/>
                <a:gd name="connsiteY3" fmla="*/ 6729984 h 6729984"/>
                <a:gd name="connsiteX4" fmla="*/ 476777 w 476777"/>
                <a:gd name="connsiteY4" fmla="*/ 6729984 h 6729984"/>
                <a:gd name="connsiteX5" fmla="*/ 0 w 476777"/>
                <a:gd name="connsiteY5" fmla="*/ 6729984 h 6729984"/>
                <a:gd name="connsiteX6" fmla="*/ 0 w 476777"/>
                <a:gd name="connsiteY6" fmla="*/ 6729984 h 6729984"/>
                <a:gd name="connsiteX7" fmla="*/ 0 w 476777"/>
                <a:gd name="connsiteY7" fmla="*/ 79464 h 6729984"/>
                <a:gd name="connsiteX8" fmla="*/ 79464 w 476777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77" h="6729984">
                  <a:moveTo>
                    <a:pt x="476777" y="1121685"/>
                  </a:moveTo>
                  <a:lnTo>
                    <a:pt x="476777" y="5608299"/>
                  </a:lnTo>
                  <a:cubicBezTo>
                    <a:pt x="476777" y="6227788"/>
                    <a:pt x="474257" y="6729977"/>
                    <a:pt x="471147" y="6729977"/>
                  </a:cubicBezTo>
                  <a:lnTo>
                    <a:pt x="0" y="6729977"/>
                  </a:lnTo>
                  <a:lnTo>
                    <a:pt x="0" y="672997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1147" y="7"/>
                  </a:lnTo>
                  <a:cubicBezTo>
                    <a:pt x="474257" y="7"/>
                    <a:pt x="476777" y="502196"/>
                    <a:pt x="476777" y="11216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32799" rIns="42324" bIns="32800" numCol="5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Copper</a:t>
              </a:r>
              <a:endParaRPr lang="en-IN" sz="1500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Uranium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Gold - Silver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Platinum</a:t>
              </a:r>
              <a:r>
                <a:rPr lang="en-US" sz="1500" i="0" u="none" kern="1200" baseline="0" dirty="0">
                  <a:latin typeface="Helvetica" pitchFamily="2" charset="0"/>
                </a:rPr>
                <a:t> group (PGE)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REE – Hard rock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Lithium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 err="1">
                  <a:latin typeface="Helvetica" pitchFamily="2" charset="0"/>
                </a:rPr>
                <a:t>Nb</a:t>
              </a:r>
              <a:r>
                <a:rPr lang="en-US" sz="1500" i="0" u="none" kern="1200" dirty="0">
                  <a:latin typeface="Helvetica" pitchFamily="2" charset="0"/>
                </a:rPr>
                <a:t>-Ta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Nickel</a:t>
              </a:r>
              <a:r>
                <a:rPr lang="en-US" sz="1500" i="0" u="none" kern="1200" baseline="0" dirty="0">
                  <a:latin typeface="Helvetica" pitchFamily="2" charset="0"/>
                </a:rPr>
                <a:t> chrome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Iron</a:t>
              </a:r>
              <a:r>
                <a:rPr lang="en-US" sz="1500" i="0" u="none" kern="1200" baseline="0" dirty="0">
                  <a:latin typeface="Helvetica" pitchFamily="2" charset="0"/>
                </a:rPr>
                <a:t> ore (magnetite)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 err="1">
                  <a:latin typeface="Helvetica" pitchFamily="2" charset="0"/>
                </a:rPr>
                <a:t>Coloured</a:t>
              </a:r>
              <a:r>
                <a:rPr lang="en-US" sz="1500" i="0" u="none" kern="1200" dirty="0">
                  <a:latin typeface="Helvetica" pitchFamily="2" charset="0"/>
                </a:rPr>
                <a:t> gemstones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Graphite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Vanadium - Titanium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Lead Zinc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Mica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Feldspar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Talc – steatite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Granite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Marble</a:t>
              </a:r>
              <a:endParaRPr lang="en-IN" sz="1500" i="0" u="none" kern="1200" dirty="0">
                <a:latin typeface="Helvetica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4072AFE-7566-4682-ADBF-1A35861CC2B7}"/>
                </a:ext>
              </a:extLst>
            </p:cNvPr>
            <p:cNvSpPr/>
            <p:nvPr/>
          </p:nvSpPr>
          <p:spPr>
            <a:xfrm>
              <a:off x="838200" y="1825996"/>
              <a:ext cx="1579179" cy="1191945"/>
            </a:xfrm>
            <a:custGeom>
              <a:avLst/>
              <a:gdLst>
                <a:gd name="connsiteX0" fmla="*/ 0 w 3785616"/>
                <a:gd name="connsiteY0" fmla="*/ 99330 h 595971"/>
                <a:gd name="connsiteX1" fmla="*/ 99330 w 3785616"/>
                <a:gd name="connsiteY1" fmla="*/ 0 h 595971"/>
                <a:gd name="connsiteX2" fmla="*/ 3686286 w 3785616"/>
                <a:gd name="connsiteY2" fmla="*/ 0 h 595971"/>
                <a:gd name="connsiteX3" fmla="*/ 3785616 w 3785616"/>
                <a:gd name="connsiteY3" fmla="*/ 99330 h 595971"/>
                <a:gd name="connsiteX4" fmla="*/ 3785616 w 3785616"/>
                <a:gd name="connsiteY4" fmla="*/ 496641 h 595971"/>
                <a:gd name="connsiteX5" fmla="*/ 3686286 w 3785616"/>
                <a:gd name="connsiteY5" fmla="*/ 595971 h 595971"/>
                <a:gd name="connsiteX6" fmla="*/ 99330 w 3785616"/>
                <a:gd name="connsiteY6" fmla="*/ 595971 h 595971"/>
                <a:gd name="connsiteX7" fmla="*/ 0 w 3785616"/>
                <a:gd name="connsiteY7" fmla="*/ 496641 h 595971"/>
                <a:gd name="connsiteX8" fmla="*/ 0 w 3785616"/>
                <a:gd name="connsiteY8" fmla="*/ 99330 h 5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595971">
                  <a:moveTo>
                    <a:pt x="0" y="99330"/>
                  </a:moveTo>
                  <a:cubicBezTo>
                    <a:pt x="0" y="44472"/>
                    <a:pt x="44472" y="0"/>
                    <a:pt x="99330" y="0"/>
                  </a:cubicBezTo>
                  <a:lnTo>
                    <a:pt x="3686286" y="0"/>
                  </a:lnTo>
                  <a:cubicBezTo>
                    <a:pt x="3741144" y="0"/>
                    <a:pt x="3785616" y="44472"/>
                    <a:pt x="3785616" y="99330"/>
                  </a:cubicBezTo>
                  <a:lnTo>
                    <a:pt x="3785616" y="496641"/>
                  </a:lnTo>
                  <a:cubicBezTo>
                    <a:pt x="3785616" y="551499"/>
                    <a:pt x="3741144" y="595971"/>
                    <a:pt x="3686286" y="595971"/>
                  </a:cubicBezTo>
                  <a:lnTo>
                    <a:pt x="99330" y="595971"/>
                  </a:lnTo>
                  <a:cubicBezTo>
                    <a:pt x="44472" y="595971"/>
                    <a:pt x="0" y="551499"/>
                    <a:pt x="0" y="496641"/>
                  </a:cubicBezTo>
                  <a:lnTo>
                    <a:pt x="0" y="993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03" tIns="69098" rIns="109103" bIns="6909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 err="1">
                  <a:latin typeface="Helvetica" pitchFamily="2" charset="0"/>
                </a:rPr>
                <a:t>Chota</a:t>
              </a:r>
              <a:r>
                <a:rPr lang="en-US" sz="2100" kern="1200" dirty="0">
                  <a:latin typeface="Helvetica" pitchFamily="2" charset="0"/>
                </a:rPr>
                <a:t> Nagpur Gneissic Complex</a:t>
              </a:r>
              <a:endParaRPr lang="en-IN" sz="2100" kern="1200" dirty="0">
                <a:latin typeface="Helvetica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66222F2-F47B-422F-8FFE-01445AC04415}"/>
                </a:ext>
              </a:extLst>
            </p:cNvPr>
            <p:cNvSpPr/>
            <p:nvPr/>
          </p:nvSpPr>
          <p:spPr>
            <a:xfrm>
              <a:off x="2417379" y="3137135"/>
              <a:ext cx="8936422" cy="476778"/>
            </a:xfrm>
            <a:custGeom>
              <a:avLst/>
              <a:gdLst>
                <a:gd name="connsiteX0" fmla="*/ 79464 w 476777"/>
                <a:gd name="connsiteY0" fmla="*/ 0 h 6729984"/>
                <a:gd name="connsiteX1" fmla="*/ 397313 w 476777"/>
                <a:gd name="connsiteY1" fmla="*/ 0 h 6729984"/>
                <a:gd name="connsiteX2" fmla="*/ 476777 w 476777"/>
                <a:gd name="connsiteY2" fmla="*/ 79464 h 6729984"/>
                <a:gd name="connsiteX3" fmla="*/ 476777 w 476777"/>
                <a:gd name="connsiteY3" fmla="*/ 6729984 h 6729984"/>
                <a:gd name="connsiteX4" fmla="*/ 476777 w 476777"/>
                <a:gd name="connsiteY4" fmla="*/ 6729984 h 6729984"/>
                <a:gd name="connsiteX5" fmla="*/ 0 w 476777"/>
                <a:gd name="connsiteY5" fmla="*/ 6729984 h 6729984"/>
                <a:gd name="connsiteX6" fmla="*/ 0 w 476777"/>
                <a:gd name="connsiteY6" fmla="*/ 6729984 h 6729984"/>
                <a:gd name="connsiteX7" fmla="*/ 0 w 476777"/>
                <a:gd name="connsiteY7" fmla="*/ 79464 h 6729984"/>
                <a:gd name="connsiteX8" fmla="*/ 79464 w 476777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77" h="6729984">
                  <a:moveTo>
                    <a:pt x="476777" y="1121685"/>
                  </a:moveTo>
                  <a:lnTo>
                    <a:pt x="476777" y="5608299"/>
                  </a:lnTo>
                  <a:cubicBezTo>
                    <a:pt x="476777" y="6227788"/>
                    <a:pt x="474257" y="6729977"/>
                    <a:pt x="471147" y="6729977"/>
                  </a:cubicBezTo>
                  <a:lnTo>
                    <a:pt x="0" y="6729977"/>
                  </a:lnTo>
                  <a:lnTo>
                    <a:pt x="0" y="672997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1147" y="7"/>
                  </a:lnTo>
                  <a:cubicBezTo>
                    <a:pt x="474257" y="7"/>
                    <a:pt x="476777" y="502196"/>
                    <a:pt x="476777" y="11216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32799" rIns="42324" bIns="32800" numCol="5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Pyrite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Limestone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Phosphate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Dolomite</a:t>
              </a:r>
              <a:endParaRPr lang="en-IN" sz="1500" i="0" u="none" kern="1200" dirty="0">
                <a:latin typeface="Helvetica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A59A75A-8FB1-4D78-949E-2DED68B57B1A}"/>
                </a:ext>
              </a:extLst>
            </p:cNvPr>
            <p:cNvSpPr/>
            <p:nvPr/>
          </p:nvSpPr>
          <p:spPr>
            <a:xfrm>
              <a:off x="838200" y="3077537"/>
              <a:ext cx="1579179" cy="595971"/>
            </a:xfrm>
            <a:custGeom>
              <a:avLst/>
              <a:gdLst>
                <a:gd name="connsiteX0" fmla="*/ 0 w 3785616"/>
                <a:gd name="connsiteY0" fmla="*/ 99330 h 595971"/>
                <a:gd name="connsiteX1" fmla="*/ 99330 w 3785616"/>
                <a:gd name="connsiteY1" fmla="*/ 0 h 595971"/>
                <a:gd name="connsiteX2" fmla="*/ 3686286 w 3785616"/>
                <a:gd name="connsiteY2" fmla="*/ 0 h 595971"/>
                <a:gd name="connsiteX3" fmla="*/ 3785616 w 3785616"/>
                <a:gd name="connsiteY3" fmla="*/ 99330 h 595971"/>
                <a:gd name="connsiteX4" fmla="*/ 3785616 w 3785616"/>
                <a:gd name="connsiteY4" fmla="*/ 496641 h 595971"/>
                <a:gd name="connsiteX5" fmla="*/ 3686286 w 3785616"/>
                <a:gd name="connsiteY5" fmla="*/ 595971 h 595971"/>
                <a:gd name="connsiteX6" fmla="*/ 99330 w 3785616"/>
                <a:gd name="connsiteY6" fmla="*/ 595971 h 595971"/>
                <a:gd name="connsiteX7" fmla="*/ 0 w 3785616"/>
                <a:gd name="connsiteY7" fmla="*/ 496641 h 595971"/>
                <a:gd name="connsiteX8" fmla="*/ 0 w 3785616"/>
                <a:gd name="connsiteY8" fmla="*/ 99330 h 5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595971">
                  <a:moveTo>
                    <a:pt x="0" y="99330"/>
                  </a:moveTo>
                  <a:cubicBezTo>
                    <a:pt x="0" y="44472"/>
                    <a:pt x="44472" y="0"/>
                    <a:pt x="99330" y="0"/>
                  </a:cubicBezTo>
                  <a:lnTo>
                    <a:pt x="3686286" y="0"/>
                  </a:lnTo>
                  <a:cubicBezTo>
                    <a:pt x="3741144" y="0"/>
                    <a:pt x="3785616" y="44472"/>
                    <a:pt x="3785616" y="99330"/>
                  </a:cubicBezTo>
                  <a:lnTo>
                    <a:pt x="3785616" y="496641"/>
                  </a:lnTo>
                  <a:cubicBezTo>
                    <a:pt x="3785616" y="551499"/>
                    <a:pt x="3741144" y="595971"/>
                    <a:pt x="3686286" y="595971"/>
                  </a:cubicBezTo>
                  <a:lnTo>
                    <a:pt x="99330" y="595971"/>
                  </a:lnTo>
                  <a:cubicBezTo>
                    <a:pt x="44472" y="595971"/>
                    <a:pt x="0" y="551499"/>
                    <a:pt x="0" y="496641"/>
                  </a:cubicBezTo>
                  <a:lnTo>
                    <a:pt x="0" y="993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03" tIns="69098" rIns="109103" bIns="6909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 err="1">
                  <a:latin typeface="Helvetica" pitchFamily="2" charset="0"/>
                </a:rPr>
                <a:t>Vindhyans</a:t>
              </a:r>
              <a:endParaRPr lang="en-IN" sz="2100" b="0" i="0" u="none" kern="1200" dirty="0">
                <a:latin typeface="Helvetica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881F518-99C5-4FEC-8877-FEBBE3846492}"/>
                </a:ext>
              </a:extLst>
            </p:cNvPr>
            <p:cNvSpPr/>
            <p:nvPr/>
          </p:nvSpPr>
          <p:spPr>
            <a:xfrm>
              <a:off x="2417379" y="3762905"/>
              <a:ext cx="8936422" cy="476778"/>
            </a:xfrm>
            <a:custGeom>
              <a:avLst/>
              <a:gdLst>
                <a:gd name="connsiteX0" fmla="*/ 79464 w 476777"/>
                <a:gd name="connsiteY0" fmla="*/ 0 h 6729984"/>
                <a:gd name="connsiteX1" fmla="*/ 397313 w 476777"/>
                <a:gd name="connsiteY1" fmla="*/ 0 h 6729984"/>
                <a:gd name="connsiteX2" fmla="*/ 476777 w 476777"/>
                <a:gd name="connsiteY2" fmla="*/ 79464 h 6729984"/>
                <a:gd name="connsiteX3" fmla="*/ 476777 w 476777"/>
                <a:gd name="connsiteY3" fmla="*/ 6729984 h 6729984"/>
                <a:gd name="connsiteX4" fmla="*/ 476777 w 476777"/>
                <a:gd name="connsiteY4" fmla="*/ 6729984 h 6729984"/>
                <a:gd name="connsiteX5" fmla="*/ 0 w 476777"/>
                <a:gd name="connsiteY5" fmla="*/ 6729984 h 6729984"/>
                <a:gd name="connsiteX6" fmla="*/ 0 w 476777"/>
                <a:gd name="connsiteY6" fmla="*/ 6729984 h 6729984"/>
                <a:gd name="connsiteX7" fmla="*/ 0 w 476777"/>
                <a:gd name="connsiteY7" fmla="*/ 79464 h 6729984"/>
                <a:gd name="connsiteX8" fmla="*/ 79464 w 476777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77" h="6729984">
                  <a:moveTo>
                    <a:pt x="476777" y="1121685"/>
                  </a:moveTo>
                  <a:lnTo>
                    <a:pt x="476777" y="5608299"/>
                  </a:lnTo>
                  <a:cubicBezTo>
                    <a:pt x="476777" y="6227788"/>
                    <a:pt x="474257" y="6729977"/>
                    <a:pt x="471147" y="6729977"/>
                  </a:cubicBezTo>
                  <a:lnTo>
                    <a:pt x="0" y="6729977"/>
                  </a:lnTo>
                  <a:lnTo>
                    <a:pt x="0" y="672997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1147" y="7"/>
                  </a:lnTo>
                  <a:cubicBezTo>
                    <a:pt x="474257" y="7"/>
                    <a:pt x="476777" y="502196"/>
                    <a:pt x="476777" y="11216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32799" rIns="42324" bIns="32800" numCol="5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500" i="0" u="none" kern="1200" dirty="0">
                  <a:latin typeface="Helvetica" pitchFamily="2" charset="0"/>
                </a:rPr>
                <a:t>Coal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6D7A3A3-F647-4030-BE03-20C791986208}"/>
                </a:ext>
              </a:extLst>
            </p:cNvPr>
            <p:cNvSpPr/>
            <p:nvPr/>
          </p:nvSpPr>
          <p:spPr>
            <a:xfrm>
              <a:off x="838200" y="3703308"/>
              <a:ext cx="1579179" cy="595971"/>
            </a:xfrm>
            <a:custGeom>
              <a:avLst/>
              <a:gdLst>
                <a:gd name="connsiteX0" fmla="*/ 0 w 3785616"/>
                <a:gd name="connsiteY0" fmla="*/ 99330 h 595971"/>
                <a:gd name="connsiteX1" fmla="*/ 99330 w 3785616"/>
                <a:gd name="connsiteY1" fmla="*/ 0 h 595971"/>
                <a:gd name="connsiteX2" fmla="*/ 3686286 w 3785616"/>
                <a:gd name="connsiteY2" fmla="*/ 0 h 595971"/>
                <a:gd name="connsiteX3" fmla="*/ 3785616 w 3785616"/>
                <a:gd name="connsiteY3" fmla="*/ 99330 h 595971"/>
                <a:gd name="connsiteX4" fmla="*/ 3785616 w 3785616"/>
                <a:gd name="connsiteY4" fmla="*/ 496641 h 595971"/>
                <a:gd name="connsiteX5" fmla="*/ 3686286 w 3785616"/>
                <a:gd name="connsiteY5" fmla="*/ 595971 h 595971"/>
                <a:gd name="connsiteX6" fmla="*/ 99330 w 3785616"/>
                <a:gd name="connsiteY6" fmla="*/ 595971 h 595971"/>
                <a:gd name="connsiteX7" fmla="*/ 0 w 3785616"/>
                <a:gd name="connsiteY7" fmla="*/ 496641 h 595971"/>
                <a:gd name="connsiteX8" fmla="*/ 0 w 3785616"/>
                <a:gd name="connsiteY8" fmla="*/ 99330 h 5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595971">
                  <a:moveTo>
                    <a:pt x="0" y="99330"/>
                  </a:moveTo>
                  <a:cubicBezTo>
                    <a:pt x="0" y="44472"/>
                    <a:pt x="44472" y="0"/>
                    <a:pt x="99330" y="0"/>
                  </a:cubicBezTo>
                  <a:lnTo>
                    <a:pt x="3686286" y="0"/>
                  </a:lnTo>
                  <a:cubicBezTo>
                    <a:pt x="3741144" y="0"/>
                    <a:pt x="3785616" y="44472"/>
                    <a:pt x="3785616" y="99330"/>
                  </a:cubicBezTo>
                  <a:lnTo>
                    <a:pt x="3785616" y="496641"/>
                  </a:lnTo>
                  <a:cubicBezTo>
                    <a:pt x="3785616" y="551499"/>
                    <a:pt x="3741144" y="595971"/>
                    <a:pt x="3686286" y="595971"/>
                  </a:cubicBezTo>
                  <a:lnTo>
                    <a:pt x="99330" y="595971"/>
                  </a:lnTo>
                  <a:cubicBezTo>
                    <a:pt x="44472" y="595971"/>
                    <a:pt x="0" y="551499"/>
                    <a:pt x="0" y="496641"/>
                  </a:cubicBezTo>
                  <a:lnTo>
                    <a:pt x="0" y="993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03" tIns="69098" rIns="109103" bIns="6909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>
                  <a:latin typeface="Helvetica" pitchFamily="2" charset="0"/>
                </a:rPr>
                <a:t>Gondwana</a:t>
              </a:r>
              <a:endParaRPr lang="en-IN" sz="2100" b="0" i="0" u="none" kern="1200" dirty="0">
                <a:latin typeface="Helvetica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C98781E-CF6E-4C52-9A66-23729C249283}"/>
                </a:ext>
              </a:extLst>
            </p:cNvPr>
            <p:cNvSpPr/>
            <p:nvPr/>
          </p:nvSpPr>
          <p:spPr>
            <a:xfrm>
              <a:off x="2417379" y="4388676"/>
              <a:ext cx="8936422" cy="476778"/>
            </a:xfrm>
            <a:custGeom>
              <a:avLst/>
              <a:gdLst>
                <a:gd name="connsiteX0" fmla="*/ 79464 w 476777"/>
                <a:gd name="connsiteY0" fmla="*/ 0 h 6729984"/>
                <a:gd name="connsiteX1" fmla="*/ 397313 w 476777"/>
                <a:gd name="connsiteY1" fmla="*/ 0 h 6729984"/>
                <a:gd name="connsiteX2" fmla="*/ 476777 w 476777"/>
                <a:gd name="connsiteY2" fmla="*/ 79464 h 6729984"/>
                <a:gd name="connsiteX3" fmla="*/ 476777 w 476777"/>
                <a:gd name="connsiteY3" fmla="*/ 6729984 h 6729984"/>
                <a:gd name="connsiteX4" fmla="*/ 476777 w 476777"/>
                <a:gd name="connsiteY4" fmla="*/ 6729984 h 6729984"/>
                <a:gd name="connsiteX5" fmla="*/ 0 w 476777"/>
                <a:gd name="connsiteY5" fmla="*/ 6729984 h 6729984"/>
                <a:gd name="connsiteX6" fmla="*/ 0 w 476777"/>
                <a:gd name="connsiteY6" fmla="*/ 6729984 h 6729984"/>
                <a:gd name="connsiteX7" fmla="*/ 0 w 476777"/>
                <a:gd name="connsiteY7" fmla="*/ 79464 h 6729984"/>
                <a:gd name="connsiteX8" fmla="*/ 79464 w 476777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77" h="6729984">
                  <a:moveTo>
                    <a:pt x="476777" y="1121685"/>
                  </a:moveTo>
                  <a:lnTo>
                    <a:pt x="476777" y="5608299"/>
                  </a:lnTo>
                  <a:cubicBezTo>
                    <a:pt x="476777" y="6227788"/>
                    <a:pt x="474257" y="6729977"/>
                    <a:pt x="471147" y="6729977"/>
                  </a:cubicBezTo>
                  <a:lnTo>
                    <a:pt x="0" y="6729977"/>
                  </a:lnTo>
                  <a:lnTo>
                    <a:pt x="0" y="672997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1147" y="7"/>
                  </a:lnTo>
                  <a:cubicBezTo>
                    <a:pt x="474257" y="7"/>
                    <a:pt x="476777" y="502196"/>
                    <a:pt x="476777" y="11216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32799" rIns="42324" bIns="32800" numCol="5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>
                  <a:latin typeface="Helvetica" pitchFamily="2" charset="0"/>
                </a:rPr>
                <a:t>Potash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Salt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Bauxite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REE</a:t>
              </a:r>
              <a:r>
                <a:rPr lang="en-US" sz="1500" i="0" u="none" kern="1200" baseline="0" dirty="0">
                  <a:latin typeface="Helvetica" pitchFamily="2" charset="0"/>
                </a:rPr>
                <a:t> – Tertiary clay</a:t>
              </a:r>
              <a:endParaRPr lang="en-IN" sz="1500" i="0" u="none" kern="1200" dirty="0">
                <a:latin typeface="Helvetica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D062917-4C6C-47CA-A0E3-1B4B8FB2D307}"/>
                </a:ext>
              </a:extLst>
            </p:cNvPr>
            <p:cNvSpPr/>
            <p:nvPr/>
          </p:nvSpPr>
          <p:spPr>
            <a:xfrm>
              <a:off x="838200" y="4329078"/>
              <a:ext cx="1579179" cy="595971"/>
            </a:xfrm>
            <a:custGeom>
              <a:avLst/>
              <a:gdLst>
                <a:gd name="connsiteX0" fmla="*/ 0 w 3785616"/>
                <a:gd name="connsiteY0" fmla="*/ 99330 h 595971"/>
                <a:gd name="connsiteX1" fmla="*/ 99330 w 3785616"/>
                <a:gd name="connsiteY1" fmla="*/ 0 h 595971"/>
                <a:gd name="connsiteX2" fmla="*/ 3686286 w 3785616"/>
                <a:gd name="connsiteY2" fmla="*/ 0 h 595971"/>
                <a:gd name="connsiteX3" fmla="*/ 3785616 w 3785616"/>
                <a:gd name="connsiteY3" fmla="*/ 99330 h 595971"/>
                <a:gd name="connsiteX4" fmla="*/ 3785616 w 3785616"/>
                <a:gd name="connsiteY4" fmla="*/ 496641 h 595971"/>
                <a:gd name="connsiteX5" fmla="*/ 3686286 w 3785616"/>
                <a:gd name="connsiteY5" fmla="*/ 595971 h 595971"/>
                <a:gd name="connsiteX6" fmla="*/ 99330 w 3785616"/>
                <a:gd name="connsiteY6" fmla="*/ 595971 h 595971"/>
                <a:gd name="connsiteX7" fmla="*/ 0 w 3785616"/>
                <a:gd name="connsiteY7" fmla="*/ 496641 h 595971"/>
                <a:gd name="connsiteX8" fmla="*/ 0 w 3785616"/>
                <a:gd name="connsiteY8" fmla="*/ 99330 h 5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595971">
                  <a:moveTo>
                    <a:pt x="0" y="99330"/>
                  </a:moveTo>
                  <a:cubicBezTo>
                    <a:pt x="0" y="44472"/>
                    <a:pt x="44472" y="0"/>
                    <a:pt x="99330" y="0"/>
                  </a:cubicBezTo>
                  <a:lnTo>
                    <a:pt x="3686286" y="0"/>
                  </a:lnTo>
                  <a:cubicBezTo>
                    <a:pt x="3741144" y="0"/>
                    <a:pt x="3785616" y="44472"/>
                    <a:pt x="3785616" y="99330"/>
                  </a:cubicBezTo>
                  <a:lnTo>
                    <a:pt x="3785616" y="496641"/>
                  </a:lnTo>
                  <a:cubicBezTo>
                    <a:pt x="3785616" y="551499"/>
                    <a:pt x="3741144" y="595971"/>
                    <a:pt x="3686286" y="595971"/>
                  </a:cubicBezTo>
                  <a:lnTo>
                    <a:pt x="99330" y="595971"/>
                  </a:lnTo>
                  <a:cubicBezTo>
                    <a:pt x="44472" y="595971"/>
                    <a:pt x="0" y="551499"/>
                    <a:pt x="0" y="496641"/>
                  </a:cubicBezTo>
                  <a:lnTo>
                    <a:pt x="0" y="993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03" tIns="69098" rIns="109103" bIns="6909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>
                  <a:latin typeface="Helvetica" pitchFamily="2" charset="0"/>
                </a:rPr>
                <a:t>Tertiary</a:t>
              </a:r>
              <a:endParaRPr lang="en-IN" sz="2100" b="0" i="0" u="none" kern="1200" dirty="0">
                <a:latin typeface="Helvetica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63650BB-4EF5-49AE-B414-9251F4A4B4A5}"/>
                </a:ext>
              </a:extLst>
            </p:cNvPr>
            <p:cNvSpPr/>
            <p:nvPr/>
          </p:nvSpPr>
          <p:spPr>
            <a:xfrm>
              <a:off x="2417379" y="5014445"/>
              <a:ext cx="8936422" cy="476778"/>
            </a:xfrm>
            <a:custGeom>
              <a:avLst/>
              <a:gdLst>
                <a:gd name="connsiteX0" fmla="*/ 79464 w 476777"/>
                <a:gd name="connsiteY0" fmla="*/ 0 h 6729984"/>
                <a:gd name="connsiteX1" fmla="*/ 397313 w 476777"/>
                <a:gd name="connsiteY1" fmla="*/ 0 h 6729984"/>
                <a:gd name="connsiteX2" fmla="*/ 476777 w 476777"/>
                <a:gd name="connsiteY2" fmla="*/ 79464 h 6729984"/>
                <a:gd name="connsiteX3" fmla="*/ 476777 w 476777"/>
                <a:gd name="connsiteY3" fmla="*/ 6729984 h 6729984"/>
                <a:gd name="connsiteX4" fmla="*/ 476777 w 476777"/>
                <a:gd name="connsiteY4" fmla="*/ 6729984 h 6729984"/>
                <a:gd name="connsiteX5" fmla="*/ 0 w 476777"/>
                <a:gd name="connsiteY5" fmla="*/ 6729984 h 6729984"/>
                <a:gd name="connsiteX6" fmla="*/ 0 w 476777"/>
                <a:gd name="connsiteY6" fmla="*/ 6729984 h 6729984"/>
                <a:gd name="connsiteX7" fmla="*/ 0 w 476777"/>
                <a:gd name="connsiteY7" fmla="*/ 79464 h 6729984"/>
                <a:gd name="connsiteX8" fmla="*/ 79464 w 476777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77" h="6729984">
                  <a:moveTo>
                    <a:pt x="476777" y="1121685"/>
                  </a:moveTo>
                  <a:lnTo>
                    <a:pt x="476777" y="5608299"/>
                  </a:lnTo>
                  <a:cubicBezTo>
                    <a:pt x="476777" y="6227788"/>
                    <a:pt x="474257" y="6729977"/>
                    <a:pt x="471147" y="6729977"/>
                  </a:cubicBezTo>
                  <a:lnTo>
                    <a:pt x="0" y="6729977"/>
                  </a:lnTo>
                  <a:lnTo>
                    <a:pt x="0" y="672997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1147" y="7"/>
                  </a:lnTo>
                  <a:cubicBezTo>
                    <a:pt x="474257" y="7"/>
                    <a:pt x="476777" y="502196"/>
                    <a:pt x="476777" y="11216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32799" rIns="42324" bIns="32800" numCol="5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>
                  <a:latin typeface="Helvetica" pitchFamily="2" charset="0"/>
                </a:rPr>
                <a:t>Construction</a:t>
              </a:r>
              <a:r>
                <a:rPr lang="en-US" sz="1500" i="0" u="none" kern="1200" baseline="0">
                  <a:latin typeface="Helvetica" pitchFamily="2" charset="0"/>
                </a:rPr>
                <a:t> sand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Silica Sand</a:t>
              </a:r>
              <a:endParaRPr lang="en-IN" sz="1500" i="0" u="none" kern="1200" dirty="0">
                <a:latin typeface="Helvetica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E6C2E9A-6E87-425E-9394-27A8776DFF50}"/>
                </a:ext>
              </a:extLst>
            </p:cNvPr>
            <p:cNvSpPr/>
            <p:nvPr/>
          </p:nvSpPr>
          <p:spPr>
            <a:xfrm>
              <a:off x="838200" y="4954848"/>
              <a:ext cx="1579179" cy="595971"/>
            </a:xfrm>
            <a:custGeom>
              <a:avLst/>
              <a:gdLst>
                <a:gd name="connsiteX0" fmla="*/ 0 w 3785616"/>
                <a:gd name="connsiteY0" fmla="*/ 99330 h 595971"/>
                <a:gd name="connsiteX1" fmla="*/ 99330 w 3785616"/>
                <a:gd name="connsiteY1" fmla="*/ 0 h 595971"/>
                <a:gd name="connsiteX2" fmla="*/ 3686286 w 3785616"/>
                <a:gd name="connsiteY2" fmla="*/ 0 h 595971"/>
                <a:gd name="connsiteX3" fmla="*/ 3785616 w 3785616"/>
                <a:gd name="connsiteY3" fmla="*/ 99330 h 595971"/>
                <a:gd name="connsiteX4" fmla="*/ 3785616 w 3785616"/>
                <a:gd name="connsiteY4" fmla="*/ 496641 h 595971"/>
                <a:gd name="connsiteX5" fmla="*/ 3686286 w 3785616"/>
                <a:gd name="connsiteY5" fmla="*/ 595971 h 595971"/>
                <a:gd name="connsiteX6" fmla="*/ 99330 w 3785616"/>
                <a:gd name="connsiteY6" fmla="*/ 595971 h 595971"/>
                <a:gd name="connsiteX7" fmla="*/ 0 w 3785616"/>
                <a:gd name="connsiteY7" fmla="*/ 496641 h 595971"/>
                <a:gd name="connsiteX8" fmla="*/ 0 w 3785616"/>
                <a:gd name="connsiteY8" fmla="*/ 99330 h 5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595971">
                  <a:moveTo>
                    <a:pt x="0" y="99330"/>
                  </a:moveTo>
                  <a:cubicBezTo>
                    <a:pt x="0" y="44472"/>
                    <a:pt x="44472" y="0"/>
                    <a:pt x="99330" y="0"/>
                  </a:cubicBezTo>
                  <a:lnTo>
                    <a:pt x="3686286" y="0"/>
                  </a:lnTo>
                  <a:cubicBezTo>
                    <a:pt x="3741144" y="0"/>
                    <a:pt x="3785616" y="44472"/>
                    <a:pt x="3785616" y="99330"/>
                  </a:cubicBezTo>
                  <a:lnTo>
                    <a:pt x="3785616" y="496641"/>
                  </a:lnTo>
                  <a:cubicBezTo>
                    <a:pt x="3785616" y="551499"/>
                    <a:pt x="3741144" y="595971"/>
                    <a:pt x="3686286" y="595971"/>
                  </a:cubicBezTo>
                  <a:lnTo>
                    <a:pt x="99330" y="595971"/>
                  </a:lnTo>
                  <a:cubicBezTo>
                    <a:pt x="44472" y="595971"/>
                    <a:pt x="0" y="551499"/>
                    <a:pt x="0" y="496641"/>
                  </a:cubicBezTo>
                  <a:lnTo>
                    <a:pt x="0" y="993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03" tIns="69098" rIns="109103" bIns="6909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Helvetica" pitchFamily="2" charset="0"/>
                </a:rPr>
                <a:t>Quaternary</a:t>
              </a:r>
              <a:endParaRPr lang="en-IN" sz="2100" b="0" i="0" u="none" kern="1200" dirty="0">
                <a:latin typeface="Helvetica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B027922-28AC-4BAF-A9C6-2BD7236E5061}"/>
                </a:ext>
              </a:extLst>
            </p:cNvPr>
            <p:cNvSpPr/>
            <p:nvPr/>
          </p:nvSpPr>
          <p:spPr>
            <a:xfrm>
              <a:off x="2417379" y="5640216"/>
              <a:ext cx="8936422" cy="476778"/>
            </a:xfrm>
            <a:custGeom>
              <a:avLst/>
              <a:gdLst>
                <a:gd name="connsiteX0" fmla="*/ 79464 w 476777"/>
                <a:gd name="connsiteY0" fmla="*/ 0 h 6729984"/>
                <a:gd name="connsiteX1" fmla="*/ 397313 w 476777"/>
                <a:gd name="connsiteY1" fmla="*/ 0 h 6729984"/>
                <a:gd name="connsiteX2" fmla="*/ 476777 w 476777"/>
                <a:gd name="connsiteY2" fmla="*/ 79464 h 6729984"/>
                <a:gd name="connsiteX3" fmla="*/ 476777 w 476777"/>
                <a:gd name="connsiteY3" fmla="*/ 6729984 h 6729984"/>
                <a:gd name="connsiteX4" fmla="*/ 476777 w 476777"/>
                <a:gd name="connsiteY4" fmla="*/ 6729984 h 6729984"/>
                <a:gd name="connsiteX5" fmla="*/ 0 w 476777"/>
                <a:gd name="connsiteY5" fmla="*/ 6729984 h 6729984"/>
                <a:gd name="connsiteX6" fmla="*/ 0 w 476777"/>
                <a:gd name="connsiteY6" fmla="*/ 6729984 h 6729984"/>
                <a:gd name="connsiteX7" fmla="*/ 0 w 476777"/>
                <a:gd name="connsiteY7" fmla="*/ 79464 h 6729984"/>
                <a:gd name="connsiteX8" fmla="*/ 79464 w 476777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77" h="6729984">
                  <a:moveTo>
                    <a:pt x="476777" y="1121685"/>
                  </a:moveTo>
                  <a:lnTo>
                    <a:pt x="476777" y="5608299"/>
                  </a:lnTo>
                  <a:cubicBezTo>
                    <a:pt x="476777" y="6227788"/>
                    <a:pt x="474257" y="6729977"/>
                    <a:pt x="471147" y="6729977"/>
                  </a:cubicBezTo>
                  <a:lnTo>
                    <a:pt x="0" y="6729977"/>
                  </a:lnTo>
                  <a:lnTo>
                    <a:pt x="0" y="672997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1147" y="7"/>
                  </a:lnTo>
                  <a:cubicBezTo>
                    <a:pt x="474257" y="7"/>
                    <a:pt x="476777" y="502196"/>
                    <a:pt x="476777" y="11216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32799" rIns="42324" bIns="32800" numCol="5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>
                  <a:latin typeface="Helvetica" pitchFamily="2" charset="0"/>
                </a:rPr>
                <a:t>Heavy</a:t>
              </a:r>
              <a:r>
                <a:rPr lang="en-US" sz="1500" i="0" u="none" kern="1200" baseline="0">
                  <a:latin typeface="Helvetica" pitchFamily="2" charset="0"/>
                </a:rPr>
                <a:t> mineral sand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Construction</a:t>
              </a:r>
              <a:r>
                <a:rPr lang="en-US" sz="1500" i="0" u="none" kern="1200" baseline="0" dirty="0">
                  <a:latin typeface="Helvetica" pitchFamily="2" charset="0"/>
                </a:rPr>
                <a:t> </a:t>
              </a:r>
              <a:r>
                <a:rPr lang="en-US" sz="1500" i="0" u="none" kern="1200" dirty="0">
                  <a:latin typeface="Helvetica" pitchFamily="2" charset="0"/>
                </a:rPr>
                <a:t>Aggregates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China clay</a:t>
              </a:r>
              <a:endParaRPr lang="en-IN" sz="1500" i="0" u="none" kern="1200" dirty="0">
                <a:latin typeface="Helvetica" pitchFamily="2" charset="0"/>
              </a:endParaRPr>
            </a:p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i="0" u="none" kern="1200" dirty="0">
                  <a:latin typeface="Helvetica" pitchFamily="2" charset="0"/>
                </a:rPr>
                <a:t>Fire clay</a:t>
              </a:r>
              <a:endParaRPr lang="en-IN" sz="1500" i="0" u="none" kern="1200" dirty="0">
                <a:latin typeface="Helvetica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AA39695-8C69-4460-8EF7-894AC3355AAE}"/>
                </a:ext>
              </a:extLst>
            </p:cNvPr>
            <p:cNvSpPr/>
            <p:nvPr/>
          </p:nvSpPr>
          <p:spPr>
            <a:xfrm>
              <a:off x="838200" y="5580619"/>
              <a:ext cx="1579179" cy="595971"/>
            </a:xfrm>
            <a:custGeom>
              <a:avLst/>
              <a:gdLst>
                <a:gd name="connsiteX0" fmla="*/ 0 w 3785616"/>
                <a:gd name="connsiteY0" fmla="*/ 99330 h 595971"/>
                <a:gd name="connsiteX1" fmla="*/ 99330 w 3785616"/>
                <a:gd name="connsiteY1" fmla="*/ 0 h 595971"/>
                <a:gd name="connsiteX2" fmla="*/ 3686286 w 3785616"/>
                <a:gd name="connsiteY2" fmla="*/ 0 h 595971"/>
                <a:gd name="connsiteX3" fmla="*/ 3785616 w 3785616"/>
                <a:gd name="connsiteY3" fmla="*/ 99330 h 595971"/>
                <a:gd name="connsiteX4" fmla="*/ 3785616 w 3785616"/>
                <a:gd name="connsiteY4" fmla="*/ 496641 h 595971"/>
                <a:gd name="connsiteX5" fmla="*/ 3686286 w 3785616"/>
                <a:gd name="connsiteY5" fmla="*/ 595971 h 595971"/>
                <a:gd name="connsiteX6" fmla="*/ 99330 w 3785616"/>
                <a:gd name="connsiteY6" fmla="*/ 595971 h 595971"/>
                <a:gd name="connsiteX7" fmla="*/ 0 w 3785616"/>
                <a:gd name="connsiteY7" fmla="*/ 496641 h 595971"/>
                <a:gd name="connsiteX8" fmla="*/ 0 w 3785616"/>
                <a:gd name="connsiteY8" fmla="*/ 99330 h 5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595971">
                  <a:moveTo>
                    <a:pt x="0" y="99330"/>
                  </a:moveTo>
                  <a:cubicBezTo>
                    <a:pt x="0" y="44472"/>
                    <a:pt x="44472" y="0"/>
                    <a:pt x="99330" y="0"/>
                  </a:cubicBezTo>
                  <a:lnTo>
                    <a:pt x="3686286" y="0"/>
                  </a:lnTo>
                  <a:cubicBezTo>
                    <a:pt x="3741144" y="0"/>
                    <a:pt x="3785616" y="44472"/>
                    <a:pt x="3785616" y="99330"/>
                  </a:cubicBezTo>
                  <a:lnTo>
                    <a:pt x="3785616" y="496641"/>
                  </a:lnTo>
                  <a:cubicBezTo>
                    <a:pt x="3785616" y="551499"/>
                    <a:pt x="3741144" y="595971"/>
                    <a:pt x="3686286" y="595971"/>
                  </a:cubicBezTo>
                  <a:lnTo>
                    <a:pt x="99330" y="595971"/>
                  </a:lnTo>
                  <a:cubicBezTo>
                    <a:pt x="44472" y="595971"/>
                    <a:pt x="0" y="551499"/>
                    <a:pt x="0" y="496641"/>
                  </a:cubicBezTo>
                  <a:lnTo>
                    <a:pt x="0" y="993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03" tIns="69098" rIns="109103" bIns="6909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Helvetica" pitchFamily="2" charset="0"/>
                </a:rPr>
                <a:t>Tertiary / Quaternary</a:t>
              </a:r>
              <a:endParaRPr lang="en-IN" sz="2100" b="0" i="0" u="none" kern="1200" dirty="0">
                <a:latin typeface="Helvetica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6E0BC6-1B54-404F-893E-E223B3DE6306}"/>
              </a:ext>
            </a:extLst>
          </p:cNvPr>
          <p:cNvSpPr txBox="1"/>
          <p:nvPr/>
        </p:nvSpPr>
        <p:spPr>
          <a:xfrm>
            <a:off x="710203" y="1319633"/>
            <a:ext cx="12811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3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53E07A-6641-464C-B29A-57AC2326C13B}"/>
              </a:ext>
            </a:extLst>
          </p:cNvPr>
          <p:cNvSpPr txBox="1"/>
          <p:nvPr/>
        </p:nvSpPr>
        <p:spPr>
          <a:xfrm>
            <a:off x="6064191" y="1319633"/>
            <a:ext cx="12971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3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Minerals</a:t>
            </a:r>
          </a:p>
        </p:txBody>
      </p:sp>
    </p:spTree>
    <p:extLst>
      <p:ext uri="{BB962C8B-B14F-4D97-AF65-F5344CB8AC3E}">
        <p14:creationId xmlns:p14="http://schemas.microsoft.com/office/powerpoint/2010/main" val="12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A9DCE-B91F-411C-B20F-B649AEAB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5037"/>
            <a:ext cx="10515600" cy="1325563"/>
          </a:xfrm>
        </p:spPr>
        <p:txBody>
          <a:bodyPr/>
          <a:lstStyle/>
          <a:p>
            <a:r>
              <a:rPr lang="en-IN" dirty="0"/>
              <a:t>Mineral Inventory of </a:t>
            </a:r>
            <a:r>
              <a:rPr lang="en-IN" dirty="0" smtClean="0"/>
              <a:t>Bihar (IBM Data)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7DC710A-82CC-4923-94E0-79E31CAF4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46" t="15406" r="15600" b="6963"/>
          <a:stretch/>
        </p:blipFill>
        <p:spPr>
          <a:xfrm>
            <a:off x="250723" y="929148"/>
            <a:ext cx="11695471" cy="5338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D7E860-23CA-4B07-8D3A-F5A325E682AB}"/>
              </a:ext>
            </a:extLst>
          </p:cNvPr>
          <p:cNvSpPr txBox="1"/>
          <p:nvPr/>
        </p:nvSpPr>
        <p:spPr>
          <a:xfrm>
            <a:off x="0" y="6567972"/>
            <a:ext cx="2334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Indian Bureau of Mines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8387" y="929148"/>
            <a:ext cx="943897" cy="221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C1977-F702-416D-905C-06CA3511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Resource of </a:t>
            </a:r>
            <a:r>
              <a:rPr lang="en-US" dirty="0" smtClean="0"/>
              <a:t>Bihar (IBM Data)</a:t>
            </a:r>
            <a:endParaRPr lang="en-IN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7E9404BC-B019-4BDF-AC49-AB6D4A655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5" t="24405" r="11654" b="33198"/>
          <a:stretch/>
        </p:blipFill>
        <p:spPr>
          <a:xfrm>
            <a:off x="838200" y="2530147"/>
            <a:ext cx="10515600" cy="2942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2697" y="2698953"/>
            <a:ext cx="1209368" cy="309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FCEFF-7E7F-4ACA-873A-707A0619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73" y="0"/>
            <a:ext cx="10515600" cy="1325563"/>
          </a:xfrm>
        </p:spPr>
        <p:txBody>
          <a:bodyPr/>
          <a:lstStyle/>
          <a:p>
            <a:r>
              <a:rPr lang="en-IN" dirty="0"/>
              <a:t>Mineral </a:t>
            </a:r>
            <a:r>
              <a:rPr lang="en-IN" dirty="0" smtClean="0"/>
              <a:t>Resource</a:t>
            </a:r>
            <a:r>
              <a:rPr lang="en-IN" dirty="0" smtClean="0"/>
              <a:t> </a:t>
            </a:r>
            <a:r>
              <a:rPr lang="en-IN" dirty="0"/>
              <a:t>in </a:t>
            </a:r>
            <a:r>
              <a:rPr lang="en-IN" dirty="0" smtClean="0"/>
              <a:t>Bihar (</a:t>
            </a:r>
            <a:r>
              <a:rPr lang="en-IN" dirty="0" err="1" smtClean="0"/>
              <a:t>GoB</a:t>
            </a:r>
            <a:r>
              <a:rPr lang="en-IN" dirty="0" smtClean="0"/>
              <a:t>)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A67AB19-6D24-465B-9C51-BB5E768A0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404999"/>
              </p:ext>
            </p:extLst>
          </p:nvPr>
        </p:nvGraphicFramePr>
        <p:xfrm>
          <a:off x="838200" y="1690688"/>
          <a:ext cx="10515600" cy="446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4151504181"/>
                    </a:ext>
                  </a:extLst>
                </a:gridCol>
                <a:gridCol w="3097924">
                  <a:extLst>
                    <a:ext uri="{9D8B030D-6E8A-4147-A177-3AD203B41FA5}">
                      <a16:colId xmlns:a16="http://schemas.microsoft.com/office/drawing/2014/main" xmlns="" val="1605827289"/>
                    </a:ext>
                  </a:extLst>
                </a:gridCol>
                <a:gridCol w="3912476">
                  <a:extLst>
                    <a:ext uri="{9D8B030D-6E8A-4147-A177-3AD203B41FA5}">
                      <a16:colId xmlns:a16="http://schemas.microsoft.com/office/drawing/2014/main" xmlns="" val="500997489"/>
                    </a:ext>
                  </a:extLst>
                </a:gridCol>
              </a:tblGrid>
              <a:tr h="318678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Helvetica" pitchFamily="2" charset="0"/>
                        </a:rPr>
                        <a:t>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Minerals Availability in India*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Minerals availability in Bihar*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9912909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Limestone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75678.89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210.85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0336853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Pyrites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98.79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53.41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67563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Quartz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2402.18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10.83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037454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Silica sand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-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5.25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0295942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 smtClean="0">
                          <a:effectLst/>
                          <a:latin typeface="Helvetica" pitchFamily="2" charset="0"/>
                        </a:rPr>
                        <a:t>Feldspar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31.28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4.84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2818119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Quartzite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305.07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3.02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0141671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Bauxite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2462.43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1.5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3774822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China clay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1042.46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1.2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8188279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Magnetite stone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3407.82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0.59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8099720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Decorative stone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1047.42mcub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67.91mcub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7456793"/>
                  </a:ext>
                </a:extLst>
              </a:tr>
              <a:tr h="318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Slate/</a:t>
                      </a:r>
                      <a:r>
                        <a:rPr lang="en-IN" sz="1600" dirty="0" err="1">
                          <a:effectLst/>
                          <a:latin typeface="Helvetica" pitchFamily="2" charset="0"/>
                        </a:rPr>
                        <a:t>Phylite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-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4.07mcub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9021353"/>
                  </a:ext>
                </a:extLst>
              </a:tr>
              <a:tr h="519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Gold ore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Helvetica" pitchFamily="2" charset="0"/>
                        </a:rPr>
                        <a:t>1778.79</a:t>
                      </a:r>
                      <a:endParaRPr lang="en-US" sz="16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128.88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Helvetica" pitchFamily="2" charset="0"/>
                        </a:rPr>
                        <a:t>Gold mineral 0.1-0.6 gm / ton gold ore</a:t>
                      </a:r>
                      <a:endParaRPr lang="en-US" sz="16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58042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D1AE43-89B0-4E59-B315-007CB5ABCAC3}"/>
              </a:ext>
            </a:extLst>
          </p:cNvPr>
          <p:cNvSpPr txBox="1"/>
          <p:nvPr/>
        </p:nvSpPr>
        <p:spPr>
          <a:xfrm>
            <a:off x="0" y="6567972"/>
            <a:ext cx="600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Administrative report 2018-19 of the Department of Mines and Geology, GOB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040000-2BB3-465C-9FFE-6570D8906BB9}"/>
              </a:ext>
            </a:extLst>
          </p:cNvPr>
          <p:cNvSpPr txBox="1"/>
          <p:nvPr/>
        </p:nvSpPr>
        <p:spPr>
          <a:xfrm>
            <a:off x="-1" y="6215876"/>
            <a:ext cx="5439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Figures in </a:t>
            </a:r>
            <a:r>
              <a:rPr lang="en-IN" sz="16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 metric </a:t>
            </a:r>
            <a:r>
              <a:rPr lang="en-IN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tons, unless otherwise indicated</a:t>
            </a:r>
          </a:p>
        </p:txBody>
      </p:sp>
    </p:spTree>
    <p:extLst>
      <p:ext uri="{BB962C8B-B14F-4D97-AF65-F5344CB8AC3E}">
        <p14:creationId xmlns:p14="http://schemas.microsoft.com/office/powerpoint/2010/main" val="5513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FCEFF-7E7F-4ACA-873A-707A0619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73" y="0"/>
            <a:ext cx="10515600" cy="1325563"/>
          </a:xfrm>
        </p:spPr>
        <p:txBody>
          <a:bodyPr/>
          <a:lstStyle/>
          <a:p>
            <a:r>
              <a:rPr lang="en-IN" dirty="0"/>
              <a:t>Mineral </a:t>
            </a:r>
            <a:r>
              <a:rPr lang="en-IN" dirty="0" smtClean="0"/>
              <a:t>Revenue</a:t>
            </a:r>
            <a:r>
              <a:rPr lang="en-IN" dirty="0" smtClean="0"/>
              <a:t> in </a:t>
            </a:r>
            <a:r>
              <a:rPr lang="en-IN" dirty="0"/>
              <a:t>Bihar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D1AE43-89B0-4E59-B315-007CB5ABCAC3}"/>
              </a:ext>
            </a:extLst>
          </p:cNvPr>
          <p:cNvSpPr txBox="1"/>
          <p:nvPr/>
        </p:nvSpPr>
        <p:spPr>
          <a:xfrm>
            <a:off x="0" y="6567972"/>
            <a:ext cx="600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Administrative report 2018-19 of the Department of Mines and Geology, GOB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123757"/>
              </p:ext>
            </p:extLst>
          </p:nvPr>
        </p:nvGraphicFramePr>
        <p:xfrm>
          <a:off x="1125058" y="1112899"/>
          <a:ext cx="9763430" cy="51029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00671"/>
                <a:gridCol w="1654253"/>
                <a:gridCol w="1654253"/>
                <a:gridCol w="1654253"/>
              </a:tblGrid>
              <a:tr h="24665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Revenue Collection from the Mining Sector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57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figure in Lakh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2017-18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2018-19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2019-20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Major Mineral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Lime Stone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152.85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588.59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1004.11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Minor Mineral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85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Sand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41066.77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76740.68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87431.42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85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Work division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41893.12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43687.67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52396.58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85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Stone/Crusher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12784.91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16283.65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9104.26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Bricks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3934.47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4154.60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6218.30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Ordinary earth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485.42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702.41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417.16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Transit Pass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1039.12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0.00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0.00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Penalty/Others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1636.48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6382.73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4355.64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Arrears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Certificate Case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174.31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220.03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182.91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4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Bihar State Mining Corporation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5100.00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6917.00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NA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43375" y="254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rgbClr val="002060"/>
            </a:solidFill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FBFA60F21814E9CF8F50531489F39" ma:contentTypeVersion="10" ma:contentTypeDescription="Create a new document." ma:contentTypeScope="" ma:versionID="59de908b36ae40d69772a2c9dfa9aafa">
  <xsd:schema xmlns:xsd="http://www.w3.org/2001/XMLSchema" xmlns:xs="http://www.w3.org/2001/XMLSchema" xmlns:p="http://schemas.microsoft.com/office/2006/metadata/properties" xmlns:ns3="7797839b-cda2-46c2-8629-d69b17d0aa93" xmlns:ns4="cf61056e-78f3-45f0-a217-4f00412cf5e7" targetNamespace="http://schemas.microsoft.com/office/2006/metadata/properties" ma:root="true" ma:fieldsID="f721982bad11cc60272b5194db46d4c3" ns3:_="" ns4:_="">
    <xsd:import namespace="7797839b-cda2-46c2-8629-d69b17d0aa93"/>
    <xsd:import namespace="cf61056e-78f3-45f0-a217-4f00412cf5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839b-cda2-46c2-8629-d69b17d0a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1056e-78f3-45f0-a217-4f00412cf5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56619-DC32-4326-9D7E-F0372BEEDF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7839b-cda2-46c2-8629-d69b17d0aa93"/>
    <ds:schemaRef ds:uri="cf61056e-78f3-45f0-a217-4f00412cf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06DEA7-DD8B-4C63-A1F9-F4FC4A85DCBF}">
  <ds:schemaRefs>
    <ds:schemaRef ds:uri="http://purl.org/dc/elements/1.1/"/>
    <ds:schemaRef ds:uri="http://schemas.microsoft.com/office/2006/metadata/properties"/>
    <ds:schemaRef ds:uri="cf61056e-78f3-45f0-a217-4f00412cf5e7"/>
    <ds:schemaRef ds:uri="http://purl.org/dc/terms/"/>
    <ds:schemaRef ds:uri="http://schemas.microsoft.com/office/2006/documentManagement/types"/>
    <ds:schemaRef ds:uri="7797839b-cda2-46c2-8629-d69b17d0aa9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74CF87-608D-40F6-9BED-01E3FE843A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1672</Words>
  <Application>Microsoft Office PowerPoint</Application>
  <PresentationFormat>Widescreen</PresentationFormat>
  <Paragraphs>406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Aharoni</vt:lpstr>
      <vt:lpstr>Arial</vt:lpstr>
      <vt:lpstr>Calibri</vt:lpstr>
      <vt:lpstr>Georgia</vt:lpstr>
      <vt:lpstr>Helvetica</vt:lpstr>
      <vt:lpstr>Office Theme</vt:lpstr>
      <vt:lpstr>Workshop on the Mining Sector Presentation to The Office of the Principal Accountant General (Audit), Bihar  Part 2 Optimising Mineral Development in Bihar Brookings Institution India Center, New Delhi June 25, 2020</vt:lpstr>
      <vt:lpstr>Contents</vt:lpstr>
      <vt:lpstr>Mineral Potential and Opportunities in Bihar</vt:lpstr>
      <vt:lpstr>Geology of Bihar</vt:lpstr>
      <vt:lpstr>Mineral Potential of Bihar</vt:lpstr>
      <vt:lpstr>Mineral Inventory of Bihar (IBM Data)</vt:lpstr>
      <vt:lpstr>Coal Resource of Bihar (IBM Data)</vt:lpstr>
      <vt:lpstr>Mineral Resource in Bihar (GoB)</vt:lpstr>
      <vt:lpstr>Mineral Revenue in Bihar</vt:lpstr>
      <vt:lpstr>Yearwise Revenue Target and Collection from the Mining Sector - Bihar </vt:lpstr>
      <vt:lpstr>Mineral Exploration in Bihar (By GSI)</vt:lpstr>
      <vt:lpstr>Baseline Data Generation: By GSI</vt:lpstr>
      <vt:lpstr>Mineral Value Chain and Entrepreneurial Ecosystem</vt:lpstr>
      <vt:lpstr>Mineral Value Chain and Entrepreneurial Ecosystem</vt:lpstr>
      <vt:lpstr>Projects through the Exploration to Mining Value Chain</vt:lpstr>
      <vt:lpstr>Exploration Success is Rare</vt:lpstr>
      <vt:lpstr>India’s Exploration Potential: India is Under-Explored</vt:lpstr>
      <vt:lpstr>Mineral Exploration Tools</vt:lpstr>
      <vt:lpstr>Exploration Specialists and Consultants</vt:lpstr>
      <vt:lpstr>Prudent Mineral Exploration Policy for India</vt:lpstr>
      <vt:lpstr>India’s Mineral Security Needs in the 21st Century</vt:lpstr>
      <vt:lpstr>India’s Exploration Potential is Never in Doubt</vt:lpstr>
      <vt:lpstr>MMDR 2015 and Impact of Auction Process Rigidity</vt:lpstr>
      <vt:lpstr>Exploration in India – Post-MMDR 2015 (Amendment)</vt:lpstr>
      <vt:lpstr>Mineral Exploration: What would attract Investors!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Government’s Mineral Resolution</dc:title>
  <dc:creator>RChadha@brookings.edu;GSivamani@brookings.edu</dc:creator>
  <cp:lastModifiedBy>CE</cp:lastModifiedBy>
  <cp:revision>259</cp:revision>
  <dcterms:created xsi:type="dcterms:W3CDTF">2019-06-24T09:30:21Z</dcterms:created>
  <dcterms:modified xsi:type="dcterms:W3CDTF">2020-06-25T03:54:36Z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0x010100AE5FBFA60F21814E9CF8F50531489F39</vt:lpwstr>
  </property>
</Properties>
</file>