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56" r:id="rId2"/>
    <p:sldId id="257" r:id="rId3"/>
    <p:sldId id="258" r:id="rId4"/>
    <p:sldId id="259" r:id="rId5"/>
    <p:sldId id="266" r:id="rId6"/>
    <p:sldId id="262" r:id="rId7"/>
    <p:sldId id="269" r:id="rId8"/>
    <p:sldId id="272" r:id="rId9"/>
    <p:sldId id="274" r:id="rId10"/>
    <p:sldId id="277" r:id="rId11"/>
    <p:sldId id="27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0645" autoAdjust="0"/>
  </p:normalViewPr>
  <p:slideViewPr>
    <p:cSldViewPr snapToGrid="0">
      <p:cViewPr varScale="1">
        <p:scale>
          <a:sx n="54" d="100"/>
          <a:sy n="54" d="100"/>
        </p:scale>
        <p:origin x="114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lea\Documents\WORK\PROJECTS\2.%20Notes\2020-03-20%20-%20Covid-19\VirusUpdate.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2400" b="1" dirty="0">
                <a:solidFill>
                  <a:sysClr val="windowText" lastClr="000000"/>
                </a:solidFill>
              </a:rPr>
              <a:t>LIC-LMIC vs Europe Daily c19 Fatalities per million inhabitants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'LIC-LMIC speed (2)'!$B$39</c:f>
              <c:strCache>
                <c:ptCount val="1"/>
                <c:pt idx="0">
                  <c:v>Italy</c:v>
                </c:pt>
              </c:strCache>
            </c:strRef>
          </c:tx>
          <c:spPr>
            <a:ln w="22225" cap="rnd">
              <a:solidFill>
                <a:schemeClr val="accent4"/>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(2)'!$E$39:$CC$39</c:f>
              <c:numCache>
                <c:formatCode>General</c:formatCode>
                <c:ptCount val="77"/>
                <c:pt idx="0">
                  <c:v>1.4230452694417632E-2</c:v>
                </c:pt>
                <c:pt idx="1">
                  <c:v>2.8460905388835264E-2</c:v>
                </c:pt>
                <c:pt idx="2">
                  <c:v>4.9806584430461709E-2</c:v>
                </c:pt>
                <c:pt idx="3">
                  <c:v>7.8267489819296973E-2</c:v>
                </c:pt>
                <c:pt idx="4">
                  <c:v>0.16365020598580277</c:v>
                </c:pt>
                <c:pt idx="5">
                  <c:v>0.31069821716145163</c:v>
                </c:pt>
                <c:pt idx="6">
                  <c:v>0.48383539161019945</c:v>
                </c:pt>
                <c:pt idx="7">
                  <c:v>0.97715775168334407</c:v>
                </c:pt>
                <c:pt idx="8">
                  <c:v>1.7076543233301158</c:v>
                </c:pt>
                <c:pt idx="9">
                  <c:v>2.5401358059535473</c:v>
                </c:pt>
                <c:pt idx="10">
                  <c:v>3.427167357238913</c:v>
                </c:pt>
                <c:pt idx="11">
                  <c:v>4.4446447248897734</c:v>
                </c:pt>
                <c:pt idx="12">
                  <c:v>5.6708353987254263</c:v>
                </c:pt>
                <c:pt idx="13">
                  <c:v>8.0307188038830173</c:v>
                </c:pt>
                <c:pt idx="14">
                  <c:v>9.2948573515704496</c:v>
                </c:pt>
                <c:pt idx="15">
                  <c:v>10.736876557938103</c:v>
                </c:pt>
                <c:pt idx="16">
                  <c:v>12.105371758717931</c:v>
                </c:pt>
                <c:pt idx="17">
                  <c:v>12.582091923980922</c:v>
                </c:pt>
                <c:pt idx="18">
                  <c:v>13.305473269280485</c:v>
                </c:pt>
                <c:pt idx="19">
                  <c:v>13.642260649715036</c:v>
                </c:pt>
                <c:pt idx="20">
                  <c:v>12.662731155915957</c:v>
                </c:pt>
                <c:pt idx="21">
                  <c:v>11.702175599042766</c:v>
                </c:pt>
                <c:pt idx="22">
                  <c:v>10.701300426202058</c:v>
                </c:pt>
                <c:pt idx="23">
                  <c:v>9.8901646226202544</c:v>
                </c:pt>
                <c:pt idx="24">
                  <c:v>9.5154293683339226</c:v>
                </c:pt>
                <c:pt idx="25">
                  <c:v>9.3446639360009112</c:v>
                </c:pt>
                <c:pt idx="26">
                  <c:v>9.2284485723298335</c:v>
                </c:pt>
                <c:pt idx="27">
                  <c:v>8.9106351288211734</c:v>
                </c:pt>
                <c:pt idx="28">
                  <c:v>8.6544869803216571</c:v>
                </c:pt>
                <c:pt idx="29">
                  <c:v>8.1540493939013032</c:v>
                </c:pt>
                <c:pt idx="30">
                  <c:v>7.641753096902268</c:v>
                </c:pt>
                <c:pt idx="31">
                  <c:v>7.0772784733570351</c:v>
                </c:pt>
                <c:pt idx="32">
                  <c:v>6.4297928757610334</c:v>
                </c:pt>
                <c:pt idx="33">
                  <c:v>5.7348724358503054</c:v>
                </c:pt>
                <c:pt idx="34">
                  <c:v>5.5166721612025684</c:v>
                </c:pt>
                <c:pt idx="35">
                  <c:v>4.9854019272776435</c:v>
                </c:pt>
                <c:pt idx="36">
                  <c:v>4.748227715704016</c:v>
                </c:pt>
                <c:pt idx="37">
                  <c:v>4.6604732574217742</c:v>
                </c:pt>
                <c:pt idx="38">
                  <c:v>3.9750397859739919</c:v>
                </c:pt>
                <c:pt idx="39">
                  <c:v>3.7853004167150899</c:v>
                </c:pt>
                <c:pt idx="40">
                  <c:v>3.3441563831881433</c:v>
                </c:pt>
                <c:pt idx="41">
                  <c:v>3.2445432143272201</c:v>
                </c:pt>
                <c:pt idx="42">
                  <c:v>3.0073690027535926</c:v>
                </c:pt>
                <c:pt idx="43">
                  <c:v>2.9030123496611968</c:v>
                </c:pt>
                <c:pt idx="44">
                  <c:v>2.3859725684306894</c:v>
                </c:pt>
                <c:pt idx="45">
                  <c:v>2.0800178355007106</c:v>
                </c:pt>
                <c:pt idx="46">
                  <c:v>1.8641893029687098</c:v>
                </c:pt>
                <c:pt idx="47">
                  <c:v>1.5558628279229945</c:v>
                </c:pt>
                <c:pt idx="48">
                  <c:v>1.4349039800204446</c:v>
                </c:pt>
                <c:pt idx="49">
                  <c:v>1.4183017852102906</c:v>
                </c:pt>
                <c:pt idx="50">
                  <c:v>1.2546515792244879</c:v>
                </c:pt>
                <c:pt idx="51">
                  <c:v>1.2925994530762681</c:v>
                </c:pt>
                <c:pt idx="52">
                  <c:v>1.1479231840163555</c:v>
                </c:pt>
                <c:pt idx="53">
                  <c:v>1.2167037053727074</c:v>
                </c:pt>
                <c:pt idx="54">
                  <c:v>1.133692731321938</c:v>
                </c:pt>
                <c:pt idx="55">
                  <c:v>1.0791426626600038</c:v>
                </c:pt>
                <c:pt idx="56">
                  <c:v>0.96529904110466269</c:v>
                </c:pt>
                <c:pt idx="57">
                  <c:v>0.79216186665591481</c:v>
                </c:pt>
                <c:pt idx="58">
                  <c:v>0.80164883511885987</c:v>
                </c:pt>
                <c:pt idx="59">
                  <c:v>0.68543347144778255</c:v>
                </c:pt>
                <c:pt idx="60">
                  <c:v>0.64037037124879337</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0-7ED0-4058-A320-9E3265FB53A7}"/>
            </c:ext>
          </c:extLst>
        </c:ser>
        <c:ser>
          <c:idx val="1"/>
          <c:order val="1"/>
          <c:tx>
            <c:strRef>
              <c:f>'LIC-LMIC speed (2)'!$B$40</c:f>
              <c:strCache>
                <c:ptCount val="1"/>
                <c:pt idx="0">
                  <c:v>Spain</c:v>
                </c:pt>
              </c:strCache>
            </c:strRef>
          </c:tx>
          <c:spPr>
            <a:ln w="22225" cap="rnd">
              <a:solidFill>
                <a:schemeClr val="accent4"/>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(2)'!$E$40:$CC$40</c:f>
              <c:numCache>
                <c:formatCode>General</c:formatCode>
                <c:ptCount val="77"/>
                <c:pt idx="0">
                  <c:v>1.524102151422597E-2</c:v>
                </c:pt>
                <c:pt idx="1">
                  <c:v>1.524102151422597E-2</c:v>
                </c:pt>
                <c:pt idx="2">
                  <c:v>0.10668715059958178</c:v>
                </c:pt>
                <c:pt idx="3">
                  <c:v>0.2469045485304607</c:v>
                </c:pt>
                <c:pt idx="4">
                  <c:v>0.3993147636727204</c:v>
                </c:pt>
                <c:pt idx="5">
                  <c:v>0.8565454090994995</c:v>
                </c:pt>
                <c:pt idx="6">
                  <c:v>1.6795605708677017</c:v>
                </c:pt>
                <c:pt idx="7">
                  <c:v>2.6854679908066159</c:v>
                </c:pt>
                <c:pt idx="8">
                  <c:v>4.3650285616743174</c:v>
                </c:pt>
                <c:pt idx="9">
                  <c:v>6.7212904877736523</c:v>
                </c:pt>
                <c:pt idx="10">
                  <c:v>10.126134694051734</c:v>
                </c:pt>
                <c:pt idx="11">
                  <c:v>13.302363577616426</c:v>
                </c:pt>
                <c:pt idx="12">
                  <c:v>15.72263779407551</c:v>
                </c:pt>
                <c:pt idx="13">
                  <c:v>17.127859977687145</c:v>
                </c:pt>
                <c:pt idx="14">
                  <c:v>18.523937548390244</c:v>
                </c:pt>
                <c:pt idx="15">
                  <c:v>17.953923343758191</c:v>
                </c:pt>
                <c:pt idx="16">
                  <c:v>17.097377934658692</c:v>
                </c:pt>
                <c:pt idx="17">
                  <c:v>15.957349525394589</c:v>
                </c:pt>
                <c:pt idx="18">
                  <c:v>14.049173631813499</c:v>
                </c:pt>
                <c:pt idx="19">
                  <c:v>13.515737878815589</c:v>
                </c:pt>
                <c:pt idx="20">
                  <c:v>13.22311026574245</c:v>
                </c:pt>
                <c:pt idx="21">
                  <c:v>12.802458071949815</c:v>
                </c:pt>
                <c:pt idx="22">
                  <c:v>11.827032695039351</c:v>
                </c:pt>
                <c:pt idx="23">
                  <c:v>10.488871006090312</c:v>
                </c:pt>
                <c:pt idx="24">
                  <c:v>9.2848303064664606</c:v>
                </c:pt>
                <c:pt idx="25">
                  <c:v>8.3429351768872948</c:v>
                </c:pt>
                <c:pt idx="26">
                  <c:v>7.7424389292267923</c:v>
                </c:pt>
                <c:pt idx="27">
                  <c:v>7.2730154665886326</c:v>
                </c:pt>
                <c:pt idx="28">
                  <c:v>6.6999530576537358</c:v>
                </c:pt>
                <c:pt idx="29">
                  <c:v>6.821881229767544</c:v>
                </c:pt>
                <c:pt idx="30">
                  <c:v>4.822259207101097</c:v>
                </c:pt>
                <c:pt idx="31">
                  <c:v>4.3497875401600918</c:v>
                </c:pt>
                <c:pt idx="32">
                  <c:v>4.1364132389609276</c:v>
                </c:pt>
                <c:pt idx="33">
                  <c:v>3.9840030238186683</c:v>
                </c:pt>
                <c:pt idx="34">
                  <c:v>3.8133035828593376</c:v>
                </c:pt>
                <c:pt idx="35">
                  <c:v>3.3073016685870353</c:v>
                </c:pt>
                <c:pt idx="36">
                  <c:v>2.9415171522456118</c:v>
                </c:pt>
                <c:pt idx="37">
                  <c:v>2.389792173430632</c:v>
                </c:pt>
                <c:pt idx="38">
                  <c:v>3.5633508300260317</c:v>
                </c:pt>
                <c:pt idx="39">
                  <c:v>3.3591211417354034</c:v>
                </c:pt>
                <c:pt idx="40">
                  <c:v>-2.014863044180673</c:v>
                </c:pt>
                <c:pt idx="41">
                  <c:v>-2.5025757326359042</c:v>
                </c:pt>
                <c:pt idx="42">
                  <c:v>-4.7338612823185864</c:v>
                </c:pt>
                <c:pt idx="43">
                  <c:v>0.89312386073364181</c:v>
                </c:pt>
                <c:pt idx="44">
                  <c:v>3.0482043028451939E-2</c:v>
                </c:pt>
                <c:pt idx="45">
                  <c:v>3.9626655936987519E-2</c:v>
                </c:pt>
                <c:pt idx="46">
                  <c:v>2.7433838725606743E-2</c:v>
                </c:pt>
                <c:pt idx="47">
                  <c:v>2.7433838725606743E-2</c:v>
                </c:pt>
                <c:pt idx="48">
                  <c:v>9.1446129085355817E-3</c:v>
                </c:pt>
                <c:pt idx="49">
                  <c:v>3.0482043028451939E-3</c:v>
                </c:pt>
                <c:pt idx="50">
                  <c:v>0</c:v>
                </c:pt>
                <c:pt idx="51">
                  <c:v>0</c:v>
                </c:pt>
                <c:pt idx="52">
                  <c:v>3.5938328730544833</c:v>
                </c:pt>
                <c:pt idx="53">
                  <c:v>3.6182185074772448</c:v>
                </c:pt>
                <c:pt idx="54">
                  <c:v>3.6243149160829353</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1-7ED0-4058-A320-9E3265FB53A7}"/>
            </c:ext>
          </c:extLst>
        </c:ser>
        <c:ser>
          <c:idx val="2"/>
          <c:order val="2"/>
          <c:tx>
            <c:strRef>
              <c:f>'LIC-LMIC speed (2)'!$B$41</c:f>
              <c:strCache>
                <c:ptCount val="1"/>
                <c:pt idx="0">
                  <c:v>United States</c:v>
                </c:pt>
              </c:strCache>
            </c:strRef>
          </c:tx>
          <c:spPr>
            <a:ln w="22225" cap="rnd">
              <a:solidFill>
                <a:schemeClr val="accent4"/>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(2)'!$E$41:$CC$41</c:f>
              <c:numCache>
                <c:formatCode>General</c:formatCode>
                <c:ptCount val="77"/>
                <c:pt idx="0">
                  <c:v>2.5891487051667326E-3</c:v>
                </c:pt>
                <c:pt idx="1">
                  <c:v>4.7467726261390094E-3</c:v>
                </c:pt>
                <c:pt idx="2">
                  <c:v>6.0413469787223761E-3</c:v>
                </c:pt>
                <c:pt idx="3">
                  <c:v>8.1989708996946537E-3</c:v>
                </c:pt>
                <c:pt idx="4">
                  <c:v>8.1989708996946537E-3</c:v>
                </c:pt>
                <c:pt idx="5">
                  <c:v>1.2082693957444752E-2</c:v>
                </c:pt>
                <c:pt idx="6">
                  <c:v>1.7260991367778217E-2</c:v>
                </c:pt>
                <c:pt idx="7">
                  <c:v>2.5459962267472869E-2</c:v>
                </c:pt>
                <c:pt idx="8">
                  <c:v>5.1782974103334649E-2</c:v>
                </c:pt>
                <c:pt idx="9">
                  <c:v>9.1914779033419006E-2</c:v>
                </c:pt>
                <c:pt idx="10">
                  <c:v>0.17347296324617109</c:v>
                </c:pt>
                <c:pt idx="11">
                  <c:v>0.29904667544675761</c:v>
                </c:pt>
                <c:pt idx="12">
                  <c:v>0.49452740268684592</c:v>
                </c:pt>
                <c:pt idx="13">
                  <c:v>0.79875237554393697</c:v>
                </c:pt>
                <c:pt idx="14">
                  <c:v>1.1133339432216949</c:v>
                </c:pt>
                <c:pt idx="15">
                  <c:v>1.7640733177869337</c:v>
                </c:pt>
                <c:pt idx="16">
                  <c:v>2.3518100738597822</c:v>
                </c:pt>
                <c:pt idx="17">
                  <c:v>3.0802239095800226</c:v>
                </c:pt>
                <c:pt idx="18">
                  <c:v>3.804322497458319</c:v>
                </c:pt>
                <c:pt idx="19">
                  <c:v>4.5901291294764226</c:v>
                </c:pt>
                <c:pt idx="20">
                  <c:v>5.2244705622422716</c:v>
                </c:pt>
                <c:pt idx="21">
                  <c:v>5.4631037679018055</c:v>
                </c:pt>
                <c:pt idx="22">
                  <c:v>6.9768927108559549</c:v>
                </c:pt>
                <c:pt idx="23">
                  <c:v>7.8869784807220613</c:v>
                </c:pt>
                <c:pt idx="24">
                  <c:v>8.0151413416278157</c:v>
                </c:pt>
                <c:pt idx="25">
                  <c:v>8.2015600483998199</c:v>
                </c:pt>
                <c:pt idx="26">
                  <c:v>7.1974018755793221</c:v>
                </c:pt>
                <c:pt idx="27">
                  <c:v>6.161742393512629</c:v>
                </c:pt>
                <c:pt idx="28">
                  <c:v>5.9144786921692063</c:v>
                </c:pt>
                <c:pt idx="29">
                  <c:v>6.1198844894457665</c:v>
                </c:pt>
                <c:pt idx="30">
                  <c:v>6.0633547427162933</c:v>
                </c:pt>
                <c:pt idx="31">
                  <c:v>5.5261063863941962</c:v>
                </c:pt>
                <c:pt idx="32">
                  <c:v>5.4902898293060565</c:v>
                </c:pt>
                <c:pt idx="33">
                  <c:v>5.4648298670385831</c:v>
                </c:pt>
                <c:pt idx="34">
                  <c:v>5.3547910470689972</c:v>
                </c:pt>
                <c:pt idx="35">
                  <c:v>5.070416214284851</c:v>
                </c:pt>
                <c:pt idx="36">
                  <c:v>4.6181782404490619</c:v>
                </c:pt>
                <c:pt idx="37">
                  <c:v>4.4826794582120026</c:v>
                </c:pt>
                <c:pt idx="38">
                  <c:v>4.3299196846071659</c:v>
                </c:pt>
                <c:pt idx="39">
                  <c:v>4.1141572925099377</c:v>
                </c:pt>
                <c:pt idx="40">
                  <c:v>3.7956920017744298</c:v>
                </c:pt>
                <c:pt idx="41">
                  <c:v>3.5958960266923969</c:v>
                </c:pt>
                <c:pt idx="42">
                  <c:v>3.3948054772577807</c:v>
                </c:pt>
                <c:pt idx="43">
                  <c:v>3.0219680637137714</c:v>
                </c:pt>
                <c:pt idx="44">
                  <c:v>2.946882751263936</c:v>
                </c:pt>
                <c:pt idx="45">
                  <c:v>2.8752496370876566</c:v>
                </c:pt>
                <c:pt idx="46">
                  <c:v>3.1350275571727186</c:v>
                </c:pt>
                <c:pt idx="47">
                  <c:v>2.8454744269782388</c:v>
                </c:pt>
                <c:pt idx="48">
                  <c:v>2.5982107256348161</c:v>
                </c:pt>
                <c:pt idx="49">
                  <c:v>2.5287352353795089</c:v>
                </c:pt>
                <c:pt idx="50">
                  <c:v>2.480835984333924</c:v>
                </c:pt>
                <c:pt idx="51">
                  <c:v>2.3846059574585605</c:v>
                </c:pt>
                <c:pt idx="52">
                  <c:v>2.2516963239266685</c:v>
                </c:pt>
                <c:pt idx="53">
                  <c:v>2.1390683552519154</c:v>
                </c:pt>
                <c:pt idx="54">
                  <c:v>1.9910553542732172</c:v>
                </c:pt>
                <c:pt idx="55">
                  <c:v>1.8482206507048526</c:v>
                </c:pt>
                <c:pt idx="56">
                  <c:v>1.8447684524312968</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2-7ED0-4058-A320-9E3265FB53A7}"/>
            </c:ext>
          </c:extLst>
        </c:ser>
        <c:ser>
          <c:idx val="3"/>
          <c:order val="3"/>
          <c:tx>
            <c:strRef>
              <c:f>'LIC-LMIC speed (2)'!$B$42</c:f>
              <c:strCache>
                <c:ptCount val="1"/>
                <c:pt idx="0">
                  <c:v>United Kingdom</c:v>
                </c:pt>
              </c:strCache>
            </c:strRef>
          </c:tx>
          <c:spPr>
            <a:ln w="22225" cap="rnd">
              <a:solidFill>
                <a:schemeClr val="accent4"/>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(2)'!$E$42:$CC$42</c:f>
              <c:numCache>
                <c:formatCode>General</c:formatCode>
                <c:ptCount val="77"/>
                <c:pt idx="0">
                  <c:v>1.486878299011226E-2</c:v>
                </c:pt>
                <c:pt idx="1">
                  <c:v>1.9117006701572906E-2</c:v>
                </c:pt>
                <c:pt idx="2">
                  <c:v>5.5226908248988398E-2</c:v>
                </c:pt>
                <c:pt idx="3">
                  <c:v>0.13169493505528002</c:v>
                </c:pt>
                <c:pt idx="4">
                  <c:v>0.22940408041887486</c:v>
                </c:pt>
                <c:pt idx="5">
                  <c:v>0.39083658145437944</c:v>
                </c:pt>
                <c:pt idx="6">
                  <c:v>0.51403506908673813</c:v>
                </c:pt>
                <c:pt idx="7">
                  <c:v>0.90699576239684787</c:v>
                </c:pt>
                <c:pt idx="8">
                  <c:v>1.5272364242701022</c:v>
                </c:pt>
                <c:pt idx="9">
                  <c:v>2.5595547861550392</c:v>
                </c:pt>
                <c:pt idx="10">
                  <c:v>3.5770043650498637</c:v>
                </c:pt>
                <c:pt idx="11">
                  <c:v>5.0999925656085052</c:v>
                </c:pt>
                <c:pt idx="12">
                  <c:v>7.0095691239100653</c:v>
                </c:pt>
                <c:pt idx="13">
                  <c:v>8.9127733466444354</c:v>
                </c:pt>
                <c:pt idx="14">
                  <c:v>10.718268424015209</c:v>
                </c:pt>
                <c:pt idx="15">
                  <c:v>12.449419586435422</c:v>
                </c:pt>
                <c:pt idx="16">
                  <c:v>13.547585415847999</c:v>
                </c:pt>
                <c:pt idx="17">
                  <c:v>14.01064180039721</c:v>
                </c:pt>
                <c:pt idx="18">
                  <c:v>13.615556995231369</c:v>
                </c:pt>
                <c:pt idx="19">
                  <c:v>12.997440445213845</c:v>
                </c:pt>
                <c:pt idx="20">
                  <c:v>13.184362288518114</c:v>
                </c:pt>
                <c:pt idx="21">
                  <c:v>13.063287912741487</c:v>
                </c:pt>
                <c:pt idx="22">
                  <c:v>12.411185573032277</c:v>
                </c:pt>
                <c:pt idx="23">
                  <c:v>11.982114978174751</c:v>
                </c:pt>
                <c:pt idx="24">
                  <c:v>11.347005533311386</c:v>
                </c:pt>
                <c:pt idx="25">
                  <c:v>10.699151417313637</c:v>
                </c:pt>
                <c:pt idx="26">
                  <c:v>10.021559735335664</c:v>
                </c:pt>
                <c:pt idx="27">
                  <c:v>9.3269751585118481</c:v>
                </c:pt>
                <c:pt idx="28">
                  <c:v>8.7619614048875825</c:v>
                </c:pt>
                <c:pt idx="29">
                  <c:v>8.1650859734273613</c:v>
                </c:pt>
                <c:pt idx="30">
                  <c:v>7.3409305734039956</c:v>
                </c:pt>
                <c:pt idx="31">
                  <c:v>7.0754165914377056</c:v>
                </c:pt>
                <c:pt idx="32">
                  <c:v>6.6059878713213038</c:v>
                </c:pt>
                <c:pt idx="33">
                  <c:v>5.8561763862485003</c:v>
                </c:pt>
                <c:pt idx="34">
                  <c:v>5.9071550707860281</c:v>
                </c:pt>
                <c:pt idx="35">
                  <c:v>5.6267723058296255</c:v>
                </c:pt>
                <c:pt idx="36">
                  <c:v>5.1573435857132237</c:v>
                </c:pt>
                <c:pt idx="37">
                  <c:v>4.6921630893082833</c:v>
                </c:pt>
                <c:pt idx="38">
                  <c:v>4.4988689104368236</c:v>
                </c:pt>
                <c:pt idx="39">
                  <c:v>3.729940418662447</c:v>
                </c:pt>
                <c:pt idx="40">
                  <c:v>3.7554297609312108</c:v>
                </c:pt>
                <c:pt idx="41">
                  <c:v>3.6024937073186276</c:v>
                </c:pt>
                <c:pt idx="42">
                  <c:v>4.9300636171500791</c:v>
                </c:pt>
                <c:pt idx="43">
                  <c:v>4.3905392057945773</c:v>
                </c:pt>
                <c:pt idx="44">
                  <c:v>4.4372696666206446</c:v>
                </c:pt>
                <c:pt idx="45">
                  <c:v>3.2966216000934612</c:v>
                </c:pt>
                <c:pt idx="46">
                  <c:v>2.9737565980224518</c:v>
                </c:pt>
                <c:pt idx="47">
                  <c:v>2.5914164639909938</c:v>
                </c:pt>
                <c:pt idx="48">
                  <c:v>2.4554733052242534</c:v>
                </c:pt>
                <c:pt idx="49">
                  <c:v>2.3067854753231307</c:v>
                </c:pt>
                <c:pt idx="50">
                  <c:v>2.1432288624318958</c:v>
                </c:pt>
                <c:pt idx="51">
                  <c:v>1.9690516902620094</c:v>
                </c:pt>
                <c:pt idx="52">
                  <c:v>1.9350659005703241</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3-7ED0-4058-A320-9E3265FB53A7}"/>
            </c:ext>
          </c:extLst>
        </c:ser>
        <c:ser>
          <c:idx val="4"/>
          <c:order val="4"/>
          <c:tx>
            <c:strRef>
              <c:f>'LIC-LMIC speed (2)'!$B$43</c:f>
              <c:strCache>
                <c:ptCount val="1"/>
                <c:pt idx="0">
                  <c:v>Netherlands</c:v>
                </c:pt>
              </c:strCache>
            </c:strRef>
          </c:tx>
          <c:spPr>
            <a:ln w="22225" cap="rnd">
              <a:solidFill>
                <a:schemeClr val="accent4"/>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(2)'!$E$43:$CC$43</c:f>
              <c:numCache>
                <c:formatCode>General</c:formatCode>
                <c:ptCount val="77"/>
                <c:pt idx="0">
                  <c:v>4.1333586845999325E-2</c:v>
                </c:pt>
                <c:pt idx="1">
                  <c:v>3.306686947679946E-2</c:v>
                </c:pt>
                <c:pt idx="2">
                  <c:v>0.14053419527639771</c:v>
                </c:pt>
                <c:pt idx="3">
                  <c:v>0.32240197739879478</c:v>
                </c:pt>
                <c:pt idx="4">
                  <c:v>0.5869369332131904</c:v>
                </c:pt>
                <c:pt idx="5">
                  <c:v>1.0250729537807832</c:v>
                </c:pt>
                <c:pt idx="6">
                  <c:v>1.5624095827787745</c:v>
                </c:pt>
                <c:pt idx="7">
                  <c:v>2.4634817760215597</c:v>
                </c:pt>
                <c:pt idx="8">
                  <c:v>3.637355642447941</c:v>
                </c:pt>
                <c:pt idx="9">
                  <c:v>4.8938966825663206</c:v>
                </c:pt>
                <c:pt idx="10">
                  <c:v>6.3075053526994971</c:v>
                </c:pt>
                <c:pt idx="11">
                  <c:v>7.4813792191258779</c:v>
                </c:pt>
                <c:pt idx="12">
                  <c:v>8.3659179776302643</c:v>
                </c:pt>
                <c:pt idx="13">
                  <c:v>8.2915175213074654</c:v>
                </c:pt>
                <c:pt idx="14">
                  <c:v>8.8867211718898549</c:v>
                </c:pt>
                <c:pt idx="15">
                  <c:v>8.4651185860606617</c:v>
                </c:pt>
                <c:pt idx="16">
                  <c:v>8.0269825654930695</c:v>
                </c:pt>
                <c:pt idx="17">
                  <c:v>6.9771094596046863</c:v>
                </c:pt>
                <c:pt idx="18">
                  <c:v>7.597113262294676</c:v>
                </c:pt>
                <c:pt idx="19">
                  <c:v>7.9195152396934709</c:v>
                </c:pt>
                <c:pt idx="20">
                  <c:v>7.6715137186174749</c:v>
                </c:pt>
                <c:pt idx="21">
                  <c:v>7.6053799796638764</c:v>
                </c:pt>
                <c:pt idx="22">
                  <c:v>6.8613754164358882</c:v>
                </c:pt>
                <c:pt idx="23">
                  <c:v>6.5389734390370933</c:v>
                </c:pt>
                <c:pt idx="24">
                  <c:v>5.3733662899799128</c:v>
                </c:pt>
                <c:pt idx="25">
                  <c:v>5.1088313341655169</c:v>
                </c:pt>
                <c:pt idx="26">
                  <c:v>4.7781626393975225</c:v>
                </c:pt>
                <c:pt idx="27">
                  <c:v>4.6624285962287244</c:v>
                </c:pt>
                <c:pt idx="28">
                  <c:v>4.0754916630155336</c:v>
                </c:pt>
                <c:pt idx="29">
                  <c:v>3.8522902940471373</c:v>
                </c:pt>
                <c:pt idx="30">
                  <c:v>3.1744194697727481</c:v>
                </c:pt>
                <c:pt idx="31">
                  <c:v>2.8272173402663539</c:v>
                </c:pt>
                <c:pt idx="32">
                  <c:v>2.4965486454983594</c:v>
                </c:pt>
                <c:pt idx="33">
                  <c:v>2.0501459075615664</c:v>
                </c:pt>
                <c:pt idx="34">
                  <c:v>1.9674787338695681</c:v>
                </c:pt>
                <c:pt idx="35">
                  <c:v>1.5376094306711749</c:v>
                </c:pt>
                <c:pt idx="36">
                  <c:v>1.1986740185339806</c:v>
                </c:pt>
                <c:pt idx="37">
                  <c:v>1.1738738664263808</c:v>
                </c:pt>
                <c:pt idx="38">
                  <c:v>1.1656071490571811</c:v>
                </c:pt>
                <c:pt idx="39">
                  <c:v>1.0581398232575827</c:v>
                </c:pt>
                <c:pt idx="40">
                  <c:v>1.1573404316879812</c:v>
                </c:pt>
                <c:pt idx="41">
                  <c:v>1.0912066927343822</c:v>
                </c:pt>
                <c:pt idx="42">
                  <c:v>0.87627204113518575</c:v>
                </c:pt>
                <c:pt idx="43">
                  <c:v>0.61173708532079007</c:v>
                </c:pt>
                <c:pt idx="44">
                  <c:v>0.47120289004439231</c:v>
                </c:pt>
                <c:pt idx="45">
                  <c:v>0.52906991162879136</c:v>
                </c:pt>
                <c:pt idx="46">
                  <c:v>0.44640273793679275</c:v>
                </c:pt>
                <c:pt idx="47">
                  <c:v>0.38026899898319383</c:v>
                </c:pt>
                <c:pt idx="48">
                  <c:v>0.35546884687559421</c:v>
                </c:pt>
                <c:pt idx="49">
                  <c:v>0.26453495581439568</c:v>
                </c:pt>
                <c:pt idx="50">
                  <c:v>0.23146808633759625</c:v>
                </c:pt>
                <c:pt idx="51">
                  <c:v>0.25626823844519581</c:v>
                </c:pt>
                <c:pt idx="52">
                  <c:v>0.20666793422999663</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4-7ED0-4058-A320-9E3265FB53A7}"/>
            </c:ext>
          </c:extLst>
        </c:ser>
        <c:ser>
          <c:idx val="6"/>
          <c:order val="5"/>
          <c:tx>
            <c:strRef>
              <c:f>'LIC-LMIC speed (2)'!$B$44</c:f>
              <c:strCache>
                <c:ptCount val="1"/>
                <c:pt idx="0">
                  <c:v>India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(2)'!$E$44:$CC$44</c:f>
              <c:numCache>
                <c:formatCode>General</c:formatCode>
                <c:ptCount val="77"/>
                <c:pt idx="0">
                  <c:v>5.2154507938385506E-4</c:v>
                </c:pt>
                <c:pt idx="1">
                  <c:v>6.2585409526062601E-4</c:v>
                </c:pt>
                <c:pt idx="2">
                  <c:v>1.356017206398023E-3</c:v>
                </c:pt>
                <c:pt idx="3">
                  <c:v>2.190489333412191E-3</c:v>
                </c:pt>
                <c:pt idx="4">
                  <c:v>2.3991073651657329E-3</c:v>
                </c:pt>
                <c:pt idx="5">
                  <c:v>3.859433587440527E-3</c:v>
                </c:pt>
                <c:pt idx="6">
                  <c:v>5.1111417779617788E-3</c:v>
                </c:pt>
                <c:pt idx="7">
                  <c:v>8.344721270141681E-3</c:v>
                </c:pt>
                <c:pt idx="8">
                  <c:v>1.1891227809951894E-2</c:v>
                </c:pt>
                <c:pt idx="9">
                  <c:v>1.4916189270378254E-2</c:v>
                </c:pt>
                <c:pt idx="10">
                  <c:v>2.0444567111847115E-2</c:v>
                </c:pt>
                <c:pt idx="11">
                  <c:v>2.3469528572273475E-2</c:v>
                </c:pt>
                <c:pt idx="12">
                  <c:v>2.5868635937439211E-2</c:v>
                </c:pt>
                <c:pt idx="13">
                  <c:v>2.513847282630181E-2</c:v>
                </c:pt>
                <c:pt idx="14">
                  <c:v>2.4512618731041186E-2</c:v>
                </c:pt>
                <c:pt idx="15">
                  <c:v>2.7433271175590773E-2</c:v>
                </c:pt>
                <c:pt idx="16">
                  <c:v>2.9310833461372653E-2</c:v>
                </c:pt>
                <c:pt idx="17">
                  <c:v>3.306595803293641E-2</c:v>
                </c:pt>
                <c:pt idx="18">
                  <c:v>3.5882301461609228E-2</c:v>
                </c:pt>
                <c:pt idx="19">
                  <c:v>4.0993443239571006E-2</c:v>
                </c:pt>
                <c:pt idx="20">
                  <c:v>4.6208894033409553E-2</c:v>
                </c:pt>
                <c:pt idx="21">
                  <c:v>5.2258816954262273E-2</c:v>
                </c:pt>
                <c:pt idx="22">
                  <c:v>7.1660293907341674E-2</c:v>
                </c:pt>
                <c:pt idx="23">
                  <c:v>7.7084362732933773E-2</c:v>
                </c:pt>
                <c:pt idx="24">
                  <c:v>8.4281684828430972E-2</c:v>
                </c:pt>
                <c:pt idx="25">
                  <c:v>7.5624036510658979E-2</c:v>
                </c:pt>
                <c:pt idx="26">
                  <c:v>7.9900706161606591E-2</c:v>
                </c:pt>
                <c:pt idx="27">
                  <c:v>8.042225124099045E-2</c:v>
                </c:pt>
                <c:pt idx="28">
                  <c:v>8.5846320066582535E-2</c:v>
                </c:pt>
                <c:pt idx="29">
                  <c:v>9.2626406098572645E-2</c:v>
                </c:pt>
                <c:pt idx="30">
                  <c:v>9.7424620828904115E-2</c:v>
                </c:pt>
                <c:pt idx="31">
                  <c:v>0.10378747079738715</c:v>
                </c:pt>
                <c:pt idx="32">
                  <c:v>0.10472625194027808</c:v>
                </c:pt>
                <c:pt idx="33">
                  <c:v>0.11432268140094103</c:v>
                </c:pt>
                <c:pt idx="34">
                  <c:v>0.13049057886184054</c:v>
                </c:pt>
                <c:pt idx="35">
                  <c:v>0.14321627879880658</c:v>
                </c:pt>
                <c:pt idx="36">
                  <c:v>0.15416872546586755</c:v>
                </c:pt>
                <c:pt idx="37">
                  <c:v>0.17127540406965799</c:v>
                </c:pt>
                <c:pt idx="38">
                  <c:v>0.18410541302250083</c:v>
                </c:pt>
                <c:pt idx="39">
                  <c:v>0.19484924165780823</c:v>
                </c:pt>
                <c:pt idx="40">
                  <c:v>0.21143437518221483</c:v>
                </c:pt>
                <c:pt idx="41">
                  <c:v>0.23386081359572058</c:v>
                </c:pt>
                <c:pt idx="42">
                  <c:v>0.24877700286609886</c:v>
                </c:pt>
                <c:pt idx="43">
                  <c:v>0.43371688801561381</c:v>
                </c:pt>
                <c:pt idx="44">
                  <c:v>0.42505923969784182</c:v>
                </c:pt>
                <c:pt idx="45">
                  <c:v>0.42339029544381351</c:v>
                </c:pt>
                <c:pt idx="46">
                  <c:v>0.42881436426940561</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5-7ED0-4058-A320-9E3265FB53A7}"/>
            </c:ext>
          </c:extLst>
        </c:ser>
        <c:ser>
          <c:idx val="7"/>
          <c:order val="6"/>
          <c:tx>
            <c:strRef>
              <c:f>'LIC-LMIC speed (2)'!$B$45</c:f>
              <c:strCache>
                <c:ptCount val="1"/>
                <c:pt idx="0">
                  <c:v>Indonesia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(2)'!$E$45:$CC$45</c:f>
              <c:numCache>
                <c:formatCode>General</c:formatCode>
                <c:ptCount val="77"/>
                <c:pt idx="0">
                  <c:v>2.6468260585319112E-3</c:v>
                </c:pt>
                <c:pt idx="1">
                  <c:v>2.6468260585319112E-3</c:v>
                </c:pt>
                <c:pt idx="2">
                  <c:v>#N/A</c:v>
                </c:pt>
                <c:pt idx="3">
                  <c:v>1.7998417198016998E-2</c:v>
                </c:pt>
                <c:pt idx="4">
                  <c:v>2.3292069315080821E-2</c:v>
                </c:pt>
                <c:pt idx="5">
                  <c:v>2.8056356220438259E-2</c:v>
                </c:pt>
                <c:pt idx="6">
                  <c:v>3.2820643125795704E-2</c:v>
                </c:pt>
                <c:pt idx="7">
                  <c:v>3.4938103972621232E-2</c:v>
                </c:pt>
                <c:pt idx="8">
                  <c:v>4.2878582148216965E-2</c:v>
                </c:pt>
                <c:pt idx="9">
                  <c:v>4.870159947698717E-2</c:v>
                </c:pt>
                <c:pt idx="10">
                  <c:v>4.7113503841868021E-2</c:v>
                </c:pt>
                <c:pt idx="11">
                  <c:v>4.6054773418455257E-2</c:v>
                </c:pt>
                <c:pt idx="12">
                  <c:v>4.3937312571629729E-2</c:v>
                </c:pt>
                <c:pt idx="13">
                  <c:v>6.6170651463297786E-2</c:v>
                </c:pt>
                <c:pt idx="14">
                  <c:v>9.2638912048616892E-2</c:v>
                </c:pt>
                <c:pt idx="15">
                  <c:v>0.12598892038611897</c:v>
                </c:pt>
                <c:pt idx="16">
                  <c:v>0.11434288572857858</c:v>
                </c:pt>
                <c:pt idx="17">
                  <c:v>0.11010796403492751</c:v>
                </c:pt>
                <c:pt idx="18">
                  <c:v>0.10110875543591902</c:v>
                </c:pt>
                <c:pt idx="19">
                  <c:v>8.7874625143259458E-2</c:v>
                </c:pt>
                <c:pt idx="20">
                  <c:v>8.9462720778378607E-2</c:v>
                </c:pt>
                <c:pt idx="21">
                  <c:v>8.5227799084727551E-2</c:v>
                </c:pt>
                <c:pt idx="22">
                  <c:v>8.3110338237902023E-2</c:v>
                </c:pt>
                <c:pt idx="23">
                  <c:v>7.6757955697425426E-2</c:v>
                </c:pt>
                <c:pt idx="24">
                  <c:v>5.8759538499408431E-2</c:v>
                </c:pt>
                <c:pt idx="25">
                  <c:v>5.2407155958931848E-2</c:v>
                </c:pt>
                <c:pt idx="26">
                  <c:v>5.8759538499408431E-2</c:v>
                </c:pt>
                <c:pt idx="27">
                  <c:v>7.5699225274012669E-2</c:v>
                </c:pt>
                <c:pt idx="28">
                  <c:v>6.7758747098416935E-2</c:v>
                </c:pt>
                <c:pt idx="29">
                  <c:v>7.1464303580361613E-2</c:v>
                </c:pt>
                <c:pt idx="30">
                  <c:v>5.9818268922821195E-2</c:v>
                </c:pt>
                <c:pt idx="31">
                  <c:v>6.8817477521829692E-2</c:v>
                </c:pt>
                <c:pt idx="32">
                  <c:v>0.10587304234127645</c:v>
                </c:pt>
                <c:pt idx="33">
                  <c:v>0.11328415530516581</c:v>
                </c:pt>
                <c:pt idx="34">
                  <c:v>0.13234130292659557</c:v>
                </c:pt>
                <c:pt idx="35">
                  <c:v>0.11857780742222963</c:v>
                </c:pt>
                <c:pt idx="36">
                  <c:v>0.1042849467061573</c:v>
                </c:pt>
                <c:pt idx="37">
                  <c:v>0.11540161615199133</c:v>
                </c:pt>
                <c:pt idx="38">
                  <c:v>0.11751907699881686</c:v>
                </c:pt>
                <c:pt idx="39">
                  <c:v>0.13234130292659557</c:v>
                </c:pt>
                <c:pt idx="40">
                  <c:v>0.11910717263393601</c:v>
                </c:pt>
                <c:pt idx="41">
                  <c:v>0.13234130292659557</c:v>
                </c:pt>
                <c:pt idx="42">
                  <c:v>0.12598892038611897</c:v>
                </c:pt>
                <c:pt idx="43">
                  <c:v>0.13763495504365938</c:v>
                </c:pt>
                <c:pt idx="44">
                  <c:v>0.14769289406608066</c:v>
                </c:pt>
                <c:pt idx="45">
                  <c:v>0.15351591139485085</c:v>
                </c:pt>
                <c:pt idx="46">
                  <c:v>0.16675004168751043</c:v>
                </c:pt>
                <c:pt idx="47">
                  <c:v>0.16780877211092318</c:v>
                </c:pt>
                <c:pt idx="48">
                  <c:v>0.17204369380457424</c:v>
                </c:pt>
                <c:pt idx="49">
                  <c:v>0.17521988507481254</c:v>
                </c:pt>
                <c:pt idx="50">
                  <c:v>0.16092702435874021</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6-7ED0-4058-A320-9E3265FB53A7}"/>
            </c:ext>
          </c:extLst>
        </c:ser>
        <c:ser>
          <c:idx val="8"/>
          <c:order val="7"/>
          <c:tx>
            <c:strRef>
              <c:f>'LIC-LMIC speed (2)'!$B$46</c:f>
              <c:strCache>
                <c:ptCount val="1"/>
                <c:pt idx="0">
                  <c:v>Pakistan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(2)'!$E$46:$CC$46</c:f>
              <c:numCache>
                <c:formatCode>General</c:formatCode>
                <c:ptCount val="77"/>
                <c:pt idx="0">
                  <c:v>3.4246809909656917E-3</c:v>
                </c:pt>
                <c:pt idx="1">
                  <c:v>4.7945533873519682E-3</c:v>
                </c:pt>
                <c:pt idx="2">
                  <c:v>4.7945533873519682E-3</c:v>
                </c:pt>
                <c:pt idx="3">
                  <c:v>5.479489585545106E-3</c:v>
                </c:pt>
                <c:pt idx="4">
                  <c:v>8.2192343783176591E-3</c:v>
                </c:pt>
                <c:pt idx="5">
                  <c:v>1.5753532558442182E-2</c:v>
                </c:pt>
                <c:pt idx="6">
                  <c:v>1.5068596360249042E-2</c:v>
                </c:pt>
                <c:pt idx="7">
                  <c:v>2.5342639333146118E-2</c:v>
                </c:pt>
                <c:pt idx="8">
                  <c:v>2.1917958342180424E-2</c:v>
                </c:pt>
                <c:pt idx="9">
                  <c:v>2.3972766936759839E-2</c:v>
                </c:pt>
                <c:pt idx="10">
                  <c:v>3.4931746107850055E-2</c:v>
                </c:pt>
                <c:pt idx="11">
                  <c:v>2.8767320324111809E-2</c:v>
                </c:pt>
                <c:pt idx="12">
                  <c:v>4.1781108089781437E-2</c:v>
                </c:pt>
                <c:pt idx="13">
                  <c:v>4.9315406269905958E-2</c:v>
                </c:pt>
                <c:pt idx="14">
                  <c:v>5.6849704450030479E-2</c:v>
                </c:pt>
                <c:pt idx="15">
                  <c:v>6.986349221570011E-2</c:v>
                </c:pt>
                <c:pt idx="16">
                  <c:v>6.986349221570011E-2</c:v>
                </c:pt>
                <c:pt idx="17">
                  <c:v>7.5342981801245212E-2</c:v>
                </c:pt>
                <c:pt idx="18">
                  <c:v>7.4658045603052073E-2</c:v>
                </c:pt>
                <c:pt idx="19">
                  <c:v>9.3836259152459953E-2</c:v>
                </c:pt>
                <c:pt idx="20">
                  <c:v>0.11232953650367468</c:v>
                </c:pt>
                <c:pt idx="21">
                  <c:v>0.12397345187295804</c:v>
                </c:pt>
                <c:pt idx="22">
                  <c:v>0.13630230344043454</c:v>
                </c:pt>
                <c:pt idx="23">
                  <c:v>0.1431516654223659</c:v>
                </c:pt>
                <c:pt idx="24">
                  <c:v>0.13630230344043454</c:v>
                </c:pt>
                <c:pt idx="25">
                  <c:v>0.15068596360249042</c:v>
                </c:pt>
                <c:pt idx="26">
                  <c:v>0.1410968568277865</c:v>
                </c:pt>
                <c:pt idx="27">
                  <c:v>0.14794621880971787</c:v>
                </c:pt>
                <c:pt idx="28">
                  <c:v>0.16164494277358063</c:v>
                </c:pt>
                <c:pt idx="29">
                  <c:v>0.1698641771518983</c:v>
                </c:pt>
                <c:pt idx="30">
                  <c:v>0.18082315632298851</c:v>
                </c:pt>
                <c:pt idx="31">
                  <c:v>0.17808341153021595</c:v>
                </c:pt>
                <c:pt idx="32">
                  <c:v>0.17671353913382967</c:v>
                </c:pt>
                <c:pt idx="33">
                  <c:v>0.16643949616093262</c:v>
                </c:pt>
                <c:pt idx="34">
                  <c:v>0.20137124226878267</c:v>
                </c:pt>
                <c:pt idx="35">
                  <c:v>0.25753601052062003</c:v>
                </c:pt>
                <c:pt idx="36">
                  <c:v>0.31712545976342305</c:v>
                </c:pt>
                <c:pt idx="37">
                  <c:v>0.35685175925862506</c:v>
                </c:pt>
                <c:pt idx="38">
                  <c:v>0.35548188686223881</c:v>
                </c:pt>
                <c:pt idx="39">
                  <c:v>0.37739984520441922</c:v>
                </c:pt>
                <c:pt idx="40">
                  <c:v>0.40137261214117903</c:v>
                </c:pt>
                <c:pt idx="41">
                  <c:v>0.42192069808697319</c:v>
                </c:pt>
                <c:pt idx="42">
                  <c:v>0.45342776320385758</c:v>
                </c:pt>
                <c:pt idx="43">
                  <c:v>0.49315406269905959</c:v>
                </c:pt>
                <c:pt idx="44">
                  <c:v>0.52466112781594398</c:v>
                </c:pt>
                <c:pt idx="45">
                  <c:v>0.59520955622983718</c:v>
                </c:pt>
                <c:pt idx="46">
                  <c:v>0.58630538565332635</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7-7ED0-4058-A320-9E3265FB53A7}"/>
            </c:ext>
          </c:extLst>
        </c:ser>
        <c:ser>
          <c:idx val="9"/>
          <c:order val="8"/>
          <c:tx>
            <c:strRef>
              <c:f>'LIC-LMIC speed (2)'!$B$47</c:f>
              <c:strCache>
                <c:ptCount val="1"/>
                <c:pt idx="0">
                  <c:v>Nigeria</c:v>
                </c:pt>
              </c:strCache>
            </c:strRef>
          </c:tx>
          <c:spPr>
            <a:ln w="28575" cap="rnd">
              <a:solidFill>
                <a:schemeClr val="accent4">
                  <a:lumMod val="60000"/>
                </a:schemeClr>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(2)'!$E$47:$CC$47</c:f>
              <c:numCache>
                <c:formatCode>General</c:formatCode>
                <c:ptCount val="77"/>
                <c:pt idx="0">
                  <c:v>2.7720411925321212E-3</c:v>
                </c:pt>
                <c:pt idx="1">
                  <c:v>2.7720411925321212E-3</c:v>
                </c:pt>
                <c:pt idx="2">
                  <c:v>3.4650514906651511E-3</c:v>
                </c:pt>
                <c:pt idx="3">
                  <c:v>4.1580617887981815E-3</c:v>
                </c:pt>
                <c:pt idx="4">
                  <c:v>3.4650514906651511E-3</c:v>
                </c:pt>
                <c:pt idx="5">
                  <c:v>4.1580617887981815E-3</c:v>
                </c:pt>
                <c:pt idx="6">
                  <c:v>6.9301029813303022E-3</c:v>
                </c:pt>
                <c:pt idx="7">
                  <c:v>7.6231132794633326E-3</c:v>
                </c:pt>
                <c:pt idx="8">
                  <c:v>9.7021441738624238E-3</c:v>
                </c:pt>
                <c:pt idx="9">
                  <c:v>1.2474185366394544E-2</c:v>
                </c:pt>
                <c:pt idx="10">
                  <c:v>1.1088164770128485E-2</c:v>
                </c:pt>
                <c:pt idx="11">
                  <c:v>1.2474185366394544E-2</c:v>
                </c:pt>
                <c:pt idx="12">
                  <c:v>1.5939236857059697E-2</c:v>
                </c:pt>
                <c:pt idx="13">
                  <c:v>2.4948370732789087E-2</c:v>
                </c:pt>
                <c:pt idx="14">
                  <c:v>3.2571484012252419E-2</c:v>
                </c:pt>
                <c:pt idx="15">
                  <c:v>3.7422556099183636E-2</c:v>
                </c:pt>
                <c:pt idx="16">
                  <c:v>3.3957504608518485E-2</c:v>
                </c:pt>
                <c:pt idx="17">
                  <c:v>2.9799442819720301E-2</c:v>
                </c:pt>
                <c:pt idx="18">
                  <c:v>3.9501586993582721E-2</c:v>
                </c:pt>
                <c:pt idx="19">
                  <c:v>4.2273628186114846E-2</c:v>
                </c:pt>
                <c:pt idx="20">
                  <c:v>3.7422556099183636E-2</c:v>
                </c:pt>
                <c:pt idx="21">
                  <c:v>2.7027401627188179E-2</c:v>
                </c:pt>
                <c:pt idx="22">
                  <c:v>2.3562350136523028E-2</c:v>
                </c:pt>
                <c:pt idx="23">
                  <c:v>3.049245311785333E-2</c:v>
                </c:pt>
                <c:pt idx="24">
                  <c:v>3.118546341598636E-2</c:v>
                </c:pt>
                <c:pt idx="25">
                  <c:v>2.9106432521587271E-2</c:v>
                </c:pt>
                <c:pt idx="26">
                  <c:v>3.7422556099183636E-2</c:v>
                </c:pt>
                <c:pt idx="27">
                  <c:v>2.7720411925321209E-2</c:v>
                </c:pt>
                <c:pt idx="28">
                  <c:v>4.2273628186114846E-2</c:v>
                </c:pt>
                <c:pt idx="29">
                  <c:v>4.5045669378646964E-2</c:v>
                </c:pt>
                <c:pt idx="30">
                  <c:v>4.4352659080513938E-2</c:v>
                </c:pt>
                <c:pt idx="31">
                  <c:v>4.781771057117909E-2</c:v>
                </c:pt>
                <c:pt idx="32">
                  <c:v>4.2966638484247872E-2</c:v>
                </c:pt>
                <c:pt idx="33">
                  <c:v>4.6431689974913024E-2</c:v>
                </c:pt>
                <c:pt idx="34">
                  <c:v>4.5738679676779997E-2</c:v>
                </c:pt>
                <c:pt idx="35">
                  <c:v>4.5738679676779997E-2</c:v>
                </c:pt>
                <c:pt idx="36">
                  <c:v>6.237092683197272E-2</c:v>
                </c:pt>
                <c:pt idx="37">
                  <c:v>6.0984906235706661E-2</c:v>
                </c:pt>
                <c:pt idx="38">
                  <c:v>6.8608019515169996E-2</c:v>
                </c:pt>
                <c:pt idx="39">
                  <c:v>6.9994040111436048E-2</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8-7ED0-4058-A320-9E3265FB53A7}"/>
            </c:ext>
          </c:extLst>
        </c:ser>
        <c:ser>
          <c:idx val="10"/>
          <c:order val="9"/>
          <c:tx>
            <c:strRef>
              <c:f>'LIC-LMIC speed (2)'!$B$48</c:f>
              <c:strCache>
                <c:ptCount val="1"/>
                <c:pt idx="0">
                  <c:v>Bangladesh</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(2)'!$E$48:$CC$48</c:f>
              <c:numCache>
                <c:formatCode>General</c:formatCode>
                <c:ptCount val="77"/>
                <c:pt idx="0">
                  <c:v>4.2438193015691943E-3</c:v>
                </c:pt>
                <c:pt idx="1">
                  <c:v>4.2438193015691943E-3</c:v>
                </c:pt>
                <c:pt idx="2">
                  <c:v>1.6975277206276776E-3</c:v>
                </c:pt>
                <c:pt idx="3">
                  <c:v>8.4876386031383882E-4</c:v>
                </c:pt>
                <c:pt idx="4">
                  <c:v>8.4876386031383882E-4</c:v>
                </c:pt>
                <c:pt idx="5">
                  <c:v>2.5462915809415163E-3</c:v>
                </c:pt>
                <c:pt idx="6">
                  <c:v>5.9413470221968715E-3</c:v>
                </c:pt>
                <c:pt idx="7">
                  <c:v>1.1882694044393743E-2</c:v>
                </c:pt>
                <c:pt idx="8">
                  <c:v>1.7824041066590614E-2</c:v>
                </c:pt>
                <c:pt idx="9">
                  <c:v>2.121909650784597E-2</c:v>
                </c:pt>
                <c:pt idx="10">
                  <c:v>2.4614151949101326E-2</c:v>
                </c:pt>
                <c:pt idx="11">
                  <c:v>3.3101790552239711E-2</c:v>
                </c:pt>
                <c:pt idx="12">
                  <c:v>4.5833248456947293E-2</c:v>
                </c:pt>
                <c:pt idx="13">
                  <c:v>5.2623359339458005E-2</c:v>
                </c:pt>
                <c:pt idx="14">
                  <c:v>5.9413470221968717E-2</c:v>
                </c:pt>
                <c:pt idx="15">
                  <c:v>4.7530776177574972E-2</c:v>
                </c:pt>
                <c:pt idx="16">
                  <c:v>4.5833248456947293E-2</c:v>
                </c:pt>
                <c:pt idx="17">
                  <c:v>3.8194373714122744E-2</c:v>
                </c:pt>
                <c:pt idx="18">
                  <c:v>3.4799318272867391E-2</c:v>
                </c:pt>
                <c:pt idx="19">
                  <c:v>2.9706735110984359E-2</c:v>
                </c:pt>
                <c:pt idx="20">
                  <c:v>2.5462915809415163E-2</c:v>
                </c:pt>
                <c:pt idx="21">
                  <c:v>1.9521568787218294E-2</c:v>
                </c:pt>
                <c:pt idx="22">
                  <c:v>3.0555498971298195E-2</c:v>
                </c:pt>
                <c:pt idx="23">
                  <c:v>4.3286956876005776E-2</c:v>
                </c:pt>
                <c:pt idx="24">
                  <c:v>5.6867178641027201E-2</c:v>
                </c:pt>
                <c:pt idx="25">
                  <c:v>7.1296164266362455E-2</c:v>
                </c:pt>
                <c:pt idx="26">
                  <c:v>8.487638603138388E-2</c:v>
                </c:pt>
                <c:pt idx="27">
                  <c:v>9.3364024634522272E-2</c:v>
                </c:pt>
                <c:pt idx="28">
                  <c:v>9.9305371656719141E-2</c:v>
                </c:pt>
                <c:pt idx="29">
                  <c:v>0.1137343572820544</c:v>
                </c:pt>
                <c:pt idx="30">
                  <c:v>0.1290121067677035</c:v>
                </c:pt>
                <c:pt idx="31">
                  <c:v>0.1290121067677035</c:v>
                </c:pt>
                <c:pt idx="32">
                  <c:v>0.12816334290738965</c:v>
                </c:pt>
                <c:pt idx="33">
                  <c:v>0.13410468992958652</c:v>
                </c:pt>
                <c:pt idx="34">
                  <c:v>0.14513862011366643</c:v>
                </c:pt>
                <c:pt idx="35">
                  <c:v>0.17145029978339543</c:v>
                </c:pt>
                <c:pt idx="36">
                  <c:v>0.19436692401186909</c:v>
                </c:pt>
                <c:pt idx="37">
                  <c:v>0.20200579875469363</c:v>
                </c:pt>
                <c:pt idx="38">
                  <c:v>0.2257711868434811</c:v>
                </c:pt>
                <c:pt idx="39">
                  <c:v>0.2274687145641088</c:v>
                </c:pt>
                <c:pt idx="40">
                  <c:v>0.24868781107195476</c:v>
                </c:pt>
                <c:pt idx="41">
                  <c:v>0.23680511702756102</c:v>
                </c:pt>
                <c:pt idx="42">
                  <c:v>0.24868781107195476</c:v>
                </c:pt>
                <c:pt idx="43">
                  <c:v>0.24868781107195476</c:v>
                </c:pt>
                <c:pt idx="44">
                  <c:v>0.24868781107195476</c:v>
                </c:pt>
                <c:pt idx="45">
                  <c:v>0.24020017246881636</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9-7ED0-4058-A320-9E3265FB53A7}"/>
            </c:ext>
          </c:extLst>
        </c:ser>
        <c:ser>
          <c:idx val="11"/>
          <c:order val="10"/>
          <c:tx>
            <c:strRef>
              <c:f>'LIC-LMIC speed (2)'!$B$49</c:f>
              <c:strCache>
                <c:ptCount val="1"/>
                <c:pt idx="0">
                  <c:v>Philippines</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(2)'!$E$49:$CC$49</c:f>
              <c:numCache>
                <c:formatCode>General</c:formatCode>
                <c:ptCount val="77"/>
                <c:pt idx="0">
                  <c:v>6.4910870883190287E-3</c:v>
                </c:pt>
                <c:pt idx="1">
                  <c:v>1.4280391594301863E-2</c:v>
                </c:pt>
                <c:pt idx="2">
                  <c:v>1.6876826429629475E-2</c:v>
                </c:pt>
                <c:pt idx="3">
                  <c:v>2.0771478682620893E-2</c:v>
                </c:pt>
                <c:pt idx="4">
                  <c:v>2.4666130935612311E-2</c:v>
                </c:pt>
                <c:pt idx="5">
                  <c:v>2.7262565770939922E-2</c:v>
                </c:pt>
                <c:pt idx="6">
                  <c:v>2.7262565770939922E-2</c:v>
                </c:pt>
                <c:pt idx="7">
                  <c:v>4.6735827035897008E-2</c:v>
                </c:pt>
                <c:pt idx="8">
                  <c:v>5.9718001212535066E-2</c:v>
                </c:pt>
                <c:pt idx="9">
                  <c:v>6.8805523136181712E-2</c:v>
                </c:pt>
                <c:pt idx="10">
                  <c:v>8.0489479895155952E-2</c:v>
                </c:pt>
                <c:pt idx="11">
                  <c:v>9.8664523742449245E-2</c:v>
                </c:pt>
                <c:pt idx="12">
                  <c:v>9.7366306324785434E-2</c:v>
                </c:pt>
                <c:pt idx="13">
                  <c:v>0.1116466979190873</c:v>
                </c:pt>
                <c:pt idx="14">
                  <c:v>8.6980566983474991E-2</c:v>
                </c:pt>
                <c:pt idx="15">
                  <c:v>0.18824152556125184</c:v>
                </c:pt>
                <c:pt idx="16">
                  <c:v>0.2051183519908813</c:v>
                </c:pt>
                <c:pt idx="17">
                  <c:v>0.20641656940854511</c:v>
                </c:pt>
                <c:pt idx="18">
                  <c:v>0.19473261264957087</c:v>
                </c:pt>
                <c:pt idx="19">
                  <c:v>0.14669856819601004</c:v>
                </c:pt>
                <c:pt idx="20">
                  <c:v>0.12592708951338916</c:v>
                </c:pt>
                <c:pt idx="21">
                  <c:v>0.11683956758974252</c:v>
                </c:pt>
                <c:pt idx="22">
                  <c:v>0.11943600242507013</c:v>
                </c:pt>
                <c:pt idx="23">
                  <c:v>0.12073421984273394</c:v>
                </c:pt>
                <c:pt idx="24">
                  <c:v>0.13761104627236342</c:v>
                </c:pt>
                <c:pt idx="25">
                  <c:v>0.14150569852535483</c:v>
                </c:pt>
                <c:pt idx="26">
                  <c:v>0.14540035077834626</c:v>
                </c:pt>
                <c:pt idx="27">
                  <c:v>0.12982174176638059</c:v>
                </c:pt>
                <c:pt idx="28">
                  <c:v>0.15189143786666529</c:v>
                </c:pt>
                <c:pt idx="29">
                  <c:v>0.14540035077834626</c:v>
                </c:pt>
                <c:pt idx="30">
                  <c:v>0.14799678561367385</c:v>
                </c:pt>
                <c:pt idx="31">
                  <c:v>0.13631282885469961</c:v>
                </c:pt>
                <c:pt idx="32">
                  <c:v>0.14669856819601004</c:v>
                </c:pt>
                <c:pt idx="33">
                  <c:v>0.13631282885469961</c:v>
                </c:pt>
                <c:pt idx="34">
                  <c:v>9.0875219236466409E-2</c:v>
                </c:pt>
                <c:pt idx="35">
                  <c:v>6.6209088300854091E-2</c:v>
                </c:pt>
                <c:pt idx="36">
                  <c:v>5.7121566377207451E-2</c:v>
                </c:pt>
                <c:pt idx="37">
                  <c:v>6.3612653465526484E-2</c:v>
                </c:pt>
                <c:pt idx="38">
                  <c:v>9.7366306324785434E-2</c:v>
                </c:pt>
                <c:pt idx="39">
                  <c:v>0.11294491533675111</c:v>
                </c:pt>
                <c:pt idx="40">
                  <c:v>0.11294491533675111</c:v>
                </c:pt>
                <c:pt idx="41">
                  <c:v>9.0875219236466409E-2</c:v>
                </c:pt>
                <c:pt idx="42">
                  <c:v>5.8419783794871262E-2</c:v>
                </c:pt>
                <c:pt idx="43">
                  <c:v>5.9718001212535066E-2</c:v>
                </c:pt>
                <c:pt idx="44">
                  <c:v>6.6209088300854091E-2</c:v>
                </c:pt>
                <c:pt idx="45">
                  <c:v>6.7507305718517902E-2</c:v>
                </c:pt>
                <c:pt idx="46">
                  <c:v>0.10385739341310446</c:v>
                </c:pt>
                <c:pt idx="47">
                  <c:v>0.11294491533675111</c:v>
                </c:pt>
                <c:pt idx="48">
                  <c:v>0.10515561083076827</c:v>
                </c:pt>
                <c:pt idx="49">
                  <c:v>0.10126095857777685</c:v>
                </c:pt>
                <c:pt idx="50">
                  <c:v>0.10515561083076827</c:v>
                </c:pt>
                <c:pt idx="51">
                  <c:v>0.10775204566609588</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A-7ED0-4058-A320-9E3265FB53A7}"/>
            </c:ext>
          </c:extLst>
        </c:ser>
        <c:ser>
          <c:idx val="12"/>
          <c:order val="11"/>
          <c:tx>
            <c:strRef>
              <c:f>'LIC-LMIC speed (2)'!$B$50</c:f>
              <c:strCache>
                <c:ptCount val="1"/>
                <c:pt idx="0">
                  <c:v>Egypt</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(2)'!$E$50:$CC$50</c:f>
              <c:numCache>
                <c:formatCode>General</c:formatCode>
                <c:ptCount val="77"/>
                <c:pt idx="0">
                  <c:v>7.0377830420394931E-3</c:v>
                </c:pt>
                <c:pt idx="1">
                  <c:v>7.0377830420394931E-3</c:v>
                </c:pt>
                <c:pt idx="2">
                  <c:v>1.1260452867263189E-2</c:v>
                </c:pt>
                <c:pt idx="3">
                  <c:v>2.111334912611848E-2</c:v>
                </c:pt>
                <c:pt idx="4">
                  <c:v>2.111334912611848E-2</c:v>
                </c:pt>
                <c:pt idx="5">
                  <c:v>3.0966245384973768E-2</c:v>
                </c:pt>
                <c:pt idx="6">
                  <c:v>3.6596471818605363E-2</c:v>
                </c:pt>
                <c:pt idx="7">
                  <c:v>3.5188915210197465E-2</c:v>
                </c:pt>
                <c:pt idx="8">
                  <c:v>3.9411585035421158E-2</c:v>
                </c:pt>
                <c:pt idx="9">
                  <c:v>4.9264481294276449E-2</c:v>
                </c:pt>
                <c:pt idx="10">
                  <c:v>6.1932490769947536E-2</c:v>
                </c:pt>
                <c:pt idx="11">
                  <c:v>9.2898736154921308E-2</c:v>
                </c:pt>
                <c:pt idx="12">
                  <c:v>0.11260452867263189</c:v>
                </c:pt>
                <c:pt idx="13">
                  <c:v>0.12104986832307928</c:v>
                </c:pt>
                <c:pt idx="14">
                  <c:v>0.11260452867263189</c:v>
                </c:pt>
                <c:pt idx="15">
                  <c:v>9.8528962588552899E-2</c:v>
                </c:pt>
                <c:pt idx="16">
                  <c:v>0.11260452867263189</c:v>
                </c:pt>
                <c:pt idx="17">
                  <c:v>0.12104986832307928</c:v>
                </c:pt>
                <c:pt idx="18">
                  <c:v>0.11260452867263189</c:v>
                </c:pt>
                <c:pt idx="19">
                  <c:v>0.11682719849785558</c:v>
                </c:pt>
                <c:pt idx="20">
                  <c:v>0.12245742493148717</c:v>
                </c:pt>
                <c:pt idx="21">
                  <c:v>0.16327656657531625</c:v>
                </c:pt>
                <c:pt idx="22">
                  <c:v>0.15764634014168463</c:v>
                </c:pt>
                <c:pt idx="23">
                  <c:v>0.17172190622576364</c:v>
                </c:pt>
                <c:pt idx="24">
                  <c:v>0.13090276458193456</c:v>
                </c:pt>
                <c:pt idx="25">
                  <c:v>0.12668009475671088</c:v>
                </c:pt>
                <c:pt idx="26">
                  <c:v>0.13934810423238198</c:v>
                </c:pt>
                <c:pt idx="27">
                  <c:v>0.13653299101556615</c:v>
                </c:pt>
                <c:pt idx="28">
                  <c:v>0.12245742493148717</c:v>
                </c:pt>
                <c:pt idx="29">
                  <c:v>0.12527253814830297</c:v>
                </c:pt>
                <c:pt idx="30">
                  <c:v>0.14779344388282936</c:v>
                </c:pt>
                <c:pt idx="31">
                  <c:v>0.16186900996690834</c:v>
                </c:pt>
                <c:pt idx="32">
                  <c:v>0.17594457605098732</c:v>
                </c:pt>
                <c:pt idx="33">
                  <c:v>0.17312946283417152</c:v>
                </c:pt>
                <c:pt idx="34">
                  <c:v>0.19424281196029</c:v>
                </c:pt>
                <c:pt idx="35">
                  <c:v>0.19142769874347421</c:v>
                </c:pt>
                <c:pt idx="36">
                  <c:v>0.24209973664615855</c:v>
                </c:pt>
                <c:pt idx="37">
                  <c:v>0.27447353863954022</c:v>
                </c:pt>
                <c:pt idx="38">
                  <c:v>0.35892693514401414</c:v>
                </c:pt>
                <c:pt idx="39">
                  <c:v>0.39552340696261951</c:v>
                </c:pt>
                <c:pt idx="40">
                  <c:v>0.4011536333962511</c:v>
                </c:pt>
                <c:pt idx="41">
                  <c:v>0.37441005783650105</c:v>
                </c:pt>
                <c:pt idx="42">
                  <c:v>0.35751937853560622</c:v>
                </c:pt>
                <c:pt idx="43">
                  <c:v>0.36033449175242205</c:v>
                </c:pt>
                <c:pt idx="44">
                  <c:v>0.47575413364186975</c:v>
                </c:pt>
                <c:pt idx="45">
                  <c:v>0.64747603986763336</c:v>
                </c:pt>
                <c:pt idx="46">
                  <c:v>0.78963925731683116</c:v>
                </c:pt>
                <c:pt idx="47">
                  <c:v>0.87550021042971293</c:v>
                </c:pt>
                <c:pt idx="48">
                  <c:v>0.85297930469518657</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B-7ED0-4058-A320-9E3265FB53A7}"/>
            </c:ext>
          </c:extLst>
        </c:ser>
        <c:ser>
          <c:idx val="13"/>
          <c:order val="12"/>
          <c:tx>
            <c:strRef>
              <c:f>'LIC-LMIC speed (2)'!$B$51</c:f>
              <c:strCache>
                <c:ptCount val="1"/>
                <c:pt idx="0">
                  <c:v>Democratic Republic of Congo</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(2)'!$E$51:$CC$51</c:f>
              <c:numCache>
                <c:formatCode>General</c:formatCode>
                <c:ptCount val="77"/>
                <c:pt idx="0">
                  <c:v>7.0850431904232892E-3</c:v>
                </c:pt>
                <c:pt idx="1">
                  <c:v>8.5020518285079463E-3</c:v>
                </c:pt>
                <c:pt idx="2">
                  <c:v>1.1336069104677262E-2</c:v>
                </c:pt>
                <c:pt idx="3">
                  <c:v>1.2753077742761919E-2</c:v>
                </c:pt>
                <c:pt idx="4">
                  <c:v>1.4170086380846578E-2</c:v>
                </c:pt>
                <c:pt idx="5">
                  <c:v>1.4170086380846578E-2</c:v>
                </c:pt>
                <c:pt idx="6">
                  <c:v>1.2753077742761919E-2</c:v>
                </c:pt>
                <c:pt idx="7">
                  <c:v>2.8340172761693156E-3</c:v>
                </c:pt>
                <c:pt idx="8">
                  <c:v>2.8340172761693156E-3</c:v>
                </c:pt>
                <c:pt idx="9">
                  <c:v>2.8340172761693156E-3</c:v>
                </c:pt>
                <c:pt idx="10">
                  <c:v>7.0850431904232892E-3</c:v>
                </c:pt>
                <c:pt idx="11">
                  <c:v>7.0850431904232892E-3</c:v>
                </c:pt>
                <c:pt idx="12">
                  <c:v>5.6680345523386312E-3</c:v>
                </c:pt>
                <c:pt idx="13">
                  <c:v>2.8340172761693156E-3</c:v>
                </c:pt>
                <c:pt idx="14">
                  <c:v>4.2510259142539732E-3</c:v>
                </c:pt>
                <c:pt idx="15">
                  <c:v>7.0850431904232892E-3</c:v>
                </c:pt>
                <c:pt idx="16">
                  <c:v>8.5020518285079463E-3</c:v>
                </c:pt>
                <c:pt idx="17">
                  <c:v>5.6680345523386312E-3</c:v>
                </c:pt>
                <c:pt idx="18">
                  <c:v>8.5020518285079463E-3</c:v>
                </c:pt>
                <c:pt idx="19">
                  <c:v>5.6680345523386312E-3</c:v>
                </c:pt>
                <c:pt idx="20">
                  <c:v>7.0850431904232892E-3</c:v>
                </c:pt>
                <c:pt idx="21">
                  <c:v>1.1336069104677262E-2</c:v>
                </c:pt>
                <c:pt idx="22">
                  <c:v>1.4170086380846578E-2</c:v>
                </c:pt>
                <c:pt idx="23">
                  <c:v>1.983812093318521E-2</c:v>
                </c:pt>
                <c:pt idx="24">
                  <c:v>2.9757181399777812E-2</c:v>
                </c:pt>
                <c:pt idx="25">
                  <c:v>2.6923164123608498E-2</c:v>
                </c:pt>
                <c:pt idx="26">
                  <c:v>1.5587095018931236E-2</c:v>
                </c:pt>
                <c:pt idx="27">
                  <c:v>1.8421112295100552E-2</c:v>
                </c:pt>
                <c:pt idx="28">
                  <c:v>4.2510259142539732E-3</c:v>
                </c:pt>
                <c:pt idx="29">
                  <c:v>8.5020518285079463E-3</c:v>
                </c:pt>
                <c:pt idx="30">
                  <c:v>9.9190604665926052E-3</c:v>
                </c:pt>
                <c:pt idx="31">
                  <c:v>8.5020518285079463E-3</c:v>
                </c:pt>
                <c:pt idx="32">
                  <c:v>5.6680345523386312E-3</c:v>
                </c:pt>
                <c:pt idx="33">
                  <c:v>7.0850431904232892E-3</c:v>
                </c:pt>
                <c:pt idx="34">
                  <c:v>1.2753077742761919E-2</c:v>
                </c:pt>
                <c:pt idx="35">
                  <c:v>1.7004103657015893E-2</c:v>
                </c:pt>
                <c:pt idx="36">
                  <c:v>2.1255129571269866E-2</c:v>
                </c:pt>
                <c:pt idx="37">
                  <c:v>2.8340172761693157E-2</c:v>
                </c:pt>
                <c:pt idx="38">
                  <c:v>2.6923164123608498E-2</c:v>
                </c:pt>
                <c:pt idx="39">
                  <c:v>2.9757181399777812E-2</c:v>
                </c:pt>
                <c:pt idx="40">
                  <c:v>3.2591198675947126E-2</c:v>
                </c:pt>
                <c:pt idx="41">
                  <c:v>2.8340172761693157E-2</c:v>
                </c:pt>
                <c:pt idx="42">
                  <c:v>2.6923164123608498E-2</c:v>
                </c:pt>
                <c:pt idx="43">
                  <c:v>3.2591198675947126E-2</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C-7ED0-4058-A320-9E3265FB53A7}"/>
            </c:ext>
          </c:extLst>
        </c:ser>
        <c:ser>
          <c:idx val="14"/>
          <c:order val="13"/>
          <c:tx>
            <c:strRef>
              <c:f>'LIC-LMIC speed (2)'!$B$52</c:f>
              <c:strCache>
                <c:ptCount val="1"/>
                <c:pt idx="0">
                  <c:v>Ethiopia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(2)'!$E$52:$CC$52</c:f>
              <c:numCache>
                <c:formatCode>General</c:formatCode>
                <c:ptCount val="77"/>
                <c:pt idx="0">
                  <c:v>2.94020360909993E-3</c:v>
                </c:pt>
                <c:pt idx="1">
                  <c:v>2.94020360909993E-3</c:v>
                </c:pt>
                <c:pt idx="2">
                  <c:v>1.470101804549965E-3</c:v>
                </c:pt>
                <c:pt idx="3">
                  <c:v>1.470101804549965E-3</c:v>
                </c:pt>
                <c:pt idx="4">
                  <c:v>0</c:v>
                </c:pt>
                <c:pt idx="5">
                  <c:v>0</c:v>
                </c:pt>
                <c:pt idx="6">
                  <c:v>0</c:v>
                </c:pt>
                <c:pt idx="7">
                  <c:v>0</c:v>
                </c:pt>
                <c:pt idx="8">
                  <c:v>0</c:v>
                </c:pt>
                <c:pt idx="9">
                  <c:v>1.470101804549965E-3</c:v>
                </c:pt>
                <c:pt idx="10">
                  <c:v>4.4103054136498954E-3</c:v>
                </c:pt>
                <c:pt idx="11">
                  <c:v>8.8206108272997907E-3</c:v>
                </c:pt>
                <c:pt idx="12">
                  <c:v>1.176081443639972E-2</c:v>
                </c:pt>
                <c:pt idx="13">
                  <c:v>1.6171119850049615E-2</c:v>
                </c:pt>
                <c:pt idx="14">
                  <c:v>1.7641221654599581E-2</c:v>
                </c:pt>
                <c:pt idx="15">
                  <c:v>2.2051527068249477E-2</c:v>
                </c:pt>
                <c:pt idx="16">
                  <c:v>2.6461832481899372E-2</c:v>
                </c:pt>
                <c:pt idx="17">
                  <c:v>4.1162850527399021E-2</c:v>
                </c:pt>
                <c:pt idx="18">
                  <c:v>4.4103054136498954E-2</c:v>
                </c:pt>
                <c:pt idx="19">
                  <c:v>4.2632952331948984E-2</c:v>
                </c:pt>
                <c:pt idx="20">
                  <c:v>3.6752545113749126E-2</c:v>
                </c:pt>
                <c:pt idx="21">
                  <c:v>2.4991730677349406E-2</c:v>
                </c:pt>
                <c:pt idx="22">
                  <c:v>2.2051527068249477E-2</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D-7ED0-4058-A320-9E3265FB53A7}"/>
            </c:ext>
          </c:extLst>
        </c:ser>
        <c:ser>
          <c:idx val="15"/>
          <c:order val="14"/>
          <c:tx>
            <c:strRef>
              <c:f>'LIC-LMIC speed (2)'!$B$53</c:f>
              <c:strCache>
                <c:ptCount val="1"/>
                <c:pt idx="0">
                  <c:v>Tanzania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(2)'!$E$53:$CC$53</c:f>
              <c:numCache>
                <c:formatCode>General</c:formatCode>
                <c:ptCount val="77"/>
                <c:pt idx="0">
                  <c:v>4.9260234429455646E-3</c:v>
                </c:pt>
                <c:pt idx="1">
                  <c:v>4.9260234429455646E-3</c:v>
                </c:pt>
                <c:pt idx="2">
                  <c:v>1.2315058607363913E-2</c:v>
                </c:pt>
                <c:pt idx="3">
                  <c:v>1.4778070328836695E-2</c:v>
                </c:pt>
                <c:pt idx="4">
                  <c:v>1.2315058607363913E-2</c:v>
                </c:pt>
                <c:pt idx="5">
                  <c:v>1.2315058607363913E-2</c:v>
                </c:pt>
                <c:pt idx="6">
                  <c:v>1.4778070328836695E-2</c:v>
                </c:pt>
                <c:pt idx="7">
                  <c:v>1.4778070328836695E-2</c:v>
                </c:pt>
                <c:pt idx="8">
                  <c:v>1.4778070328836695E-2</c:v>
                </c:pt>
                <c:pt idx="9">
                  <c:v>1.9704093771782259E-2</c:v>
                </c:pt>
                <c:pt idx="10">
                  <c:v>1.2315058607363913E-2</c:v>
                </c:pt>
                <c:pt idx="11">
                  <c:v>1.2315058607363913E-2</c:v>
                </c:pt>
                <c:pt idx="12">
                  <c:v>7.3890351644183474E-3</c:v>
                </c:pt>
                <c:pt idx="13">
                  <c:v>7.3890351644183474E-3</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E-7ED0-4058-A320-9E3265FB53A7}"/>
            </c:ext>
          </c:extLst>
        </c:ser>
        <c:ser>
          <c:idx val="16"/>
          <c:order val="15"/>
          <c:tx>
            <c:strRef>
              <c:f>'LIC-LMIC speed (2)'!$B$54</c:f>
              <c:strCache>
                <c:ptCount val="1"/>
                <c:pt idx="0">
                  <c:v>Myanmar</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(2)'!$E$54:$CC$54</c:f>
              <c:numCache>
                <c:formatCode>General</c:formatCode>
                <c:ptCount val="77"/>
                <c:pt idx="0">
                  <c:v>5.3526600043891813E-3</c:v>
                </c:pt>
                <c:pt idx="1">
                  <c:v>2.6763300021945906E-3</c:v>
                </c:pt>
                <c:pt idx="2">
                  <c:v>2.6763300021945906E-3</c:v>
                </c:pt>
                <c:pt idx="3">
                  <c:v>2.6763300021945906E-3</c:v>
                </c:pt>
                <c:pt idx="4">
                  <c:v>0</c:v>
                </c:pt>
                <c:pt idx="5">
                  <c:v>0</c:v>
                </c:pt>
                <c:pt idx="6">
                  <c:v>2.6763300021945906E-3</c:v>
                </c:pt>
                <c:pt idx="7">
                  <c:v>2.6763300021945906E-3</c:v>
                </c:pt>
                <c:pt idx="8">
                  <c:v>2.6763300021945906E-3</c:v>
                </c:pt>
                <c:pt idx="9">
                  <c:v>2.6763300021945906E-3</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0F-7ED0-4058-A320-9E3265FB53A7}"/>
            </c:ext>
          </c:extLst>
        </c:ser>
        <c:ser>
          <c:idx val="17"/>
          <c:order val="16"/>
          <c:tx>
            <c:strRef>
              <c:f>'LIC-LMIC speed (2)'!$B$55</c:f>
              <c:strCache>
                <c:ptCount val="1"/>
                <c:pt idx="0">
                  <c:v>Kenya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(2)'!$E$55:$CC$55</c:f>
              <c:numCache>
                <c:formatCode>General</c:formatCode>
                <c:ptCount val="77"/>
                <c:pt idx="0">
                  <c:v>1.4082364936037896E-2</c:v>
                </c:pt>
                <c:pt idx="1">
                  <c:v>1.1265891948830318E-2</c:v>
                </c:pt>
                <c:pt idx="2">
                  <c:v>8.4494189616227382E-3</c:v>
                </c:pt>
                <c:pt idx="3">
                  <c:v>1.4082364936037896E-2</c:v>
                </c:pt>
                <c:pt idx="4">
                  <c:v>1.1265891948830318E-2</c:v>
                </c:pt>
                <c:pt idx="5">
                  <c:v>1.1265891948830318E-2</c:v>
                </c:pt>
                <c:pt idx="6">
                  <c:v>1.6898837923245476E-2</c:v>
                </c:pt>
                <c:pt idx="7">
                  <c:v>1.4082364936037896E-2</c:v>
                </c:pt>
                <c:pt idx="8">
                  <c:v>8.4494189616227382E-3</c:v>
                </c:pt>
                <c:pt idx="9">
                  <c:v>5.6329459744151591E-3</c:v>
                </c:pt>
                <c:pt idx="10">
                  <c:v>0</c:v>
                </c:pt>
                <c:pt idx="11">
                  <c:v>2.8164729872075796E-3</c:v>
                </c:pt>
                <c:pt idx="12">
                  <c:v>1.9715310910453056E-2</c:v>
                </c:pt>
                <c:pt idx="13">
                  <c:v>2.8164729872075793E-2</c:v>
                </c:pt>
                <c:pt idx="14">
                  <c:v>2.8164729872075793E-2</c:v>
                </c:pt>
                <c:pt idx="15">
                  <c:v>3.3797675846490953E-2</c:v>
                </c:pt>
                <c:pt idx="16">
                  <c:v>2.2531783897660636E-2</c:v>
                </c:pt>
                <c:pt idx="17">
                  <c:v>2.5348256884868216E-2</c:v>
                </c:pt>
                <c:pt idx="18">
                  <c:v>3.9430621820906113E-2</c:v>
                </c:pt>
                <c:pt idx="19">
                  <c:v>4.5063567795321273E-2</c:v>
                </c:pt>
                <c:pt idx="20">
                  <c:v>5.0696513769736433E-2</c:v>
                </c:pt>
                <c:pt idx="21">
                  <c:v>3.9430621820906113E-2</c:v>
                </c:pt>
                <c:pt idx="22">
                  <c:v>2.2531783897660636E-2</c:v>
                </c:pt>
                <c:pt idx="23">
                  <c:v>0</c:v>
                </c:pt>
                <c:pt idx="24">
                  <c:v>5.6329459744151591E-3</c:v>
                </c:pt>
                <c:pt idx="25">
                  <c:v>1.4082364936037896E-2</c:v>
                </c:pt>
                <c:pt idx="26">
                  <c:v>3.3797675846490953E-2</c:v>
                </c:pt>
                <c:pt idx="27">
                  <c:v>3.6614148833698533E-2</c:v>
                </c:pt>
                <c:pt idx="28">
                  <c:v>5.3512986756944013E-2</c:v>
                </c:pt>
                <c:pt idx="29">
                  <c:v>5.6329459744151586E-2</c:v>
                </c:pt>
                <c:pt idx="30">
                  <c:v>5.6329459744151586E-2</c:v>
                </c:pt>
                <c:pt idx="31">
                  <c:v>4.5063567795321273E-2</c:v>
                </c:pt>
                <c:pt idx="32">
                  <c:v>4.2247094808113693E-2</c:v>
                </c:pt>
                <c:pt idx="33">
                  <c:v>4.7880040782528853E-2</c:v>
                </c:pt>
                <c:pt idx="34">
                  <c:v>5.3512986756944013E-2</c:v>
                </c:pt>
                <c:pt idx="35">
                  <c:v>4.7880040782528853E-2</c:v>
                </c:pt>
                <c:pt idx="36">
                  <c:v>7.0411824680189486E-2</c:v>
                </c:pt>
                <c:pt idx="37">
                  <c:v>5.9145932731359166E-2</c:v>
                </c:pt>
                <c:pt idx="38">
                  <c:v>5.9145932731359166E-2</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0-7ED0-4058-A320-9E3265FB53A7}"/>
            </c:ext>
          </c:extLst>
        </c:ser>
        <c:ser>
          <c:idx val="18"/>
          <c:order val="17"/>
          <c:tx>
            <c:strRef>
              <c:f>'LIC-LMIC speed (2)'!$B$56</c:f>
              <c:strCache>
                <c:ptCount val="1"/>
                <c:pt idx="0">
                  <c:v>Sudan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(2)'!$E$56:$CC$56</c:f>
              <c:numCache>
                <c:formatCode>General</c:formatCode>
                <c:ptCount val="77"/>
                <c:pt idx="0">
                  <c:v>9.6644814200344716E-3</c:v>
                </c:pt>
                <c:pt idx="1">
                  <c:v>9.6644814200344716E-3</c:v>
                </c:pt>
                <c:pt idx="2">
                  <c:v>2.5771950453425257E-2</c:v>
                </c:pt>
                <c:pt idx="3">
                  <c:v>2.5771950453425257E-2</c:v>
                </c:pt>
                <c:pt idx="4">
                  <c:v>2.5771950453425257E-2</c:v>
                </c:pt>
                <c:pt idx="5">
                  <c:v>3.5436431873459726E-2</c:v>
                </c:pt>
                <c:pt idx="6">
                  <c:v>3.5436431873459726E-2</c:v>
                </c:pt>
                <c:pt idx="7">
                  <c:v>4.187941948681604E-2</c:v>
                </c:pt>
                <c:pt idx="8">
                  <c:v>5.7986888520206829E-2</c:v>
                </c:pt>
                <c:pt idx="9">
                  <c:v>7.7315851360275772E-2</c:v>
                </c:pt>
                <c:pt idx="10">
                  <c:v>6.1208382326884983E-2</c:v>
                </c:pt>
                <c:pt idx="11">
                  <c:v>6.7651369940241304E-2</c:v>
                </c:pt>
                <c:pt idx="12">
                  <c:v>9.0201826586988401E-2</c:v>
                </c:pt>
                <c:pt idx="13">
                  <c:v>9.3423320393666548E-2</c:v>
                </c:pt>
                <c:pt idx="14">
                  <c:v>0.1127522832337355</c:v>
                </c:pt>
                <c:pt idx="15">
                  <c:v>0.12563825846044813</c:v>
                </c:pt>
                <c:pt idx="16">
                  <c:v>8.6980332780310241E-2</c:v>
                </c:pt>
                <c:pt idx="17">
                  <c:v>9.9866308007022869E-2</c:v>
                </c:pt>
                <c:pt idx="18">
                  <c:v>6.7651369940241304E-2</c:v>
                </c:pt>
                <c:pt idx="19">
                  <c:v>0.14818871510719522</c:v>
                </c:pt>
                <c:pt idx="20">
                  <c:v>0.15785319652722971</c:v>
                </c:pt>
                <c:pt idx="21">
                  <c:v>0.20939709743408022</c:v>
                </c:pt>
                <c:pt idx="22">
                  <c:v>0.23839054169418361</c:v>
                </c:pt>
                <c:pt idx="23">
                  <c:v>0.37369328157466619</c:v>
                </c:pt>
                <c:pt idx="24">
                  <c:v>0.4284586762881949</c:v>
                </c:pt>
                <c:pt idx="25">
                  <c:v>0.39624373822141329</c:v>
                </c:pt>
                <c:pt idx="26">
                  <c:v>0.32214938066781568</c:v>
                </c:pt>
                <c:pt idx="27">
                  <c:v>0.23516904788750545</c:v>
                </c:pt>
                <c:pt idx="28">
                  <c:v>0.20939709743408022</c:v>
                </c:pt>
                <c:pt idx="29">
                  <c:v>0.31892788686113754</c:v>
                </c:pt>
                <c:pt idx="30">
                  <c:v>0.27704846737432148</c:v>
                </c:pt>
                <c:pt idx="31">
                  <c:v>0.28026996118099967</c:v>
                </c:pt>
                <c:pt idx="32">
                  <c:v>0.31570639305445941</c:v>
                </c:pt>
                <c:pt idx="33">
                  <c:v>0.23516904788750545</c:v>
                </c:pt>
                <c:pt idx="34">
                  <c:v>0.19973261601404574</c:v>
                </c:pt>
                <c:pt idx="35">
                  <c:v>0.22872606027414916</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1-7ED0-4058-A320-9E3265FB53A7}"/>
            </c:ext>
          </c:extLst>
        </c:ser>
        <c:ser>
          <c:idx val="19"/>
          <c:order val="18"/>
          <c:tx>
            <c:strRef>
              <c:f>'LIC-LMIC speed (2)'!$B$57</c:f>
              <c:strCache>
                <c:ptCount val="1"/>
                <c:pt idx="0">
                  <c:v>Ukraine</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(2)'!$E$57:$CC$57</c:f>
              <c:numCache>
                <c:formatCode>General</c:formatCode>
                <c:ptCount val="77"/>
                <c:pt idx="0">
                  <c:v>1.027699939023137E-2</c:v>
                </c:pt>
                <c:pt idx="1">
                  <c:v>1.7128332317052283E-2</c:v>
                </c:pt>
                <c:pt idx="2">
                  <c:v>2.7405331707283653E-2</c:v>
                </c:pt>
                <c:pt idx="3">
                  <c:v>5.4810663414567307E-2</c:v>
                </c:pt>
                <c:pt idx="4">
                  <c:v>6.166199634138822E-2</c:v>
                </c:pt>
                <c:pt idx="5">
                  <c:v>7.8790328658440503E-2</c:v>
                </c:pt>
                <c:pt idx="6">
                  <c:v>0.10962132682913461</c:v>
                </c:pt>
                <c:pt idx="7">
                  <c:v>0.12674965914618688</c:v>
                </c:pt>
                <c:pt idx="8">
                  <c:v>0.15415499085347054</c:v>
                </c:pt>
                <c:pt idx="9">
                  <c:v>0.1884116554875751</c:v>
                </c:pt>
                <c:pt idx="10">
                  <c:v>0.21924265365826923</c:v>
                </c:pt>
                <c:pt idx="11">
                  <c:v>0.21924265365826923</c:v>
                </c:pt>
                <c:pt idx="12">
                  <c:v>0.23294531951191105</c:v>
                </c:pt>
                <c:pt idx="13">
                  <c:v>0.26035065121919471</c:v>
                </c:pt>
                <c:pt idx="14">
                  <c:v>0.23294531951191105</c:v>
                </c:pt>
                <c:pt idx="15">
                  <c:v>0.23294531951191105</c:v>
                </c:pt>
                <c:pt idx="16">
                  <c:v>0.20211432134121693</c:v>
                </c:pt>
                <c:pt idx="17">
                  <c:v>0.21581698719485876</c:v>
                </c:pt>
                <c:pt idx="18">
                  <c:v>0.26720198414601559</c:v>
                </c:pt>
                <c:pt idx="19">
                  <c:v>0.23294531951191105</c:v>
                </c:pt>
                <c:pt idx="20">
                  <c:v>0.26377631768260518</c:v>
                </c:pt>
                <c:pt idx="21">
                  <c:v>0.30830998170694107</c:v>
                </c:pt>
                <c:pt idx="22">
                  <c:v>0.33228964695081431</c:v>
                </c:pt>
                <c:pt idx="23">
                  <c:v>0.35969497865809796</c:v>
                </c:pt>
                <c:pt idx="24">
                  <c:v>0.38367464390197115</c:v>
                </c:pt>
                <c:pt idx="25">
                  <c:v>0.41793130853607569</c:v>
                </c:pt>
                <c:pt idx="26">
                  <c:v>0.42135697499948616</c:v>
                </c:pt>
                <c:pt idx="27">
                  <c:v>0.42135697499948616</c:v>
                </c:pt>
                <c:pt idx="28">
                  <c:v>0.42135697499948616</c:v>
                </c:pt>
                <c:pt idx="29">
                  <c:v>0.36997197804832932</c:v>
                </c:pt>
                <c:pt idx="30">
                  <c:v>0.30145864878012019</c:v>
                </c:pt>
                <c:pt idx="31">
                  <c:v>0.27405331707283653</c:v>
                </c:pt>
                <c:pt idx="32">
                  <c:v>0.36997197804832932</c:v>
                </c:pt>
                <c:pt idx="33">
                  <c:v>0.31173564817035154</c:v>
                </c:pt>
                <c:pt idx="34">
                  <c:v>0.31173564817035154</c:v>
                </c:pt>
                <c:pt idx="35">
                  <c:v>0.31858698109717248</c:v>
                </c:pt>
                <c:pt idx="36">
                  <c:v>0.277478983536247</c:v>
                </c:pt>
                <c:pt idx="37">
                  <c:v>0.23979665243873197</c:v>
                </c:pt>
                <c:pt idx="38">
                  <c:v>0.29460731585329925</c:v>
                </c:pt>
                <c:pt idx="39">
                  <c:v>0.31858698109717248</c:v>
                </c:pt>
                <c:pt idx="40">
                  <c:v>0.34599231280445614</c:v>
                </c:pt>
                <c:pt idx="41">
                  <c:v>0.34941797926786655</c:v>
                </c:pt>
                <c:pt idx="42">
                  <c:v>0.38367464390197115</c:v>
                </c:pt>
                <c:pt idx="43">
                  <c:v>0.39052597682879203</c:v>
                </c:pt>
                <c:pt idx="44">
                  <c:v>0.38024897743856068</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2-7ED0-4058-A320-9E3265FB53A7}"/>
            </c:ext>
          </c:extLst>
        </c:ser>
        <c:ser>
          <c:idx val="20"/>
          <c:order val="19"/>
          <c:tx>
            <c:strRef>
              <c:f>'LIC-LMIC speed (2)'!$B$58</c:f>
              <c:strCache>
                <c:ptCount val="1"/>
                <c:pt idx="0">
                  <c:v>Afghanistan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(2)'!$E$58:$CC$58</c:f>
              <c:numCache>
                <c:formatCode>General</c:formatCode>
                <c:ptCount val="77"/>
                <c:pt idx="0">
                  <c:v>7.7220077220077222E-3</c:v>
                </c:pt>
                <c:pt idx="1">
                  <c:v>1.1583011583011582E-2</c:v>
                </c:pt>
                <c:pt idx="2">
                  <c:v>3.8610038610038609E-2</c:v>
                </c:pt>
                <c:pt idx="3">
                  <c:v>4.2471042471042469E-2</c:v>
                </c:pt>
                <c:pt idx="4">
                  <c:v>4.2471042471042469E-2</c:v>
                </c:pt>
                <c:pt idx="5">
                  <c:v>4.633204633204633E-2</c:v>
                </c:pt>
                <c:pt idx="6">
                  <c:v>5.4054054054054057E-2</c:v>
                </c:pt>
                <c:pt idx="7">
                  <c:v>4.633204633204633E-2</c:v>
                </c:pt>
                <c:pt idx="8">
                  <c:v>5.4054054054054057E-2</c:v>
                </c:pt>
                <c:pt idx="9">
                  <c:v>5.7915057915057917E-2</c:v>
                </c:pt>
                <c:pt idx="10">
                  <c:v>5.019305019305019E-2</c:v>
                </c:pt>
                <c:pt idx="11">
                  <c:v>9.2664092664092659E-2</c:v>
                </c:pt>
                <c:pt idx="12">
                  <c:v>9.2664092664092659E-2</c:v>
                </c:pt>
                <c:pt idx="13">
                  <c:v>8.4942084942084939E-2</c:v>
                </c:pt>
                <c:pt idx="14">
                  <c:v>9.6525096525096526E-2</c:v>
                </c:pt>
                <c:pt idx="15">
                  <c:v>0.12741312741312741</c:v>
                </c:pt>
                <c:pt idx="16">
                  <c:v>0.16988416988416988</c:v>
                </c:pt>
                <c:pt idx="17">
                  <c:v>0.15830115830115829</c:v>
                </c:pt>
                <c:pt idx="18">
                  <c:v>0.13513513513513514</c:v>
                </c:pt>
                <c:pt idx="19">
                  <c:v>0.12355212355212356</c:v>
                </c:pt>
                <c:pt idx="20">
                  <c:v>0.11583011583011583</c:v>
                </c:pt>
                <c:pt idx="21">
                  <c:v>0.20463320463320464</c:v>
                </c:pt>
                <c:pt idx="22">
                  <c:v>0.19691119691119691</c:v>
                </c:pt>
                <c:pt idx="23">
                  <c:v>0.22007722007722008</c:v>
                </c:pt>
                <c:pt idx="24">
                  <c:v>0.14285714285714285</c:v>
                </c:pt>
                <c:pt idx="25">
                  <c:v>0.1891891891891892</c:v>
                </c:pt>
                <c:pt idx="26">
                  <c:v>0.16216216216216217</c:v>
                </c:pt>
                <c:pt idx="27">
                  <c:v>0.16216216216216217</c:v>
                </c:pt>
                <c:pt idx="28">
                  <c:v>0.12741312741312741</c:v>
                </c:pt>
                <c:pt idx="29">
                  <c:v>0.17760617760617761</c:v>
                </c:pt>
                <c:pt idx="30">
                  <c:v>0.25868725868725867</c:v>
                </c:pt>
                <c:pt idx="31">
                  <c:v>0.24324324324324326</c:v>
                </c:pt>
                <c:pt idx="32">
                  <c:v>0.38610038610038611</c:v>
                </c:pt>
                <c:pt idx="33">
                  <c:v>0.44015444015444016</c:v>
                </c:pt>
                <c:pt idx="34">
                  <c:v>0.48648648648648651</c:v>
                </c:pt>
                <c:pt idx="35">
                  <c:v>0.47876447876447875</c:v>
                </c:pt>
                <c:pt idx="36">
                  <c:v>0.42084942084942084</c:v>
                </c:pt>
                <c:pt idx="37">
                  <c:v>0.38223938223938225</c:v>
                </c:pt>
                <c:pt idx="38">
                  <c:v>0.39382239382239381</c:v>
                </c:pt>
                <c:pt idx="39">
                  <c:v>0.42471042471042469</c:v>
                </c:pt>
                <c:pt idx="40">
                  <c:v>0.49034749034749037</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3-7ED0-4058-A320-9E3265FB53A7}"/>
            </c:ext>
          </c:extLst>
        </c:ser>
        <c:ser>
          <c:idx val="21"/>
          <c:order val="20"/>
          <c:tx>
            <c:strRef>
              <c:f>'LIC-LMIC speed (2)'!$B$59</c:f>
              <c:strCache>
                <c:ptCount val="1"/>
                <c:pt idx="0">
                  <c:v>Morocco</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(2)'!$E$59:$CC$59</c:f>
              <c:numCache>
                <c:formatCode>General</c:formatCode>
                <c:ptCount val="77"/>
                <c:pt idx="0">
                  <c:v>1.1920656112912455E-2</c:v>
                </c:pt>
                <c:pt idx="1">
                  <c:v>3.1788416301099881E-2</c:v>
                </c:pt>
                <c:pt idx="2">
                  <c:v>7.9471040752749703E-2</c:v>
                </c:pt>
                <c:pt idx="3">
                  <c:v>0.11523300909148707</c:v>
                </c:pt>
                <c:pt idx="4">
                  <c:v>0.13112721724203702</c:v>
                </c:pt>
                <c:pt idx="5">
                  <c:v>8.3444592790387184E-2</c:v>
                </c:pt>
                <c:pt idx="6">
                  <c:v>0.17483628965604933</c:v>
                </c:pt>
                <c:pt idx="7">
                  <c:v>0.2145718100324242</c:v>
                </c:pt>
                <c:pt idx="8">
                  <c:v>0.21059825799478671</c:v>
                </c:pt>
                <c:pt idx="9">
                  <c:v>0.20662470595714921</c:v>
                </c:pt>
                <c:pt idx="10">
                  <c:v>0.18278339373132432</c:v>
                </c:pt>
                <c:pt idx="11">
                  <c:v>0.13510076927967449</c:v>
                </c:pt>
                <c:pt idx="12">
                  <c:v>0.11125945705384958</c:v>
                </c:pt>
                <c:pt idx="13">
                  <c:v>9.1391696865662161E-2</c:v>
                </c:pt>
                <c:pt idx="14">
                  <c:v>7.5497488715112221E-2</c:v>
                </c:pt>
                <c:pt idx="15">
                  <c:v>9.9338800940937125E-2</c:v>
                </c:pt>
                <c:pt idx="16">
                  <c:v>8.7418144828024666E-2</c:v>
                </c:pt>
                <c:pt idx="17">
                  <c:v>7.5497488715112221E-2</c:v>
                </c:pt>
                <c:pt idx="18">
                  <c:v>7.5497488715112221E-2</c:v>
                </c:pt>
                <c:pt idx="19">
                  <c:v>5.1656176489287303E-2</c:v>
                </c:pt>
                <c:pt idx="20">
                  <c:v>5.1656176489287303E-2</c:v>
                </c:pt>
                <c:pt idx="21">
                  <c:v>6.3576832602199762E-2</c:v>
                </c:pt>
                <c:pt idx="22">
                  <c:v>5.1656176489287303E-2</c:v>
                </c:pt>
                <c:pt idx="23">
                  <c:v>5.1656176489287303E-2</c:v>
                </c:pt>
                <c:pt idx="24">
                  <c:v>3.5761968338737363E-2</c:v>
                </c:pt>
                <c:pt idx="25">
                  <c:v>1.9867760188187426E-2</c:v>
                </c:pt>
                <c:pt idx="26">
                  <c:v>1.5894208150549941E-2</c:v>
                </c:pt>
                <c:pt idx="27">
                  <c:v>1.5894208150549941E-2</c:v>
                </c:pt>
                <c:pt idx="28">
                  <c:v>1.9867760188187426E-2</c:v>
                </c:pt>
                <c:pt idx="29">
                  <c:v>2.3841312225824911E-2</c:v>
                </c:pt>
                <c:pt idx="30">
                  <c:v>2.3841312225824911E-2</c:v>
                </c:pt>
                <c:pt idx="31">
                  <c:v>3.1788416301099881E-2</c:v>
                </c:pt>
                <c:pt idx="32">
                  <c:v>3.1788416301099881E-2</c:v>
                </c:pt>
                <c:pt idx="33">
                  <c:v>1.9867760188187426E-2</c:v>
                </c:pt>
                <c:pt idx="34">
                  <c:v>2.3841312225824911E-2</c:v>
                </c:pt>
                <c:pt idx="35">
                  <c:v>1.5894208150549941E-2</c:v>
                </c:pt>
                <c:pt idx="36">
                  <c:v>2.3841312225824911E-2</c:v>
                </c:pt>
                <c:pt idx="37">
                  <c:v>1.5894208150549941E-2</c:v>
                </c:pt>
                <c:pt idx="38">
                  <c:v>1.1920656112912455E-2</c:v>
                </c:pt>
                <c:pt idx="39">
                  <c:v>1.5894208150549941E-2</c:v>
                </c:pt>
                <c:pt idx="40">
                  <c:v>1.5894208150549941E-2</c:v>
                </c:pt>
                <c:pt idx="41">
                  <c:v>1.5894208150549941E-2</c:v>
                </c:pt>
                <c:pt idx="42">
                  <c:v>7.9471040752749703E-3</c:v>
                </c:pt>
                <c:pt idx="43">
                  <c:v>7.9471040752749703E-3</c:v>
                </c:pt>
                <c:pt idx="44">
                  <c:v>3.9735520376374851E-3</c:v>
                </c:pt>
                <c:pt idx="45">
                  <c:v>7.9471040752749703E-3</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4-7ED0-4058-A320-9E3265FB53A7}"/>
            </c:ext>
          </c:extLst>
        </c:ser>
        <c:ser>
          <c:idx val="22"/>
          <c:order val="21"/>
          <c:tx>
            <c:strRef>
              <c:f>'LIC-LMIC speed (2)'!$B$60</c:f>
              <c:strCache>
                <c:ptCount val="1"/>
                <c:pt idx="0">
                  <c:v>Uzbekistan</c:v>
                </c:pt>
              </c:strCache>
            </c:strRef>
          </c:tx>
          <c:spPr>
            <a:ln w="28575" cap="rnd">
              <a:solidFill>
                <a:schemeClr val="accent5">
                  <a:lumMod val="80000"/>
                </a:schemeClr>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(2)'!$E$60:$CC$60</c:f>
              <c:numCache>
                <c:formatCode>General</c:formatCode>
                <c:ptCount val="77"/>
                <c:pt idx="0">
                  <c:v>4.2657930322536619E-3</c:v>
                </c:pt>
                <c:pt idx="1">
                  <c:v>4.2657930322536619E-3</c:v>
                </c:pt>
                <c:pt idx="2">
                  <c:v>1.2797379096760984E-2</c:v>
                </c:pt>
                <c:pt idx="3">
                  <c:v>1.7063172129014648E-2</c:v>
                </c:pt>
                <c:pt idx="4">
                  <c:v>1.2797379096760984E-2</c:v>
                </c:pt>
                <c:pt idx="5">
                  <c:v>8.5315860645073238E-3</c:v>
                </c:pt>
                <c:pt idx="6">
                  <c:v>8.5315860645073238E-3</c:v>
                </c:pt>
                <c:pt idx="7">
                  <c:v>4.2657930322536619E-3</c:v>
                </c:pt>
                <c:pt idx="8">
                  <c:v>8.5315860645073238E-3</c:v>
                </c:pt>
                <c:pt idx="9">
                  <c:v>4.2657930322536619E-3</c:v>
                </c:pt>
                <c:pt idx="10">
                  <c:v>4.2657930322536619E-3</c:v>
                </c:pt>
                <c:pt idx="11">
                  <c:v>0</c:v>
                </c:pt>
                <c:pt idx="12">
                  <c:v>0</c:v>
                </c:pt>
                <c:pt idx="13">
                  <c:v>4.2657930322536619E-3</c:v>
                </c:pt>
                <c:pt idx="14">
                  <c:v>4.2657930322536619E-3</c:v>
                </c:pt>
                <c:pt idx="15">
                  <c:v>1.2797379096760984E-2</c:v>
                </c:pt>
                <c:pt idx="16">
                  <c:v>8.5315860645073238E-3</c:v>
                </c:pt>
                <c:pt idx="17">
                  <c:v>8.5315860645073238E-3</c:v>
                </c:pt>
                <c:pt idx="18">
                  <c:v>4.2657930322536619E-3</c:v>
                </c:pt>
                <c:pt idx="19">
                  <c:v>4.2657930322536619E-3</c:v>
                </c:pt>
                <c:pt idx="20">
                  <c:v>4.2657930322536619E-3</c:v>
                </c:pt>
                <c:pt idx="21">
                  <c:v>4.2657930322536619E-3</c:v>
                </c:pt>
                <c:pt idx="22">
                  <c:v>8.5315860645073238E-3</c:v>
                </c:pt>
                <c:pt idx="23">
                  <c:v>8.5315860645073238E-3</c:v>
                </c:pt>
                <c:pt idx="24">
                  <c:v>8.5315860645073238E-3</c:v>
                </c:pt>
                <c:pt idx="25">
                  <c:v>8.5315860645073238E-3</c:v>
                </c:pt>
                <c:pt idx="26">
                  <c:v>1.2797379096760984E-2</c:v>
                </c:pt>
                <c:pt idx="27">
                  <c:v>1.2797379096760984E-2</c:v>
                </c:pt>
                <c:pt idx="28">
                  <c:v>8.5315860645073238E-3</c:v>
                </c:pt>
                <c:pt idx="29">
                  <c:v>4.2657930322536619E-3</c:v>
                </c:pt>
                <c:pt idx="30">
                  <c:v>0</c:v>
                </c:pt>
                <c:pt idx="31">
                  <c:v>0</c:v>
                </c:pt>
                <c:pt idx="32">
                  <c:v>0</c:v>
                </c:pt>
                <c:pt idx="33">
                  <c:v>0</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5-7ED0-4058-A320-9E3265FB53A7}"/>
            </c:ext>
          </c:extLst>
        </c:ser>
        <c:ser>
          <c:idx val="23"/>
          <c:order val="22"/>
          <c:tx>
            <c:strRef>
              <c:f>'LIC-LMIC speed (2)'!$B$61</c:f>
              <c:strCache>
                <c:ptCount val="1"/>
                <c:pt idx="0">
                  <c:v>Yemen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(2)'!$E$61:$CC$61</c:f>
              <c:numCache>
                <c:formatCode>General</c:formatCode>
                <c:ptCount val="77"/>
                <c:pt idx="0">
                  <c:v>2.1997650650910486E-2</c:v>
                </c:pt>
                <c:pt idx="1">
                  <c:v>2.1997650650910486E-2</c:v>
                </c:pt>
                <c:pt idx="2">
                  <c:v>2.6397180781092582E-2</c:v>
                </c:pt>
                <c:pt idx="3">
                  <c:v>3.5196241041456779E-2</c:v>
                </c:pt>
                <c:pt idx="4">
                  <c:v>3.0796710911274679E-2</c:v>
                </c:pt>
                <c:pt idx="5">
                  <c:v>5.2794361562185164E-2</c:v>
                </c:pt>
                <c:pt idx="6">
                  <c:v>4.8394831432003071E-2</c:v>
                </c:pt>
                <c:pt idx="7">
                  <c:v>7.4792012213095657E-2</c:v>
                </c:pt>
                <c:pt idx="8">
                  <c:v>7.9191542343277743E-2</c:v>
                </c:pt>
                <c:pt idx="9">
                  <c:v>9.6789662864006143E-2</c:v>
                </c:pt>
                <c:pt idx="10">
                  <c:v>9.2390132733824043E-2</c:v>
                </c:pt>
                <c:pt idx="11">
                  <c:v>0.10558872312437033</c:v>
                </c:pt>
                <c:pt idx="12">
                  <c:v>0.16718214494691969</c:v>
                </c:pt>
                <c:pt idx="13">
                  <c:v>0.17158167507710179</c:v>
                </c:pt>
                <c:pt idx="14">
                  <c:v>0.15398355455637341</c:v>
                </c:pt>
                <c:pt idx="15">
                  <c:v>0.19797885585819439</c:v>
                </c:pt>
                <c:pt idx="16">
                  <c:v>0.14078496416582711</c:v>
                </c:pt>
                <c:pt idx="17">
                  <c:v>0.17598120520728389</c:v>
                </c:pt>
                <c:pt idx="18">
                  <c:v>0.14518449429600921</c:v>
                </c:pt>
                <c:pt idx="19">
                  <c:v>0.21117744624874066</c:v>
                </c:pt>
                <c:pt idx="20">
                  <c:v>0.42235489249748132</c:v>
                </c:pt>
                <c:pt idx="21">
                  <c:v>0.50594596497094113</c:v>
                </c:pt>
                <c:pt idx="22">
                  <c:v>0.49274737458039486</c:v>
                </c:pt>
                <c:pt idx="23">
                  <c:v>0.40475677197675292</c:v>
                </c:pt>
                <c:pt idx="24">
                  <c:v>0.20237838598837646</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6-7ED0-4058-A320-9E3265FB53A7}"/>
            </c:ext>
          </c:extLst>
        </c:ser>
        <c:ser>
          <c:idx val="24"/>
          <c:order val="23"/>
          <c:tx>
            <c:strRef>
              <c:f>'LIC-LMIC speed (2)'!$B$62</c:f>
              <c:strCache>
                <c:ptCount val="1"/>
                <c:pt idx="0">
                  <c:v>Mozambique</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(2)'!$E$62:$CC$62</c:f>
              <c:numCache>
                <c:formatCode>General</c:formatCode>
                <c:ptCount val="77"/>
                <c:pt idx="0">
                  <c:v>8.9305249809110039E-3</c:v>
                </c:pt>
                <c:pt idx="1">
                  <c:v>4.465262490455502E-3</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7-7ED0-4058-A320-9E3265FB53A7}"/>
            </c:ext>
          </c:extLst>
        </c:ser>
        <c:ser>
          <c:idx val="5"/>
          <c:order val="24"/>
          <c:tx>
            <c:strRef>
              <c:f>'LIC-LMIC speed (2)'!$B$63</c:f>
              <c:strCache>
                <c:ptCount val="1"/>
                <c:pt idx="0">
                  <c:v>Angola</c:v>
                </c:pt>
              </c:strCache>
            </c:strRef>
          </c:tx>
          <c:spPr>
            <a:ln w="28575" cap="rnd">
              <a:solidFill>
                <a:schemeClr val="accent6"/>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(2)'!$E$63:$CC$63</c:f>
              <c:numCache>
                <c:formatCode>General</c:formatCode>
                <c:ptCount val="77"/>
                <c:pt idx="0">
                  <c:v>4.6036912396359405E-3</c:v>
                </c:pt>
                <c:pt idx="1">
                  <c:v>9.2073824792718809E-3</c:v>
                </c:pt>
                <c:pt idx="2">
                  <c:v>9.2073824792718809E-3</c:v>
                </c:pt>
                <c:pt idx="3">
                  <c:v>1.3811073718907821E-2</c:v>
                </c:pt>
                <c:pt idx="4">
                  <c:v>1.3811073718907821E-2</c:v>
                </c:pt>
                <c:pt idx="5">
                  <c:v>1.3811073718907821E-2</c:v>
                </c:pt>
                <c:pt idx="6">
                  <c:v>1.8414764958543762E-2</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8-7ED0-4058-A320-9E3265FB53A7}"/>
            </c:ext>
          </c:extLst>
        </c:ser>
        <c:ser>
          <c:idx val="25"/>
          <c:order val="25"/>
          <c:tx>
            <c:strRef>
              <c:f>'LIC-LMIC speed (2)'!$B$64</c:f>
              <c:strCache>
                <c:ptCount val="1"/>
                <c:pt idx="0">
                  <c:v>Ghana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(2)'!$E$64:$CC$64</c:f>
              <c:numCache>
                <c:formatCode>General</c:formatCode>
                <c:ptCount val="77"/>
                <c:pt idx="0">
                  <c:v>1.8565534014379007E-2</c:v>
                </c:pt>
                <c:pt idx="1">
                  <c:v>1.3924150510784255E-2</c:v>
                </c:pt>
                <c:pt idx="2">
                  <c:v>9.2827670071895033E-3</c:v>
                </c:pt>
                <c:pt idx="3">
                  <c:v>9.2827670071895033E-3</c:v>
                </c:pt>
                <c:pt idx="4">
                  <c:v>0</c:v>
                </c:pt>
                <c:pt idx="5">
                  <c:v>0</c:v>
                </c:pt>
                <c:pt idx="6">
                  <c:v>4.6413835035947516E-3</c:v>
                </c:pt>
                <c:pt idx="7">
                  <c:v>1.3924150510784255E-2</c:v>
                </c:pt>
                <c:pt idx="8">
                  <c:v>1.3924150510784255E-2</c:v>
                </c:pt>
                <c:pt idx="9">
                  <c:v>9.2827670071895033E-3</c:v>
                </c:pt>
                <c:pt idx="10">
                  <c:v>9.2827670071895033E-3</c:v>
                </c:pt>
                <c:pt idx="11">
                  <c:v>4.6413835035947516E-3</c:v>
                </c:pt>
                <c:pt idx="12">
                  <c:v>4.6413835035947516E-3</c:v>
                </c:pt>
                <c:pt idx="13">
                  <c:v>4.6413835035947516E-3</c:v>
                </c:pt>
                <c:pt idx="14">
                  <c:v>4.6413835035947516E-3</c:v>
                </c:pt>
                <c:pt idx="15">
                  <c:v>9.2827670071895033E-3</c:v>
                </c:pt>
                <c:pt idx="16">
                  <c:v>3.2489684525163258E-2</c:v>
                </c:pt>
                <c:pt idx="17">
                  <c:v>3.2489684525163258E-2</c:v>
                </c:pt>
                <c:pt idx="18">
                  <c:v>3.2489684525163258E-2</c:v>
                </c:pt>
                <c:pt idx="19">
                  <c:v>9.2827670071895033E-3</c:v>
                </c:pt>
                <c:pt idx="20">
                  <c:v>4.6413835035947516E-3</c:v>
                </c:pt>
                <c:pt idx="21">
                  <c:v>1.8565534014379007E-2</c:v>
                </c:pt>
                <c:pt idx="22">
                  <c:v>1.8565534014379007E-2</c:v>
                </c:pt>
                <c:pt idx="23">
                  <c:v>2.784830102156851E-2</c:v>
                </c:pt>
                <c:pt idx="24">
                  <c:v>4.6413835035947516E-2</c:v>
                </c:pt>
                <c:pt idx="25">
                  <c:v>3.2489684525163258E-2</c:v>
                </c:pt>
                <c:pt idx="26">
                  <c:v>4.1772451532352761E-2</c:v>
                </c:pt>
                <c:pt idx="27">
                  <c:v>3.2489684525163258E-2</c:v>
                </c:pt>
                <c:pt idx="28">
                  <c:v>9.2827670071895033E-3</c:v>
                </c:pt>
                <c:pt idx="29">
                  <c:v>1.3924150510784255E-2</c:v>
                </c:pt>
                <c:pt idx="30">
                  <c:v>1.3924150510784255E-2</c:v>
                </c:pt>
                <c:pt idx="31">
                  <c:v>1.3924150510784255E-2</c:v>
                </c:pt>
                <c:pt idx="32">
                  <c:v>1.8565534014379007E-2</c:v>
                </c:pt>
                <c:pt idx="33">
                  <c:v>1.8565534014379007E-2</c:v>
                </c:pt>
                <c:pt idx="34">
                  <c:v>1.8565534014379007E-2</c:v>
                </c:pt>
                <c:pt idx="35">
                  <c:v>4.1772451532352761E-2</c:v>
                </c:pt>
                <c:pt idx="36">
                  <c:v>5.569660204313702E-2</c:v>
                </c:pt>
                <c:pt idx="37">
                  <c:v>4.6413835035947516E-2</c:v>
                </c:pt>
                <c:pt idx="38">
                  <c:v>2.784830102156851E-2</c:v>
                </c:pt>
                <c:pt idx="39">
                  <c:v>4.6413835035947516E-2</c:v>
                </c:pt>
                <c:pt idx="40">
                  <c:v>4.6413835035947516E-2</c:v>
                </c:pt>
                <c:pt idx="41">
                  <c:v>8.3544903064705522E-2</c:v>
                </c:pt>
                <c:pt idx="42">
                  <c:v>0.15780703912222155</c:v>
                </c:pt>
                <c:pt idx="43">
                  <c:v>0.1438828886114373</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9-7ED0-4058-A320-9E3265FB53A7}"/>
            </c:ext>
          </c:extLst>
        </c:ser>
        <c:ser>
          <c:idx val="26"/>
          <c:order val="26"/>
          <c:tx>
            <c:strRef>
              <c:f>'LIC-LMIC speed (2)'!$B$65</c:f>
              <c:strCache>
                <c:ptCount val="1"/>
                <c:pt idx="0">
                  <c:v>Nepal</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(2)'!$E$65:$CC$65</c:f>
              <c:numCache>
                <c:formatCode>General</c:formatCode>
                <c:ptCount val="77"/>
                <c:pt idx="0">
                  <c:v>9.9113430365381661E-3</c:v>
                </c:pt>
                <c:pt idx="1">
                  <c:v>1.4867014554807248E-2</c:v>
                </c:pt>
                <c:pt idx="2">
                  <c:v>1.9822686073076332E-2</c:v>
                </c:pt>
                <c:pt idx="3">
                  <c:v>2.4778357591345414E-2</c:v>
                </c:pt>
                <c:pt idx="4">
                  <c:v>2.4778357591345414E-2</c:v>
                </c:pt>
                <c:pt idx="5">
                  <c:v>2.4778357591345414E-2</c:v>
                </c:pt>
                <c:pt idx="6">
                  <c:v>3.4689700627883575E-2</c:v>
                </c:pt>
                <c:pt idx="7">
                  <c:v>2.4778357591345414E-2</c:v>
                </c:pt>
                <c:pt idx="8">
                  <c:v>3.4689700627883575E-2</c:v>
                </c:pt>
                <c:pt idx="9">
                  <c:v>2.4778357591345414E-2</c:v>
                </c:pt>
                <c:pt idx="10">
                  <c:v>2.4778357591345414E-2</c:v>
                </c:pt>
                <c:pt idx="11">
                  <c:v>2.9734029109614497E-2</c:v>
                </c:pt>
                <c:pt idx="12">
                  <c:v>1.9822686073076332E-2</c:v>
                </c:pt>
                <c:pt idx="13">
                  <c:v>1.9822686073076332E-2</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A-7ED0-4058-A320-9E3265FB53A7}"/>
            </c:ext>
          </c:extLst>
        </c:ser>
        <c:ser>
          <c:idx val="27"/>
          <c:order val="27"/>
          <c:tx>
            <c:strRef>
              <c:f>'LIC-LMIC speed (2)'!$B$66</c:f>
              <c:strCache>
                <c:ptCount val="1"/>
                <c:pt idx="0">
                  <c:v>Madagascar</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(2)'!$E$66:$CC$66</c:f>
              <c:numCache>
                <c:formatCode>General</c:formatCode>
                <c:ptCount val="77"/>
                <c:pt idx="0">
                  <c:v>1.5416792998720407E-2</c:v>
                </c:pt>
                <c:pt idx="1">
                  <c:v>2.0555723998293876E-2</c:v>
                </c:pt>
                <c:pt idx="2">
                  <c:v>2.0555723998293876E-2</c:v>
                </c:pt>
                <c:pt idx="3">
                  <c:v>2.5694654997867345E-2</c:v>
                </c:pt>
                <c:pt idx="4">
                  <c:v>1.0277861999146938E-2</c:v>
                </c:pt>
                <c:pt idx="5">
                  <c:v>1.5416792998720407E-2</c:v>
                </c:pt>
                <c:pt idx="6">
                  <c:v>2.0555723998293876E-2</c:v>
                </c:pt>
                <c:pt idx="7">
                  <c:v>1.5416792998720407E-2</c:v>
                </c:pt>
                <c:pt idx="8">
                  <c:v>5.138930999573469E-3</c:v>
                </c:pt>
                <c:pt idx="9">
                  <c:v>1.5416792998720407E-2</c:v>
                </c:pt>
                <c:pt idx="10">
                  <c:v>1.5416792998720407E-2</c:v>
                </c:pt>
                <c:pt idx="11">
                  <c:v>1.5416792998720407E-2</c:v>
                </c:pt>
                <c:pt idx="12">
                  <c:v>2.5694654997867345E-2</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B-7ED0-4058-A320-9E3265FB53A7}"/>
            </c:ext>
          </c:extLst>
        </c:ser>
        <c:ser>
          <c:idx val="28"/>
          <c:order val="28"/>
          <c:tx>
            <c:strRef>
              <c:f>'LIC-LMIC speed (2)'!$B$67</c:f>
              <c:strCache>
                <c:ptCount val="1"/>
                <c:pt idx="0">
                  <c:v>Cote d'Ivoire</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(2)'!$E$67:$CC$67</c:f>
              <c:numCache>
                <c:formatCode>General</c:formatCode>
                <c:ptCount val="77"/>
                <c:pt idx="0">
                  <c:v>1.0598497133106526E-2</c:v>
                </c:pt>
                <c:pt idx="1">
                  <c:v>1.589774569965979E-2</c:v>
                </c:pt>
                <c:pt idx="2">
                  <c:v>1.589774569965979E-2</c:v>
                </c:pt>
                <c:pt idx="3">
                  <c:v>2.1196994266213052E-2</c:v>
                </c:pt>
                <c:pt idx="4">
                  <c:v>2.1196994266213052E-2</c:v>
                </c:pt>
                <c:pt idx="5">
                  <c:v>4.2393988532426104E-2</c:v>
                </c:pt>
                <c:pt idx="6">
                  <c:v>4.2393988532426104E-2</c:v>
                </c:pt>
                <c:pt idx="7">
                  <c:v>2.6496242832766314E-2</c:v>
                </c:pt>
                <c:pt idx="8">
                  <c:v>5.299248566553263E-3</c:v>
                </c:pt>
                <c:pt idx="9">
                  <c:v>0</c:v>
                </c:pt>
                <c:pt idx="10">
                  <c:v>5.299248566553263E-3</c:v>
                </c:pt>
                <c:pt idx="11">
                  <c:v>1.589774569965979E-2</c:v>
                </c:pt>
                <c:pt idx="12">
                  <c:v>2.1196994266213052E-2</c:v>
                </c:pt>
                <c:pt idx="13">
                  <c:v>2.6496242832766314E-2</c:v>
                </c:pt>
                <c:pt idx="14">
                  <c:v>2.1196994266213052E-2</c:v>
                </c:pt>
                <c:pt idx="15">
                  <c:v>1.589774569965979E-2</c:v>
                </c:pt>
                <c:pt idx="16">
                  <c:v>2.1196994266213052E-2</c:v>
                </c:pt>
                <c:pt idx="17">
                  <c:v>2.1196994266213052E-2</c:v>
                </c:pt>
                <c:pt idx="18">
                  <c:v>3.7094739965872842E-2</c:v>
                </c:pt>
                <c:pt idx="19">
                  <c:v>2.6496242832766314E-2</c:v>
                </c:pt>
                <c:pt idx="20">
                  <c:v>2.6496242832766314E-2</c:v>
                </c:pt>
                <c:pt idx="21">
                  <c:v>1.589774569965979E-2</c:v>
                </c:pt>
                <c:pt idx="22">
                  <c:v>1.0598497133106526E-2</c:v>
                </c:pt>
                <c:pt idx="23">
                  <c:v>1.589774569965979E-2</c:v>
                </c:pt>
                <c:pt idx="24">
                  <c:v>1.589774569965979E-2</c:v>
                </c:pt>
                <c:pt idx="25">
                  <c:v>1.589774569965979E-2</c:v>
                </c:pt>
                <c:pt idx="26">
                  <c:v>1.0598497133106526E-2</c:v>
                </c:pt>
                <c:pt idx="27">
                  <c:v>2.1196994266213052E-2</c:v>
                </c:pt>
                <c:pt idx="28">
                  <c:v>1.589774569965979E-2</c:v>
                </c:pt>
                <c:pt idx="29">
                  <c:v>2.6496242832766314E-2</c:v>
                </c:pt>
                <c:pt idx="30">
                  <c:v>3.179549139931958E-2</c:v>
                </c:pt>
                <c:pt idx="31">
                  <c:v>4.7693237098979366E-2</c:v>
                </c:pt>
                <c:pt idx="32">
                  <c:v>4.2393988532426104E-2</c:v>
                </c:pt>
                <c:pt idx="33">
                  <c:v>3.7094739965872842E-2</c:v>
                </c:pt>
                <c:pt idx="34">
                  <c:v>2.1196994266213052E-2</c:v>
                </c:pt>
                <c:pt idx="35">
                  <c:v>3.179549139931958E-2</c:v>
                </c:pt>
                <c:pt idx="36">
                  <c:v>6.3590982798639159E-2</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C-7ED0-4058-A320-9E3265FB53A7}"/>
            </c:ext>
          </c:extLst>
        </c:ser>
        <c:ser>
          <c:idx val="29"/>
          <c:order val="29"/>
          <c:tx>
            <c:strRef>
              <c:f>'LIC-LMIC speed (2)'!$B$68</c:f>
              <c:strCache>
                <c:ptCount val="1"/>
                <c:pt idx="0">
                  <c:v>Cameroon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(2)'!$E$68:$CC$68</c:f>
              <c:numCache>
                <c:formatCode>General</c:formatCode>
                <c:ptCount val="77"/>
                <c:pt idx="0">
                  <c:v>2.7321210001748562E-2</c:v>
                </c:pt>
                <c:pt idx="1">
                  <c:v>3.2785452002098273E-2</c:v>
                </c:pt>
                <c:pt idx="2">
                  <c:v>3.8249694002447987E-2</c:v>
                </c:pt>
                <c:pt idx="3">
                  <c:v>3.8249694002447987E-2</c:v>
                </c:pt>
                <c:pt idx="4">
                  <c:v>2.1856968001398847E-2</c:v>
                </c:pt>
                <c:pt idx="5">
                  <c:v>1.0928484000699424E-2</c:v>
                </c:pt>
                <c:pt idx="6">
                  <c:v>1.6392726001049136E-2</c:v>
                </c:pt>
                <c:pt idx="7">
                  <c:v>4.3713936002797694E-2</c:v>
                </c:pt>
                <c:pt idx="8">
                  <c:v>6.0106662003846831E-2</c:v>
                </c:pt>
                <c:pt idx="9">
                  <c:v>5.4642420003497123E-2</c:v>
                </c:pt>
                <c:pt idx="10">
                  <c:v>0.16392726001049135</c:v>
                </c:pt>
                <c:pt idx="11">
                  <c:v>0.14207029200909252</c:v>
                </c:pt>
                <c:pt idx="12">
                  <c:v>0.15299877600979195</c:v>
                </c:pt>
                <c:pt idx="13">
                  <c:v>7.6499388004895974E-2</c:v>
                </c:pt>
                <c:pt idx="14">
                  <c:v>9.2892114005945103E-2</c:v>
                </c:pt>
                <c:pt idx="15">
                  <c:v>6.5570904004196545E-2</c:v>
                </c:pt>
                <c:pt idx="16">
                  <c:v>6.0106662003846831E-2</c:v>
                </c:pt>
                <c:pt idx="17">
                  <c:v>3.2785452002098273E-2</c:v>
                </c:pt>
                <c:pt idx="18">
                  <c:v>0.25681937401643645</c:v>
                </c:pt>
                <c:pt idx="19">
                  <c:v>0.25681937401643645</c:v>
                </c:pt>
                <c:pt idx="20">
                  <c:v>0.27321210001748558</c:v>
                </c:pt>
                <c:pt idx="21">
                  <c:v>0.33331876202133243</c:v>
                </c:pt>
                <c:pt idx="22">
                  <c:v>0.16939150201084108</c:v>
                </c:pt>
                <c:pt idx="23">
                  <c:v>0.17485574401119078</c:v>
                </c:pt>
                <c:pt idx="24">
                  <c:v>8.1963630005245675E-2</c:v>
                </c:pt>
                <c:pt idx="25">
                  <c:v>5.4642420003497123E-2</c:v>
                </c:pt>
                <c:pt idx="26">
                  <c:v>0.10382059800664453</c:v>
                </c:pt>
                <c:pt idx="27">
                  <c:v>0.13660605000874279</c:v>
                </c:pt>
                <c:pt idx="28">
                  <c:v>0.19124847001223994</c:v>
                </c:pt>
                <c:pt idx="29">
                  <c:v>0.11474908200734395</c:v>
                </c:pt>
                <c:pt idx="30">
                  <c:v>0.17485574401119078</c:v>
                </c:pt>
                <c:pt idx="31">
                  <c:v>0.15299877600979195</c:v>
                </c:pt>
                <c:pt idx="32">
                  <c:v>0.12567756600804339</c:v>
                </c:pt>
                <c:pt idx="33">
                  <c:v>0.14207029200909252</c:v>
                </c:pt>
                <c:pt idx="34">
                  <c:v>6.5570904004196545E-2</c:v>
                </c:pt>
                <c:pt idx="35">
                  <c:v>4.3713936002797694E-2</c:v>
                </c:pt>
                <c:pt idx="36">
                  <c:v>6.0106662003846831E-2</c:v>
                </c:pt>
                <c:pt idx="37">
                  <c:v>0.39342542402517927</c:v>
                </c:pt>
                <c:pt idx="38">
                  <c:v>0.37156845602378041</c:v>
                </c:pt>
                <c:pt idx="39">
                  <c:v>0.33878300402168215</c:v>
                </c:pt>
                <c:pt idx="40">
                  <c:v>0.14753453400944222</c:v>
                </c:pt>
                <c:pt idx="41">
                  <c:v>0.13660605000874279</c:v>
                </c:pt>
                <c:pt idx="42">
                  <c:v>0.17485574401119078</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D-7ED0-4058-A320-9E3265FB53A7}"/>
            </c:ext>
          </c:extLst>
        </c:ser>
        <c:ser>
          <c:idx val="30"/>
          <c:order val="30"/>
          <c:tx>
            <c:strRef>
              <c:f>'LIC-LMIC speed (2)'!$B$69</c:f>
              <c:strCache>
                <c:ptCount val="1"/>
                <c:pt idx="0">
                  <c:v>Niger</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(2)'!$E$69:$CC$69</c:f>
              <c:numCache>
                <c:formatCode>General</c:formatCode>
                <c:ptCount val="77"/>
                <c:pt idx="0">
                  <c:v>2.3605922726011953E-2</c:v>
                </c:pt>
                <c:pt idx="1">
                  <c:v>2.3605922726011953E-2</c:v>
                </c:pt>
                <c:pt idx="2">
                  <c:v>5.31133261335269E-2</c:v>
                </c:pt>
                <c:pt idx="3">
                  <c:v>4.7211845452023907E-2</c:v>
                </c:pt>
                <c:pt idx="4">
                  <c:v>3.5408884089017933E-2</c:v>
                </c:pt>
                <c:pt idx="5">
                  <c:v>3.5408884089017933E-2</c:v>
                </c:pt>
                <c:pt idx="6">
                  <c:v>1.7704442044508967E-2</c:v>
                </c:pt>
                <c:pt idx="7">
                  <c:v>1.7704442044508967E-2</c:v>
                </c:pt>
                <c:pt idx="8">
                  <c:v>4.131036477052092E-2</c:v>
                </c:pt>
                <c:pt idx="9">
                  <c:v>4.7211845452023907E-2</c:v>
                </c:pt>
                <c:pt idx="10">
                  <c:v>3.5408884089017933E-2</c:v>
                </c:pt>
                <c:pt idx="11">
                  <c:v>5.31133261335269E-2</c:v>
                </c:pt>
                <c:pt idx="12">
                  <c:v>4.7211845452023907E-2</c:v>
                </c:pt>
                <c:pt idx="13">
                  <c:v>5.31133261335269E-2</c:v>
                </c:pt>
                <c:pt idx="14">
                  <c:v>5.9014806815029887E-2</c:v>
                </c:pt>
                <c:pt idx="15">
                  <c:v>5.31133261335269E-2</c:v>
                </c:pt>
                <c:pt idx="16">
                  <c:v>4.131036477052092E-2</c:v>
                </c:pt>
                <c:pt idx="17">
                  <c:v>4.131036477052092E-2</c:v>
                </c:pt>
                <c:pt idx="18">
                  <c:v>5.9014806815029887E-2</c:v>
                </c:pt>
                <c:pt idx="19">
                  <c:v>5.9014806815029887E-2</c:v>
                </c:pt>
                <c:pt idx="20">
                  <c:v>5.31133261335269E-2</c:v>
                </c:pt>
                <c:pt idx="21">
                  <c:v>6.4916287496532873E-2</c:v>
                </c:pt>
                <c:pt idx="22">
                  <c:v>4.131036477052092E-2</c:v>
                </c:pt>
                <c:pt idx="23">
                  <c:v>4.7211845452023907E-2</c:v>
                </c:pt>
                <c:pt idx="24">
                  <c:v>4.7211845452023907E-2</c:v>
                </c:pt>
                <c:pt idx="25">
                  <c:v>5.9014806815029887E-2</c:v>
                </c:pt>
                <c:pt idx="26">
                  <c:v>5.9014806815029887E-2</c:v>
                </c:pt>
                <c:pt idx="27">
                  <c:v>4.131036477052092E-2</c:v>
                </c:pt>
                <c:pt idx="28">
                  <c:v>3.5408884089017933E-2</c:v>
                </c:pt>
                <c:pt idx="29">
                  <c:v>2.3605922726011953E-2</c:v>
                </c:pt>
                <c:pt idx="30">
                  <c:v>1.7704442044508967E-2</c:v>
                </c:pt>
                <c:pt idx="31">
                  <c:v>1.1802961363005977E-2</c:v>
                </c:pt>
                <c:pt idx="32">
                  <c:v>5.9014806815029883E-3</c:v>
                </c:pt>
                <c:pt idx="33">
                  <c:v>5.9014806815029883E-3</c:v>
                </c:pt>
                <c:pt idx="34">
                  <c:v>0</c:v>
                </c:pt>
                <c:pt idx="35">
                  <c:v>0</c:v>
                </c:pt>
                <c:pt idx="36">
                  <c:v>0</c:v>
                </c:pt>
                <c:pt idx="37">
                  <c:v>5.9014806815029883E-3</c:v>
                </c:pt>
                <c:pt idx="38">
                  <c:v>5.9014806815029883E-3</c:v>
                </c:pt>
                <c:pt idx="39">
                  <c:v>1.1802961363005977E-2</c:v>
                </c:pt>
                <c:pt idx="40">
                  <c:v>5.9014806815029883E-3</c:v>
                </c:pt>
                <c:pt idx="41">
                  <c:v>5.9014806815029883E-3</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E-7ED0-4058-A320-9E3265FB53A7}"/>
            </c:ext>
          </c:extLst>
        </c:ser>
        <c:ser>
          <c:idx val="31"/>
          <c:order val="31"/>
          <c:tx>
            <c:strRef>
              <c:f>'LIC-LMIC speed (2)'!$B$70</c:f>
              <c:strCache>
                <c:ptCount val="1"/>
                <c:pt idx="0">
                  <c:v>Burkina Faso</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(2)'!$E$70:$CC$70</c:f>
              <c:numCache>
                <c:formatCode>General</c:formatCode>
                <c:ptCount val="77"/>
                <c:pt idx="0">
                  <c:v>4.0978288336896165E-2</c:v>
                </c:pt>
                <c:pt idx="1">
                  <c:v>6.1467432505344248E-2</c:v>
                </c:pt>
                <c:pt idx="2">
                  <c:v>7.5126861950976301E-2</c:v>
                </c:pt>
                <c:pt idx="3">
                  <c:v>8.8786291396608361E-2</c:v>
                </c:pt>
                <c:pt idx="4">
                  <c:v>5.4637717782528218E-2</c:v>
                </c:pt>
                <c:pt idx="5">
                  <c:v>4.7808003059712195E-2</c:v>
                </c:pt>
                <c:pt idx="6">
                  <c:v>5.4637717782528218E-2</c:v>
                </c:pt>
                <c:pt idx="7">
                  <c:v>7.5126861950976301E-2</c:v>
                </c:pt>
                <c:pt idx="8">
                  <c:v>7.5126861950976301E-2</c:v>
                </c:pt>
                <c:pt idx="9">
                  <c:v>6.1467432505344248E-2</c:v>
                </c:pt>
                <c:pt idx="10">
                  <c:v>6.1467432505344248E-2</c:v>
                </c:pt>
                <c:pt idx="11">
                  <c:v>6.1467432505344248E-2</c:v>
                </c:pt>
                <c:pt idx="12">
                  <c:v>5.4637717782528218E-2</c:v>
                </c:pt>
                <c:pt idx="13">
                  <c:v>6.1467432505344248E-2</c:v>
                </c:pt>
                <c:pt idx="14">
                  <c:v>3.4148573614080135E-2</c:v>
                </c:pt>
                <c:pt idx="15">
                  <c:v>2.7318858891264109E-2</c:v>
                </c:pt>
                <c:pt idx="16">
                  <c:v>2.7318858891264109E-2</c:v>
                </c:pt>
                <c:pt idx="17">
                  <c:v>2.0489144168448083E-2</c:v>
                </c:pt>
                <c:pt idx="18">
                  <c:v>2.0489144168448083E-2</c:v>
                </c:pt>
                <c:pt idx="19">
                  <c:v>4.0978288336896165E-2</c:v>
                </c:pt>
                <c:pt idx="20">
                  <c:v>3.4148573614080135E-2</c:v>
                </c:pt>
                <c:pt idx="21">
                  <c:v>2.7318858891264109E-2</c:v>
                </c:pt>
                <c:pt idx="22">
                  <c:v>2.7318858891264109E-2</c:v>
                </c:pt>
                <c:pt idx="23">
                  <c:v>2.0489144168448083E-2</c:v>
                </c:pt>
                <c:pt idx="24">
                  <c:v>2.0489144168448083E-2</c:v>
                </c:pt>
                <c:pt idx="25">
                  <c:v>1.3659429445632055E-2</c:v>
                </c:pt>
                <c:pt idx="26">
                  <c:v>6.8297147228160273E-3</c:v>
                </c:pt>
                <c:pt idx="27">
                  <c:v>6.8297147228160273E-3</c:v>
                </c:pt>
                <c:pt idx="28">
                  <c:v>6.8297147228160273E-3</c:v>
                </c:pt>
                <c:pt idx="29">
                  <c:v>6.8297147228160273E-3</c:v>
                </c:pt>
                <c:pt idx="30">
                  <c:v>6.8297147228160273E-3</c:v>
                </c:pt>
                <c:pt idx="31">
                  <c:v>6.8297147228160273E-3</c:v>
                </c:pt>
                <c:pt idx="32">
                  <c:v>6.8297147228160273E-3</c:v>
                </c:pt>
                <c:pt idx="33">
                  <c:v>0</c:v>
                </c:pt>
                <c:pt idx="34">
                  <c:v>0</c:v>
                </c:pt>
                <c:pt idx="35">
                  <c:v>0</c:v>
                </c:pt>
                <c:pt idx="36">
                  <c:v>0</c:v>
                </c:pt>
                <c:pt idx="37">
                  <c:v>0</c:v>
                </c:pt>
                <c:pt idx="38">
                  <c:v>0</c:v>
                </c:pt>
                <c:pt idx="39">
                  <c:v>0</c:v>
                </c:pt>
                <c:pt idx="40">
                  <c:v>0</c:v>
                </c:pt>
                <c:pt idx="41">
                  <c:v>0</c:v>
                </c:pt>
                <c:pt idx="42">
                  <c:v>0</c:v>
                </c:pt>
                <c:pt idx="43">
                  <c:v>0</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1F-7ED0-4058-A320-9E3265FB53A7}"/>
            </c:ext>
          </c:extLst>
        </c:ser>
        <c:ser>
          <c:idx val="32"/>
          <c:order val="32"/>
          <c:tx>
            <c:strRef>
              <c:f>'LIC-LMIC speed (2)'!$B$71</c:f>
              <c:strCache>
                <c:ptCount val="1"/>
                <c:pt idx="0">
                  <c:v>Malawi</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(2)'!$E$71:$CC$71</c:f>
              <c:numCache>
                <c:formatCode>General</c:formatCode>
                <c:ptCount val="77"/>
                <c:pt idx="0">
                  <c:v>6.8441116685259828E-3</c:v>
                </c:pt>
                <c:pt idx="1">
                  <c:v>1.3688223337051966E-2</c:v>
                </c:pt>
                <c:pt idx="2">
                  <c:v>1.3688223337051966E-2</c:v>
                </c:pt>
                <c:pt idx="3">
                  <c:v>2.7376446674103931E-2</c:v>
                </c:pt>
                <c:pt idx="4">
                  <c:v>3.4220558342629916E-2</c:v>
                </c:pt>
                <c:pt idx="5">
                  <c:v>3.4220558342629916E-2</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0-7ED0-4058-A320-9E3265FB53A7}"/>
            </c:ext>
          </c:extLst>
        </c:ser>
        <c:ser>
          <c:idx val="33"/>
          <c:order val="33"/>
          <c:tx>
            <c:strRef>
              <c:f>'LIC-LMIC speed (2)'!$B$72</c:f>
              <c:strCache>
                <c:ptCount val="1"/>
                <c:pt idx="0">
                  <c:v>Mali</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(2)'!$E$72:$CC$72</c:f>
              <c:numCache>
                <c:formatCode>General</c:formatCode>
                <c:ptCount val="77"/>
                <c:pt idx="0">
                  <c:v>3.6318997014578441E-2</c:v>
                </c:pt>
                <c:pt idx="1">
                  <c:v>2.9055197611662753E-2</c:v>
                </c:pt>
                <c:pt idx="2">
                  <c:v>2.9055197611662753E-2</c:v>
                </c:pt>
                <c:pt idx="3">
                  <c:v>4.358279641749413E-2</c:v>
                </c:pt>
                <c:pt idx="4">
                  <c:v>3.6318997014578441E-2</c:v>
                </c:pt>
                <c:pt idx="5">
                  <c:v>4.358279641749413E-2</c:v>
                </c:pt>
                <c:pt idx="6">
                  <c:v>4.358279641749413E-2</c:v>
                </c:pt>
                <c:pt idx="7">
                  <c:v>3.6318997014578441E-2</c:v>
                </c:pt>
                <c:pt idx="8">
                  <c:v>7.2637994029156883E-3</c:v>
                </c:pt>
                <c:pt idx="9">
                  <c:v>5.8110395223325506E-2</c:v>
                </c:pt>
                <c:pt idx="10">
                  <c:v>5.8110395223325506E-2</c:v>
                </c:pt>
                <c:pt idx="11">
                  <c:v>6.5374194626241194E-2</c:v>
                </c:pt>
                <c:pt idx="12">
                  <c:v>5.8110395223325506E-2</c:v>
                </c:pt>
                <c:pt idx="13">
                  <c:v>3.6318997014578441E-2</c:v>
                </c:pt>
                <c:pt idx="14">
                  <c:v>2.9055197611662753E-2</c:v>
                </c:pt>
                <c:pt idx="15">
                  <c:v>5.8110395223325506E-2</c:v>
                </c:pt>
                <c:pt idx="16">
                  <c:v>4.358279641749413E-2</c:v>
                </c:pt>
                <c:pt idx="17">
                  <c:v>7.9901793432072571E-2</c:v>
                </c:pt>
                <c:pt idx="18">
                  <c:v>7.2637994029156883E-2</c:v>
                </c:pt>
                <c:pt idx="19">
                  <c:v>8.7165592834988259E-2</c:v>
                </c:pt>
                <c:pt idx="20">
                  <c:v>7.9901793432072571E-2</c:v>
                </c:pt>
                <c:pt idx="21">
                  <c:v>0.10169319164081964</c:v>
                </c:pt>
                <c:pt idx="22">
                  <c:v>9.4429392237903947E-2</c:v>
                </c:pt>
                <c:pt idx="23">
                  <c:v>0.10169319164081964</c:v>
                </c:pt>
                <c:pt idx="24">
                  <c:v>0.10895699104373532</c:v>
                </c:pt>
                <c:pt idx="25">
                  <c:v>0.10895699104373532</c:v>
                </c:pt>
                <c:pt idx="26">
                  <c:v>0.10895699104373532</c:v>
                </c:pt>
                <c:pt idx="27">
                  <c:v>7.9901793432072571E-2</c:v>
                </c:pt>
                <c:pt idx="28">
                  <c:v>8.7165592834988259E-2</c:v>
                </c:pt>
                <c:pt idx="29">
                  <c:v>5.8110395223325506E-2</c:v>
                </c:pt>
                <c:pt idx="30">
                  <c:v>9.4429392237903947E-2</c:v>
                </c:pt>
                <c:pt idx="31">
                  <c:v>0.10169319164081964</c:v>
                </c:pt>
                <c:pt idx="32">
                  <c:v>0.10169319164081964</c:v>
                </c:pt>
                <c:pt idx="33">
                  <c:v>0.13074838925248239</c:v>
                </c:pt>
                <c:pt idx="34">
                  <c:v>0.10169319164081964</c:v>
                </c:pt>
                <c:pt idx="35">
                  <c:v>8.7165592834988259E-2</c:v>
                </c:pt>
                <c:pt idx="36">
                  <c:v>8.7165592834988259E-2</c:v>
                </c:pt>
                <c:pt idx="37">
                  <c:v>7.2637994029156883E-2</c:v>
                </c:pt>
                <c:pt idx="38">
                  <c:v>3.6318997014578441E-2</c:v>
                </c:pt>
                <c:pt idx="39">
                  <c:v>5.0846595820409818E-2</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1-7ED0-4058-A320-9E3265FB53A7}"/>
            </c:ext>
          </c:extLst>
        </c:ser>
        <c:ser>
          <c:idx val="34"/>
          <c:order val="34"/>
          <c:tx>
            <c:strRef>
              <c:f>'LIC-LMIC speed (2)'!$B$73</c:f>
              <c:strCache>
                <c:ptCount val="1"/>
                <c:pt idx="0">
                  <c:v>Zambia</c:v>
                </c:pt>
              </c:strCache>
            </c:strRef>
          </c:tx>
          <c:spPr>
            <a:ln w="28575" cap="rnd">
              <a:solidFill>
                <a:schemeClr val="accent5">
                  <a:lumMod val="50000"/>
                </a:schemeClr>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(2)'!$E$73:$CC$73</c:f>
              <c:numCache>
                <c:formatCode>General</c:formatCode>
                <c:ptCount val="77"/>
                <c:pt idx="0">
                  <c:v>3.026313798477764E-2</c:v>
                </c:pt>
                <c:pt idx="1">
                  <c:v>3.026313798477764E-2</c:v>
                </c:pt>
                <c:pt idx="2">
                  <c:v>2.2697353488583229E-2</c:v>
                </c:pt>
                <c:pt idx="3">
                  <c:v>2.2697353488583229E-2</c:v>
                </c:pt>
                <c:pt idx="4">
                  <c:v>0</c:v>
                </c:pt>
                <c:pt idx="5">
                  <c:v>0</c:v>
                </c:pt>
                <c:pt idx="6">
                  <c:v>0</c:v>
                </c:pt>
                <c:pt idx="7">
                  <c:v>0</c:v>
                </c:pt>
                <c:pt idx="8">
                  <c:v>0</c:v>
                </c:pt>
                <c:pt idx="9">
                  <c:v>0</c:v>
                </c:pt>
                <c:pt idx="10">
                  <c:v>0</c:v>
                </c:pt>
                <c:pt idx="11">
                  <c:v>0</c:v>
                </c:pt>
                <c:pt idx="12">
                  <c:v>0</c:v>
                </c:pt>
                <c:pt idx="13">
                  <c:v>0</c:v>
                </c:pt>
                <c:pt idx="14">
                  <c:v>0</c:v>
                </c:pt>
                <c:pt idx="15">
                  <c:v>2.2697353488583229E-2</c:v>
                </c:pt>
                <c:pt idx="16">
                  <c:v>2.2697353488583229E-2</c:v>
                </c:pt>
                <c:pt idx="17">
                  <c:v>2.2697353488583229E-2</c:v>
                </c:pt>
                <c:pt idx="18">
                  <c:v>3.026313798477764E-2</c:v>
                </c:pt>
                <c:pt idx="19">
                  <c:v>7.5657844961944101E-3</c:v>
                </c:pt>
                <c:pt idx="20">
                  <c:v>7.5657844961944101E-3</c:v>
                </c:pt>
                <c:pt idx="21">
                  <c:v>7.5657844961944101E-3</c:v>
                </c:pt>
                <c:pt idx="22">
                  <c:v>0</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2-7ED0-4058-A320-9E3265FB53A7}"/>
            </c:ext>
          </c:extLst>
        </c:ser>
        <c:ser>
          <c:idx val="35"/>
          <c:order val="35"/>
          <c:tx>
            <c:strRef>
              <c:f>'LIC-LMIC speed (2)'!$B$74</c:f>
              <c:strCache>
                <c:ptCount val="1"/>
                <c:pt idx="0">
                  <c:v>Senegal</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(2)'!$E$74:$CC$74</c:f>
              <c:numCache>
                <c:formatCode>General</c:formatCode>
                <c:ptCount val="77"/>
                <c:pt idx="0">
                  <c:v>2.485336514564072E-2</c:v>
                </c:pt>
                <c:pt idx="1">
                  <c:v>3.313782019418763E-2</c:v>
                </c:pt>
                <c:pt idx="2">
                  <c:v>3.313782019418763E-2</c:v>
                </c:pt>
                <c:pt idx="3">
                  <c:v>4.1422275242734535E-2</c:v>
                </c:pt>
                <c:pt idx="4">
                  <c:v>3.313782019418763E-2</c:v>
                </c:pt>
                <c:pt idx="5">
                  <c:v>2.485336514564072E-2</c:v>
                </c:pt>
                <c:pt idx="6">
                  <c:v>1.6568910097093815E-2</c:v>
                </c:pt>
                <c:pt idx="7">
                  <c:v>8.2844550485469074E-3</c:v>
                </c:pt>
                <c:pt idx="8">
                  <c:v>2.485336514564072E-2</c:v>
                </c:pt>
                <c:pt idx="9">
                  <c:v>4.1422275242734535E-2</c:v>
                </c:pt>
                <c:pt idx="10">
                  <c:v>8.2844550485469071E-2</c:v>
                </c:pt>
                <c:pt idx="11">
                  <c:v>6.6275640388375259E-2</c:v>
                </c:pt>
                <c:pt idx="12">
                  <c:v>8.2844550485469071E-2</c:v>
                </c:pt>
                <c:pt idx="13">
                  <c:v>6.6275640388375259E-2</c:v>
                </c:pt>
                <c:pt idx="14">
                  <c:v>5.7991185339828347E-2</c:v>
                </c:pt>
                <c:pt idx="15">
                  <c:v>6.6275640388375259E-2</c:v>
                </c:pt>
                <c:pt idx="16">
                  <c:v>6.6275640388375259E-2</c:v>
                </c:pt>
                <c:pt idx="17">
                  <c:v>7.4560095436922158E-2</c:v>
                </c:pt>
                <c:pt idx="18">
                  <c:v>5.7991185339828347E-2</c:v>
                </c:pt>
                <c:pt idx="19">
                  <c:v>6.6275640388375259E-2</c:v>
                </c:pt>
                <c:pt idx="20">
                  <c:v>5.7991185339828347E-2</c:v>
                </c:pt>
                <c:pt idx="21">
                  <c:v>4.9706730291281441E-2</c:v>
                </c:pt>
                <c:pt idx="22">
                  <c:v>4.9706730291281441E-2</c:v>
                </c:pt>
                <c:pt idx="23">
                  <c:v>3.313782019418763E-2</c:v>
                </c:pt>
                <c:pt idx="24">
                  <c:v>5.7991185339828347E-2</c:v>
                </c:pt>
                <c:pt idx="25">
                  <c:v>7.4560095436922158E-2</c:v>
                </c:pt>
                <c:pt idx="26">
                  <c:v>9.1129005534015969E-2</c:v>
                </c:pt>
                <c:pt idx="27">
                  <c:v>0.10769791563110978</c:v>
                </c:pt>
                <c:pt idx="28">
                  <c:v>9.9413460582562882E-2</c:v>
                </c:pt>
                <c:pt idx="29">
                  <c:v>0.15740464592239123</c:v>
                </c:pt>
                <c:pt idx="30">
                  <c:v>0.19054246611657885</c:v>
                </c:pt>
                <c:pt idx="31">
                  <c:v>0.19882692116512576</c:v>
                </c:pt>
                <c:pt idx="32">
                  <c:v>0.15740464592239123</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3-7ED0-4058-A320-9E3265FB53A7}"/>
            </c:ext>
          </c:extLst>
        </c:ser>
        <c:ser>
          <c:idx val="36"/>
          <c:order val="36"/>
          <c:tx>
            <c:strRef>
              <c:f>'LIC-LMIC speed (2)'!$B$75</c:f>
              <c:strCache>
                <c:ptCount val="1"/>
                <c:pt idx="0">
                  <c:v>Zimbabwe</c:v>
                </c:pt>
              </c:strCache>
            </c:strRef>
          </c:tx>
          <c:spPr>
            <a:ln w="28575" cap="rnd">
              <a:solidFill>
                <a:schemeClr val="accent1">
                  <a:lumMod val="70000"/>
                  <a:lumOff val="30000"/>
                </a:schemeClr>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(2)'!$E$75:$CC$75</c:f>
              <c:numCache>
                <c:formatCode>General</c:formatCode>
                <c:ptCount val="77"/>
                <c:pt idx="0">
                  <c:v>1.8810605419335422E-2</c:v>
                </c:pt>
                <c:pt idx="1">
                  <c:v>1.8810605419335422E-2</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4-7ED0-4058-A320-9E3265FB53A7}"/>
            </c:ext>
          </c:extLst>
        </c:ser>
        <c:ser>
          <c:idx val="37"/>
          <c:order val="37"/>
          <c:tx>
            <c:strRef>
              <c:f>'LIC-LMIC speed (2)'!$B$76</c:f>
              <c:strCache>
                <c:ptCount val="1"/>
                <c:pt idx="0">
                  <c:v>Guinea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(2)'!$E$76:$CC$76</c:f>
              <c:numCache>
                <c:formatCode>General</c:formatCode>
                <c:ptCount val="77"/>
                <c:pt idx="0">
                  <c:v>5.1140954699342323E-2</c:v>
                </c:pt>
                <c:pt idx="1">
                  <c:v>6.1369145639210788E-2</c:v>
                </c:pt>
                <c:pt idx="2">
                  <c:v>5.1140954699342323E-2</c:v>
                </c:pt>
                <c:pt idx="3">
                  <c:v>4.0912763759473857E-2</c:v>
                </c:pt>
                <c:pt idx="4">
                  <c:v>2.0456381879736928E-2</c:v>
                </c:pt>
                <c:pt idx="5">
                  <c:v>1.0228190939868464E-2</c:v>
                </c:pt>
                <c:pt idx="6">
                  <c:v>1.0228190939868464E-2</c:v>
                </c:pt>
                <c:pt idx="7">
                  <c:v>0</c:v>
                </c:pt>
                <c:pt idx="8">
                  <c:v>3.0684572819605394E-2</c:v>
                </c:pt>
                <c:pt idx="9">
                  <c:v>4.0912763759473857E-2</c:v>
                </c:pt>
                <c:pt idx="10">
                  <c:v>4.0912763759473857E-2</c:v>
                </c:pt>
                <c:pt idx="11">
                  <c:v>2.0456381879736928E-2</c:v>
                </c:pt>
                <c:pt idx="12">
                  <c:v>3.0684572819605394E-2</c:v>
                </c:pt>
                <c:pt idx="13">
                  <c:v>4.0912763759473857E-2</c:v>
                </c:pt>
                <c:pt idx="14">
                  <c:v>5.1140954699342323E-2</c:v>
                </c:pt>
                <c:pt idx="15">
                  <c:v>7.1597336579079254E-2</c:v>
                </c:pt>
                <c:pt idx="16">
                  <c:v>5.1140954699342323E-2</c:v>
                </c:pt>
                <c:pt idx="17">
                  <c:v>4.0912763759473857E-2</c:v>
                </c:pt>
                <c:pt idx="18">
                  <c:v>4.0912763759473857E-2</c:v>
                </c:pt>
                <c:pt idx="19">
                  <c:v>3.0684572819605394E-2</c:v>
                </c:pt>
                <c:pt idx="20">
                  <c:v>3.0684572819605394E-2</c:v>
                </c:pt>
                <c:pt idx="21">
                  <c:v>3.0684572819605394E-2</c:v>
                </c:pt>
                <c:pt idx="22">
                  <c:v>3.0684572819605394E-2</c:v>
                </c:pt>
                <c:pt idx="23">
                  <c:v>1.0228190939868464E-2</c:v>
                </c:pt>
                <c:pt idx="24">
                  <c:v>0</c:v>
                </c:pt>
                <c:pt idx="25">
                  <c:v>0</c:v>
                </c:pt>
                <c:pt idx="26">
                  <c:v>0</c:v>
                </c:pt>
                <c:pt idx="27">
                  <c:v>1.0228190939868464E-2</c:v>
                </c:pt>
                <c:pt idx="28">
                  <c:v>2.0456381879736928E-2</c:v>
                </c:pt>
                <c:pt idx="29">
                  <c:v>3.0684572819605394E-2</c:v>
                </c:pt>
                <c:pt idx="30">
                  <c:v>3.0684572819605394E-2</c:v>
                </c:pt>
                <c:pt idx="31">
                  <c:v>2.0456381879736928E-2</c:v>
                </c:pt>
                <c:pt idx="32">
                  <c:v>1.0228190939868464E-2</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5-7ED0-4058-A320-9E3265FB53A7}"/>
            </c:ext>
          </c:extLst>
        </c:ser>
        <c:ser>
          <c:idx val="38"/>
          <c:order val="38"/>
          <c:tx>
            <c:strRef>
              <c:f>'LIC-LMIC speed (2)'!$B$77</c:f>
              <c:strCache>
                <c:ptCount val="1"/>
                <c:pt idx="0">
                  <c:v>South Sudan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(2)'!$E$77:$CC$77</c:f>
              <c:numCache>
                <c:formatCode>General</c:formatCode>
                <c:ptCount val="77"/>
                <c:pt idx="0">
                  <c:v>6.2143323217781286E-2</c:v>
                </c:pt>
                <c:pt idx="1">
                  <c:v>5.1786102681484404E-2</c:v>
                </c:pt>
                <c:pt idx="2">
                  <c:v>2.0714441072593761E-2</c:v>
                </c:pt>
                <c:pt idx="3">
                  <c:v>4.1428882145187522E-2</c:v>
                </c:pt>
                <c:pt idx="4">
                  <c:v>2.0714441072593761E-2</c:v>
                </c:pt>
                <c:pt idx="5">
                  <c:v>4.1428882145187522E-2</c:v>
                </c:pt>
                <c:pt idx="6">
                  <c:v>4.1428882145187522E-2</c:v>
                </c:pt>
                <c:pt idx="7">
                  <c:v>2.0714441072593761E-2</c:v>
                </c:pt>
                <c:pt idx="8">
                  <c:v>6.2143323217781286E-2</c:v>
                </c:pt>
                <c:pt idx="9">
                  <c:v>4.1428882145187522E-2</c:v>
                </c:pt>
                <c:pt idx="10">
                  <c:v>9.3214984826671926E-2</c:v>
                </c:pt>
                <c:pt idx="11">
                  <c:v>9.3214984826671926E-2</c:v>
                </c:pt>
                <c:pt idx="12">
                  <c:v>8.2857764290375044E-2</c:v>
                </c:pt>
                <c:pt idx="13">
                  <c:v>0.13464386697185945</c:v>
                </c:pt>
                <c:pt idx="14">
                  <c:v>0.11392942589926569</c:v>
                </c:pt>
                <c:pt idx="15">
                  <c:v>0.12428664643556257</c:v>
                </c:pt>
                <c:pt idx="16">
                  <c:v>7.2500543754078162E-2</c:v>
                </c:pt>
                <c:pt idx="17">
                  <c:v>4.1428882145187522E-2</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6-7ED0-4058-A320-9E3265FB53A7}"/>
            </c:ext>
          </c:extLst>
        </c:ser>
        <c:ser>
          <c:idx val="39"/>
          <c:order val="39"/>
          <c:tx>
            <c:strRef>
              <c:f>'LIC-LMIC speed (2)'!$B$78</c:f>
              <c:strCache>
                <c:ptCount val="1"/>
                <c:pt idx="0">
                  <c:v>Chad</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(2)'!$E$78:$CC$78</c:f>
              <c:numCache>
                <c:formatCode>General</c:formatCode>
                <c:ptCount val="77"/>
                <c:pt idx="0">
                  <c:v>5.4434210812811634E-2</c:v>
                </c:pt>
                <c:pt idx="1">
                  <c:v>0.10886842162562327</c:v>
                </c:pt>
                <c:pt idx="2">
                  <c:v>0.10886842162562327</c:v>
                </c:pt>
                <c:pt idx="3">
                  <c:v>0.1633026324384349</c:v>
                </c:pt>
                <c:pt idx="4">
                  <c:v>0.25039736973893351</c:v>
                </c:pt>
                <c:pt idx="5">
                  <c:v>0.22862368541380887</c:v>
                </c:pt>
                <c:pt idx="6">
                  <c:v>0.25039736973893351</c:v>
                </c:pt>
                <c:pt idx="7">
                  <c:v>0.2068500010886842</c:v>
                </c:pt>
                <c:pt idx="8">
                  <c:v>0.2068500010886842</c:v>
                </c:pt>
                <c:pt idx="9">
                  <c:v>0.2395105275763712</c:v>
                </c:pt>
                <c:pt idx="10">
                  <c:v>0.1633026324384349</c:v>
                </c:pt>
                <c:pt idx="11">
                  <c:v>0.1197552637881856</c:v>
                </c:pt>
                <c:pt idx="12">
                  <c:v>7.6207895137936285E-2</c:v>
                </c:pt>
                <c:pt idx="13">
                  <c:v>6.5321052975373967E-2</c:v>
                </c:pt>
                <c:pt idx="14">
                  <c:v>7.6207895137936285E-2</c:v>
                </c:pt>
                <c:pt idx="15">
                  <c:v>5.4434210812811634E-2</c:v>
                </c:pt>
                <c:pt idx="16">
                  <c:v>5.4434210812811634E-2</c:v>
                </c:pt>
                <c:pt idx="17">
                  <c:v>2.1773684325124654E-2</c:v>
                </c:pt>
                <c:pt idx="18">
                  <c:v>3.2660526487686983E-2</c:v>
                </c:pt>
                <c:pt idx="19">
                  <c:v>4.3547368650249309E-2</c:v>
                </c:pt>
                <c:pt idx="20">
                  <c:v>5.4434210812811634E-2</c:v>
                </c:pt>
                <c:pt idx="21">
                  <c:v>6.5321052975373967E-2</c:v>
                </c:pt>
                <c:pt idx="22">
                  <c:v>3.2660526487686983E-2</c:v>
                </c:pt>
                <c:pt idx="23">
                  <c:v>3.2660526487686983E-2</c:v>
                </c:pt>
                <c:pt idx="24">
                  <c:v>2.1773684325124654E-2</c:v>
                </c:pt>
                <c:pt idx="25">
                  <c:v>2.1773684325124654E-2</c:v>
                </c:pt>
                <c:pt idx="26">
                  <c:v>1.0886842162562327E-2</c:v>
                </c:pt>
                <c:pt idx="27">
                  <c:v>0</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7-7ED0-4058-A320-9E3265FB53A7}"/>
            </c:ext>
          </c:extLst>
        </c:ser>
        <c:ser>
          <c:idx val="40"/>
          <c:order val="40"/>
          <c:tx>
            <c:strRef>
              <c:f>'LIC-LMIC speed (2)'!$B$79</c:f>
              <c:strCache>
                <c:ptCount val="1"/>
                <c:pt idx="0">
                  <c:v>Benin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(2)'!$E$79:$CC$79</c:f>
              <c:numCache>
                <c:formatCode>General</c:formatCode>
                <c:ptCount val="77"/>
                <c:pt idx="0">
                  <c:v>2.3523323375126436E-2</c:v>
                </c:pt>
                <c:pt idx="1">
                  <c:v>3.5284985062689657E-2</c:v>
                </c:pt>
                <c:pt idx="2">
                  <c:v>5.8808308437816093E-2</c:v>
                </c:pt>
                <c:pt idx="3">
                  <c:v>8.2331631812942521E-2</c:v>
                </c:pt>
                <c:pt idx="4">
                  <c:v>5.8808308437816093E-2</c:v>
                </c:pt>
                <c:pt idx="5">
                  <c:v>4.7046646750252871E-2</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8-7ED0-4058-A320-9E3265FB53A7}"/>
            </c:ext>
          </c:extLst>
        </c:ser>
        <c:ser>
          <c:idx val="41"/>
          <c:order val="41"/>
          <c:tx>
            <c:strRef>
              <c:f>'LIC-LMIC speed (2)'!$B$80</c:f>
              <c:strCache>
                <c:ptCount val="1"/>
                <c:pt idx="0">
                  <c:v>Tunisia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(2)'!$E$80:$CC$80</c:f>
              <c:numCache>
                <c:formatCode>General</c:formatCode>
                <c:ptCount val="77"/>
                <c:pt idx="0">
                  <c:v>6.0008881314434541E-2</c:v>
                </c:pt>
                <c:pt idx="1">
                  <c:v>6.0008881314434541E-2</c:v>
                </c:pt>
                <c:pt idx="2">
                  <c:v>6.0008881314434541E-2</c:v>
                </c:pt>
                <c:pt idx="3">
                  <c:v>7.2010657577321446E-2</c:v>
                </c:pt>
                <c:pt idx="4">
                  <c:v>9.6014210103095257E-2</c:v>
                </c:pt>
                <c:pt idx="5">
                  <c:v>0.14402131515464289</c:v>
                </c:pt>
                <c:pt idx="6">
                  <c:v>0.16802486768041672</c:v>
                </c:pt>
                <c:pt idx="7">
                  <c:v>0.15602309141752979</c:v>
                </c:pt>
                <c:pt idx="8">
                  <c:v>0.14402131515464289</c:v>
                </c:pt>
                <c:pt idx="9">
                  <c:v>0.14402131515464289</c:v>
                </c:pt>
                <c:pt idx="10">
                  <c:v>0.14402131515464289</c:v>
                </c:pt>
                <c:pt idx="11">
                  <c:v>0.14402131515464289</c:v>
                </c:pt>
                <c:pt idx="12">
                  <c:v>0.10801598636598217</c:v>
                </c:pt>
                <c:pt idx="13">
                  <c:v>4.8007105051547629E-2</c:v>
                </c:pt>
                <c:pt idx="14">
                  <c:v>3.6005328788660723E-2</c:v>
                </c:pt>
                <c:pt idx="15">
                  <c:v>1.2001776262886907E-2</c:v>
                </c:pt>
                <c:pt idx="16">
                  <c:v>0</c:v>
                </c:pt>
                <c:pt idx="17">
                  <c:v>2.4003552525773814E-2</c:v>
                </c:pt>
                <c:pt idx="18">
                  <c:v>2.4003552525773814E-2</c:v>
                </c:pt>
                <c:pt idx="19">
                  <c:v>4.8007105051547629E-2</c:v>
                </c:pt>
                <c:pt idx="20">
                  <c:v>4.8007105051547629E-2</c:v>
                </c:pt>
                <c:pt idx="21">
                  <c:v>3.6005328788660723E-2</c:v>
                </c:pt>
                <c:pt idx="22">
                  <c:v>4.8007105051547629E-2</c:v>
                </c:pt>
                <c:pt idx="23">
                  <c:v>3.6005328788660723E-2</c:v>
                </c:pt>
                <c:pt idx="24">
                  <c:v>2.4003552525773814E-2</c:v>
                </c:pt>
                <c:pt idx="25">
                  <c:v>1.2001776262886907E-2</c:v>
                </c:pt>
                <c:pt idx="26">
                  <c:v>0</c:v>
                </c:pt>
                <c:pt idx="27">
                  <c:v>1.2001776262886907E-2</c:v>
                </c:pt>
                <c:pt idx="28">
                  <c:v>2.4003552525773814E-2</c:v>
                </c:pt>
                <c:pt idx="29">
                  <c:v>2.4003552525773814E-2</c:v>
                </c:pt>
                <c:pt idx="30">
                  <c:v>3.6005328788660723E-2</c:v>
                </c:pt>
                <c:pt idx="31">
                  <c:v>1.2001776262886907E-2</c:v>
                </c:pt>
                <c:pt idx="32">
                  <c:v>1.2001776262886907E-2</c:v>
                </c:pt>
                <c:pt idx="33">
                  <c:v>0</c:v>
                </c:pt>
                <c:pt idx="34">
                  <c:v>0</c:v>
                </c:pt>
                <c:pt idx="35">
                  <c:v>1.2001776262886907E-2</c:v>
                </c:pt>
                <c:pt idx="36">
                  <c:v>1.2001776262886907E-2</c:v>
                </c:pt>
                <c:pt idx="37">
                  <c:v>1.2001776262886907E-2</c:v>
                </c:pt>
                <c:pt idx="38">
                  <c:v>1.2001776262886907E-2</c:v>
                </c:pt>
                <c:pt idx="39">
                  <c:v>0</c:v>
                </c:pt>
                <c:pt idx="40">
                  <c:v>0</c:v>
                </c:pt>
                <c:pt idx="41">
                  <c:v>0</c:v>
                </c:pt>
                <c:pt idx="42">
                  <c:v>1.2001776262886907E-2</c:v>
                </c:pt>
                <c:pt idx="43">
                  <c:v>1.2001776262886907E-2</c:v>
                </c:pt>
                <c:pt idx="44">
                  <c:v>1.2001776262886907E-2</c:v>
                </c:pt>
                <c:pt idx="45">
                  <c:v>1.2001776262886907E-2</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9-7ED0-4058-A320-9E3265FB53A7}"/>
            </c:ext>
          </c:extLst>
        </c:ser>
        <c:ser>
          <c:idx val="42"/>
          <c:order val="42"/>
          <c:tx>
            <c:strRef>
              <c:f>'LIC-LMIC speed (2)'!$B$81</c:f>
              <c:strCache>
                <c:ptCount val="1"/>
                <c:pt idx="0">
                  <c:v>Bolivia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(2)'!$E$81:$CC$81</c:f>
              <c:numCache>
                <c:formatCode>General</c:formatCode>
                <c:ptCount val="77"/>
                <c:pt idx="0">
                  <c:v>7.3122577814609888E-2</c:v>
                </c:pt>
                <c:pt idx="1">
                  <c:v>9.749677041947985E-2</c:v>
                </c:pt>
                <c:pt idx="2">
                  <c:v>0.12187096302434981</c:v>
                </c:pt>
                <c:pt idx="3">
                  <c:v>9.749677041947985E-2</c:v>
                </c:pt>
                <c:pt idx="4">
                  <c:v>9.749677041947985E-2</c:v>
                </c:pt>
                <c:pt idx="5">
                  <c:v>0.12187096302434981</c:v>
                </c:pt>
                <c:pt idx="6">
                  <c:v>0.17061934823408975</c:v>
                </c:pt>
                <c:pt idx="7">
                  <c:v>0.17061934823408975</c:v>
                </c:pt>
                <c:pt idx="8">
                  <c:v>0.1340580593267848</c:v>
                </c:pt>
                <c:pt idx="9">
                  <c:v>0.1340580593267848</c:v>
                </c:pt>
                <c:pt idx="10">
                  <c:v>7.3122577814609888E-2</c:v>
                </c:pt>
                <c:pt idx="11">
                  <c:v>0.10968386672191484</c:v>
                </c:pt>
                <c:pt idx="12">
                  <c:v>0.14624515562921978</c:v>
                </c:pt>
                <c:pt idx="13">
                  <c:v>0.17061934823408975</c:v>
                </c:pt>
                <c:pt idx="14">
                  <c:v>0.23155482974626465</c:v>
                </c:pt>
                <c:pt idx="15">
                  <c:v>0.23155482974626465</c:v>
                </c:pt>
                <c:pt idx="16">
                  <c:v>0.2681161186535696</c:v>
                </c:pt>
                <c:pt idx="17">
                  <c:v>0.3168645038633095</c:v>
                </c:pt>
                <c:pt idx="18">
                  <c:v>0.37779998537548443</c:v>
                </c:pt>
                <c:pt idx="19">
                  <c:v>0.48748385209739925</c:v>
                </c:pt>
                <c:pt idx="20">
                  <c:v>0.52404514100470423</c:v>
                </c:pt>
                <c:pt idx="21">
                  <c:v>0.48748385209739925</c:v>
                </c:pt>
                <c:pt idx="22">
                  <c:v>0.62154191142418402</c:v>
                </c:pt>
                <c:pt idx="23">
                  <c:v>0.70685158554122896</c:v>
                </c:pt>
                <c:pt idx="24">
                  <c:v>0.62154191142418402</c:v>
                </c:pt>
                <c:pt idx="25">
                  <c:v>0.74341287444853388</c:v>
                </c:pt>
                <c:pt idx="26">
                  <c:v>0.76778706705340383</c:v>
                </c:pt>
                <c:pt idx="27">
                  <c:v>0.91403222268262363</c:v>
                </c:pt>
                <c:pt idx="28">
                  <c:v>1.0602773783118433</c:v>
                </c:pt>
                <c:pt idx="29">
                  <c:v>0.98715480049723348</c:v>
                </c:pt>
                <c:pt idx="30">
                  <c:v>0.85309674117044876</c:v>
                </c:pt>
                <c:pt idx="31">
                  <c:v>0.76778706705340383</c:v>
                </c:pt>
                <c:pt idx="32">
                  <c:v>1.243083822848368</c:v>
                </c:pt>
                <c:pt idx="33">
                  <c:v>1.4868257488970678</c:v>
                </c:pt>
                <c:pt idx="34">
                  <c:v>1.7549418675506374</c:v>
                </c:pt>
                <c:pt idx="35">
                  <c:v>1.6086967119214175</c:v>
                </c:pt>
                <c:pt idx="36">
                  <c:v>1.364954785872718</c:v>
                </c:pt>
                <c:pt idx="37">
                  <c:v>1.6086967119214175</c:v>
                </c:pt>
                <c:pt idx="38">
                  <c:v>1.7793160601555074</c:v>
                </c:pt>
                <c:pt idx="39">
                  <c:v>2.0961805640188169</c:v>
                </c:pt>
                <c:pt idx="40">
                  <c:v>1.9986837935993369</c:v>
                </c:pt>
                <c:pt idx="41">
                  <c:v>1.8889999268774222</c:v>
                </c:pt>
                <c:pt idx="42">
                  <c:v>2.2911741048577765</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A-7ED0-4058-A320-9E3265FB53A7}"/>
            </c:ext>
          </c:extLst>
        </c:ser>
        <c:ser>
          <c:idx val="43"/>
          <c:order val="43"/>
          <c:tx>
            <c:strRef>
              <c:f>'LIC-LMIC speed (2)'!$B$82</c:f>
              <c:strCache>
                <c:ptCount val="1"/>
                <c:pt idx="0">
                  <c:v>Haiti</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(2)'!$E$82:$CC$82</c:f>
              <c:numCache>
                <c:formatCode>General</c:formatCode>
                <c:ptCount val="77"/>
                <c:pt idx="0">
                  <c:v>2.5111116691359264E-2</c:v>
                </c:pt>
                <c:pt idx="1">
                  <c:v>3.7666675037038896E-2</c:v>
                </c:pt>
                <c:pt idx="2">
                  <c:v>3.7666675037038896E-2</c:v>
                </c:pt>
                <c:pt idx="3">
                  <c:v>2.5111116691359264E-2</c:v>
                </c:pt>
                <c:pt idx="4">
                  <c:v>3.7666675037038896E-2</c:v>
                </c:pt>
                <c:pt idx="5">
                  <c:v>2.5111116691359264E-2</c:v>
                </c:pt>
                <c:pt idx="6">
                  <c:v>7.5333350074077793E-2</c:v>
                </c:pt>
                <c:pt idx="7">
                  <c:v>5.0222233382718529E-2</c:v>
                </c:pt>
                <c:pt idx="8">
                  <c:v>5.0222233382718529E-2</c:v>
                </c:pt>
                <c:pt idx="9">
                  <c:v>6.2777791728398161E-2</c:v>
                </c:pt>
                <c:pt idx="10">
                  <c:v>7.5333350074077793E-2</c:v>
                </c:pt>
                <c:pt idx="11">
                  <c:v>0.10044446676543706</c:v>
                </c:pt>
                <c:pt idx="12">
                  <c:v>6.2777791728398161E-2</c:v>
                </c:pt>
                <c:pt idx="13">
                  <c:v>5.0222233382718529E-2</c:v>
                </c:pt>
                <c:pt idx="14">
                  <c:v>6.2777791728398161E-2</c:v>
                </c:pt>
                <c:pt idx="15">
                  <c:v>7.5333350074077793E-2</c:v>
                </c:pt>
                <c:pt idx="16">
                  <c:v>0.12555558345679632</c:v>
                </c:pt>
                <c:pt idx="17">
                  <c:v>0.15066670014815559</c:v>
                </c:pt>
                <c:pt idx="18">
                  <c:v>0.12555558345679632</c:v>
                </c:pt>
                <c:pt idx="19">
                  <c:v>0.21344449187655376</c:v>
                </c:pt>
                <c:pt idx="20">
                  <c:v>0.1883333751851945</c:v>
                </c:pt>
                <c:pt idx="21">
                  <c:v>0.1883333751851945</c:v>
                </c:pt>
                <c:pt idx="22">
                  <c:v>0.11300002511111669</c:v>
                </c:pt>
                <c:pt idx="23">
                  <c:v>0.11300002511111669</c:v>
                </c:pt>
                <c:pt idx="24">
                  <c:v>0.10044446676543706</c:v>
                </c:pt>
                <c:pt idx="25">
                  <c:v>0.17577781683951485</c:v>
                </c:pt>
                <c:pt idx="26">
                  <c:v>0.27622228360495193</c:v>
                </c:pt>
                <c:pt idx="27">
                  <c:v>0.30133340029631117</c:v>
                </c:pt>
                <c:pt idx="28">
                  <c:v>0.25111116691359264</c:v>
                </c:pt>
                <c:pt idx="29">
                  <c:v>0.22600005022223338</c:v>
                </c:pt>
                <c:pt idx="30">
                  <c:v>0.15066670014815559</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B-7ED0-4058-A320-9E3265FB53A7}"/>
            </c:ext>
          </c:extLst>
        </c:ser>
        <c:ser>
          <c:idx val="44"/>
          <c:order val="44"/>
          <c:tx>
            <c:strRef>
              <c:f>'LIC-LMIC speed (2)'!$B$83</c:f>
              <c:strCache>
                <c:ptCount val="1"/>
                <c:pt idx="0">
                  <c:v>Honduras</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(2)'!$E$83:$CC$83</c:f>
              <c:numCache>
                <c:formatCode>General</c:formatCode>
                <c:ptCount val="77"/>
                <c:pt idx="0">
                  <c:v>0.10246951531919253</c:v>
                </c:pt>
                <c:pt idx="1">
                  <c:v>0.20493903063838506</c:v>
                </c:pt>
                <c:pt idx="2">
                  <c:v>0.20493903063838506</c:v>
                </c:pt>
                <c:pt idx="3">
                  <c:v>0.27813154158066544</c:v>
                </c:pt>
                <c:pt idx="4">
                  <c:v>0.17566202626147293</c:v>
                </c:pt>
                <c:pt idx="5">
                  <c:v>0.11710801750764861</c:v>
                </c:pt>
                <c:pt idx="6">
                  <c:v>4.3915506565368231E-2</c:v>
                </c:pt>
                <c:pt idx="7">
                  <c:v>5.8554008753824306E-2</c:v>
                </c:pt>
                <c:pt idx="8">
                  <c:v>0.17566202626147293</c:v>
                </c:pt>
                <c:pt idx="9">
                  <c:v>0.32204704814603369</c:v>
                </c:pt>
                <c:pt idx="10">
                  <c:v>0.30740854595757761</c:v>
                </c:pt>
                <c:pt idx="11">
                  <c:v>0.21957753282684114</c:v>
                </c:pt>
                <c:pt idx="12">
                  <c:v>8.7831013130736463E-2</c:v>
                </c:pt>
                <c:pt idx="13">
                  <c:v>0.19030052844992901</c:v>
                </c:pt>
                <c:pt idx="14">
                  <c:v>0.21957753282684114</c:v>
                </c:pt>
                <c:pt idx="15">
                  <c:v>0.35132405252294585</c:v>
                </c:pt>
                <c:pt idx="16">
                  <c:v>0.40987806127677012</c:v>
                </c:pt>
                <c:pt idx="17">
                  <c:v>0.30740854595757761</c:v>
                </c:pt>
                <c:pt idx="18">
                  <c:v>0.3952395590883141</c:v>
                </c:pt>
                <c:pt idx="19">
                  <c:v>0.43915506565368229</c:v>
                </c:pt>
                <c:pt idx="20">
                  <c:v>0.46843207003059445</c:v>
                </c:pt>
                <c:pt idx="21">
                  <c:v>0.49770907440750661</c:v>
                </c:pt>
                <c:pt idx="22">
                  <c:v>0.35132405252294585</c:v>
                </c:pt>
                <c:pt idx="23">
                  <c:v>0.3952395590883141</c:v>
                </c:pt>
                <c:pt idx="24">
                  <c:v>0.49770907440750661</c:v>
                </c:pt>
                <c:pt idx="25">
                  <c:v>0.38060105689985801</c:v>
                </c:pt>
                <c:pt idx="26">
                  <c:v>0.33668555033448977</c:v>
                </c:pt>
                <c:pt idx="27">
                  <c:v>0.52698607878441872</c:v>
                </c:pt>
                <c:pt idx="28">
                  <c:v>0.52698607878441872</c:v>
                </c:pt>
                <c:pt idx="29">
                  <c:v>0.62945559410361129</c:v>
                </c:pt>
                <c:pt idx="30">
                  <c:v>0.46843207003059445</c:v>
                </c:pt>
                <c:pt idx="31">
                  <c:v>0.46843207003059445</c:v>
                </c:pt>
                <c:pt idx="32">
                  <c:v>0.5416245809728748</c:v>
                </c:pt>
                <c:pt idx="33">
                  <c:v>0.68800960285743562</c:v>
                </c:pt>
                <c:pt idx="34">
                  <c:v>0.71728660723434778</c:v>
                </c:pt>
                <c:pt idx="35">
                  <c:v>0.65873259848052346</c:v>
                </c:pt>
                <c:pt idx="36">
                  <c:v>0.81975612255354025</c:v>
                </c:pt>
                <c:pt idx="37">
                  <c:v>0.84903312693045241</c:v>
                </c:pt>
                <c:pt idx="38">
                  <c:v>0.79047911817662819</c:v>
                </c:pt>
                <c:pt idx="39">
                  <c:v>0.86367162911890849</c:v>
                </c:pt>
                <c:pt idx="40">
                  <c:v>0.71728660723434778</c:v>
                </c:pt>
                <c:pt idx="41">
                  <c:v>0.7026481050458917</c:v>
                </c:pt>
                <c:pt idx="42">
                  <c:v>1.0686106597572935</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C-7ED0-4058-A320-9E3265FB53A7}"/>
            </c:ext>
          </c:extLst>
        </c:ser>
        <c:ser>
          <c:idx val="45"/>
          <c:order val="45"/>
          <c:tx>
            <c:strRef>
              <c:f>'LIC-LMIC speed (2)'!$B$84</c:f>
              <c:strCache>
                <c:ptCount val="1"/>
                <c:pt idx="0">
                  <c:v>Tajikistan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(2)'!$E$84:$CC$84</c:f>
              <c:numCache>
                <c:formatCode>General</c:formatCode>
                <c:ptCount val="77"/>
                <c:pt idx="0">
                  <c:v>#N/A</c:v>
                </c:pt>
                <c:pt idx="1">
                  <c:v>0.18092725216735769</c:v>
                </c:pt>
                <c:pt idx="2">
                  <c:v>0.3015454202789295</c:v>
                </c:pt>
                <c:pt idx="3">
                  <c:v>0.27139087825103653</c:v>
                </c:pt>
                <c:pt idx="4">
                  <c:v>0.22615906520919712</c:v>
                </c:pt>
                <c:pt idx="5">
                  <c:v>0.31662269129287596</c:v>
                </c:pt>
                <c:pt idx="6">
                  <c:v>0.28646814926498304</c:v>
                </c:pt>
                <c:pt idx="7">
                  <c:v>0.27139087825103653</c:v>
                </c:pt>
                <c:pt idx="8">
                  <c:v>0.22615906520919712</c:v>
                </c:pt>
                <c:pt idx="9">
                  <c:v>0.12061816811157181</c:v>
                </c:pt>
                <c:pt idx="10">
                  <c:v>7.5386355069732375E-2</c:v>
                </c:pt>
                <c:pt idx="11">
                  <c:v>3.0154542027892951E-2</c:v>
                </c:pt>
                <c:pt idx="12">
                  <c:v>4.5231813041839423E-2</c:v>
                </c:pt>
                <c:pt idx="13">
                  <c:v>4.5231813041839423E-2</c:v>
                </c:pt>
                <c:pt idx="14">
                  <c:v>1.5077271013946476E-2</c:v>
                </c:pt>
                <c:pt idx="15">
                  <c:v>1.5077271013946476E-2</c:v>
                </c:pt>
                <c:pt idx="16">
                  <c:v>1.5077271013946476E-2</c:v>
                </c:pt>
                <c:pt idx="17">
                  <c:v>1.5077271013946476E-2</c:v>
                </c:pt>
                <c:pt idx="18">
                  <c:v>1.5077271013946476E-2</c:v>
                </c:pt>
                <c:pt idx="19">
                  <c:v>1.5077271013946476E-2</c:v>
                </c:pt>
                <c:pt idx="20">
                  <c:v>3.0154542027892951E-2</c:v>
                </c:pt>
                <c:pt idx="21">
                  <c:v>3.0154542027892951E-2</c:v>
                </c:pt>
                <c:pt idx="22">
                  <c:v>3.0154542027892951E-2</c:v>
                </c:pt>
                <c:pt idx="23">
                  <c:v>3.0154542027892951E-2</c:v>
                </c:pt>
                <c:pt idx="24">
                  <c:v>3.0154542027892951E-2</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D-7ED0-4058-A320-9E3265FB53A7}"/>
            </c:ext>
          </c:extLst>
        </c:ser>
        <c:ser>
          <c:idx val="46"/>
          <c:order val="46"/>
          <c:tx>
            <c:strRef>
              <c:f>'LIC-LMIC speed (2)'!$B$85</c:f>
              <c:strCache>
                <c:ptCount val="1"/>
                <c:pt idx="0">
                  <c:v>Togo</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(2)'!$E$85:$CC$85</c:f>
              <c:numCache>
                <c:formatCode>General</c:formatCode>
                <c:ptCount val="77"/>
                <c:pt idx="0">
                  <c:v>3.4009556685428606E-2</c:v>
                </c:pt>
                <c:pt idx="1">
                  <c:v>3.4009556685428606E-2</c:v>
                </c:pt>
                <c:pt idx="2">
                  <c:v>5.1014335028142906E-2</c:v>
                </c:pt>
                <c:pt idx="3">
                  <c:v>5.1014335028142906E-2</c:v>
                </c:pt>
                <c:pt idx="4">
                  <c:v>1.7004778342714303E-2</c:v>
                </c:pt>
                <c:pt idx="5">
                  <c:v>1.7004778342714303E-2</c:v>
                </c:pt>
                <c:pt idx="6">
                  <c:v>0</c:v>
                </c:pt>
                <c:pt idx="7">
                  <c:v>5.1014335028142906E-2</c:v>
                </c:pt>
                <c:pt idx="8">
                  <c:v>5.1014335028142906E-2</c:v>
                </c:pt>
                <c:pt idx="9">
                  <c:v>5.1014335028142906E-2</c:v>
                </c:pt>
                <c:pt idx="10">
                  <c:v>3.4009556685428606E-2</c:v>
                </c:pt>
                <c:pt idx="11">
                  <c:v>1.7004778342714303E-2</c:v>
                </c:pt>
                <c:pt idx="12">
                  <c:v>3.4009556685428606E-2</c:v>
                </c:pt>
                <c:pt idx="13">
                  <c:v>3.4009556685428606E-2</c:v>
                </c:pt>
                <c:pt idx="14">
                  <c:v>3.4009556685428606E-2</c:v>
                </c:pt>
                <c:pt idx="15">
                  <c:v>1.7004778342714303E-2</c:v>
                </c:pt>
                <c:pt idx="16">
                  <c:v>1.7004778342714303E-2</c:v>
                </c:pt>
                <c:pt idx="17">
                  <c:v>1.7004778342714303E-2</c:v>
                </c:pt>
                <c:pt idx="18">
                  <c:v>1.7004778342714303E-2</c:v>
                </c:pt>
                <c:pt idx="19">
                  <c:v>1.7004778342714303E-2</c:v>
                </c:pt>
                <c:pt idx="20">
                  <c:v>1.7004778342714303E-2</c:v>
                </c:pt>
                <c:pt idx="21">
                  <c:v>1.7004778342714303E-2</c:v>
                </c:pt>
                <c:pt idx="22">
                  <c:v>1.7004778342714303E-2</c:v>
                </c:pt>
                <c:pt idx="23">
                  <c:v>0</c:v>
                </c:pt>
                <c:pt idx="24">
                  <c:v>0</c:v>
                </c:pt>
                <c:pt idx="25">
                  <c:v>0</c:v>
                </c:pt>
                <c:pt idx="26">
                  <c:v>0</c:v>
                </c:pt>
                <c:pt idx="27">
                  <c:v>0</c:v>
                </c:pt>
                <c:pt idx="28">
                  <c:v>0</c:v>
                </c:pt>
                <c:pt idx="29">
                  <c:v>0</c:v>
                </c:pt>
                <c:pt idx="30">
                  <c:v>0</c:v>
                </c:pt>
                <c:pt idx="31">
                  <c:v>0</c:v>
                </c:pt>
                <c:pt idx="32">
                  <c:v>0</c:v>
                </c:pt>
                <c:pt idx="33">
                  <c:v>0</c:v>
                </c:pt>
                <c:pt idx="34">
                  <c:v>0</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E-7ED0-4058-A320-9E3265FB53A7}"/>
            </c:ext>
          </c:extLst>
        </c:ser>
        <c:ser>
          <c:idx val="47"/>
          <c:order val="47"/>
          <c:tx>
            <c:strRef>
              <c:f>'LIC-LMIC speed (2)'!$B$86</c:f>
              <c:strCache>
                <c:ptCount val="1"/>
                <c:pt idx="0">
                  <c:v>Sierra Leone</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(2)'!$E$86:$CC$86</c:f>
              <c:numCache>
                <c:formatCode>General</c:formatCode>
                <c:ptCount val="77"/>
                <c:pt idx="0">
                  <c:v>0.10840304251205983</c:v>
                </c:pt>
                <c:pt idx="1">
                  <c:v>9.0335868760049856E-2</c:v>
                </c:pt>
                <c:pt idx="2">
                  <c:v>9.0335868760049856E-2</c:v>
                </c:pt>
                <c:pt idx="3">
                  <c:v>0.18067173752009971</c:v>
                </c:pt>
                <c:pt idx="4">
                  <c:v>0.18067173752009971</c:v>
                </c:pt>
                <c:pt idx="5">
                  <c:v>0.18067173752009971</c:v>
                </c:pt>
                <c:pt idx="6">
                  <c:v>0.16260456376808974</c:v>
                </c:pt>
                <c:pt idx="7">
                  <c:v>0.18067173752009971</c:v>
                </c:pt>
                <c:pt idx="8">
                  <c:v>0.19873891127210969</c:v>
                </c:pt>
                <c:pt idx="9">
                  <c:v>0.25294043252813958</c:v>
                </c:pt>
                <c:pt idx="10">
                  <c:v>0.23487325877612963</c:v>
                </c:pt>
                <c:pt idx="11">
                  <c:v>0.19873891127210969</c:v>
                </c:pt>
                <c:pt idx="12">
                  <c:v>0.14453739001607976</c:v>
                </c:pt>
                <c:pt idx="13">
                  <c:v>0.19873891127210969</c:v>
                </c:pt>
                <c:pt idx="14">
                  <c:v>0.18067173752009971</c:v>
                </c:pt>
                <c:pt idx="15">
                  <c:v>0.12647021626406979</c:v>
                </c:pt>
                <c:pt idx="16">
                  <c:v>7.2268695008039882E-2</c:v>
                </c:pt>
                <c:pt idx="17">
                  <c:v>3.6134347504019941E-2</c:v>
                </c:pt>
                <c:pt idx="18">
                  <c:v>3.6134347504019941E-2</c:v>
                </c:pt>
                <c:pt idx="19">
                  <c:v>3.6134347504019941E-2</c:v>
                </c:pt>
                <c:pt idx="20">
                  <c:v>7.2268695008039882E-2</c:v>
                </c:pt>
                <c:pt idx="21">
                  <c:v>5.4201521256029915E-2</c:v>
                </c:pt>
                <c:pt idx="22">
                  <c:v>5.4201521256029915E-2</c:v>
                </c:pt>
                <c:pt idx="23">
                  <c:v>3.6134347504019941E-2</c:v>
                </c:pt>
                <c:pt idx="24">
                  <c:v>1.8067173752009971E-2</c:v>
                </c:pt>
                <c:pt idx="25">
                  <c:v>3.6134347504019941E-2</c:v>
                </c:pt>
                <c:pt idx="26">
                  <c:v>7.2268695008039882E-2</c:v>
                </c:pt>
                <c:pt idx="27">
                  <c:v>7.2268695008039882E-2</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2F-7ED0-4058-A320-9E3265FB53A7}"/>
            </c:ext>
          </c:extLst>
        </c:ser>
        <c:ser>
          <c:idx val="48"/>
          <c:order val="48"/>
          <c:tx>
            <c:strRef>
              <c:f>'LIC-LMIC speed (2)'!$B$87</c:f>
              <c:strCache>
                <c:ptCount val="1"/>
                <c:pt idx="0">
                  <c:v>El Salvador</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(2)'!$E$87:$CC$87</c:f>
              <c:numCache>
                <c:formatCode>General</c:formatCode>
                <c:ptCount val="77"/>
                <c:pt idx="0">
                  <c:v>6.3341919682445846E-2</c:v>
                </c:pt>
                <c:pt idx="1">
                  <c:v>6.3341919682445846E-2</c:v>
                </c:pt>
                <c:pt idx="2">
                  <c:v>6.3341919682445846E-2</c:v>
                </c:pt>
                <c:pt idx="3">
                  <c:v>4.2227946454963895E-2</c:v>
                </c:pt>
                <c:pt idx="4">
                  <c:v>0</c:v>
                </c:pt>
                <c:pt idx="5">
                  <c:v>2.1113973227481948E-2</c:v>
                </c:pt>
                <c:pt idx="6">
                  <c:v>2.1113973227481948E-2</c:v>
                </c:pt>
                <c:pt idx="7">
                  <c:v>4.2227946454963895E-2</c:v>
                </c:pt>
                <c:pt idx="8">
                  <c:v>2.1113973227481948E-2</c:v>
                </c:pt>
                <c:pt idx="9">
                  <c:v>2.1113973227481948E-2</c:v>
                </c:pt>
                <c:pt idx="10">
                  <c:v>4.2227946454963895E-2</c:v>
                </c:pt>
                <c:pt idx="11">
                  <c:v>4.2227946454963895E-2</c:v>
                </c:pt>
                <c:pt idx="12">
                  <c:v>6.3341919682445846E-2</c:v>
                </c:pt>
                <c:pt idx="13">
                  <c:v>0.10556986613740973</c:v>
                </c:pt>
                <c:pt idx="14">
                  <c:v>0.12668383936489169</c:v>
                </c:pt>
                <c:pt idx="15">
                  <c:v>0.12668383936489169</c:v>
                </c:pt>
                <c:pt idx="16">
                  <c:v>0.10556986613740973</c:v>
                </c:pt>
                <c:pt idx="17">
                  <c:v>0.12668383936489169</c:v>
                </c:pt>
                <c:pt idx="18">
                  <c:v>0.16891178581985558</c:v>
                </c:pt>
                <c:pt idx="19">
                  <c:v>0.19002575904733751</c:v>
                </c:pt>
                <c:pt idx="20">
                  <c:v>0.25336767872978339</c:v>
                </c:pt>
                <c:pt idx="21">
                  <c:v>0.25336767872978339</c:v>
                </c:pt>
                <c:pt idx="22">
                  <c:v>0.16891178581985558</c:v>
                </c:pt>
                <c:pt idx="23">
                  <c:v>0.10556986613740973</c:v>
                </c:pt>
                <c:pt idx="24">
                  <c:v>0.10556986613740973</c:v>
                </c:pt>
                <c:pt idx="25">
                  <c:v>0.12668383936489169</c:v>
                </c:pt>
                <c:pt idx="26">
                  <c:v>0.23225370550230143</c:v>
                </c:pt>
                <c:pt idx="27">
                  <c:v>0.21113973227481947</c:v>
                </c:pt>
                <c:pt idx="28">
                  <c:v>0.25336767872978339</c:v>
                </c:pt>
                <c:pt idx="29">
                  <c:v>0.21113973227481947</c:v>
                </c:pt>
                <c:pt idx="30">
                  <c:v>0.19002575904733751</c:v>
                </c:pt>
                <c:pt idx="31">
                  <c:v>0.23225370550230143</c:v>
                </c:pt>
                <c:pt idx="32">
                  <c:v>0.33782357163971116</c:v>
                </c:pt>
                <c:pt idx="33">
                  <c:v>0.40116549132215701</c:v>
                </c:pt>
                <c:pt idx="34">
                  <c:v>0.38005151809467502</c:v>
                </c:pt>
                <c:pt idx="35">
                  <c:v>0.38005151809467502</c:v>
                </c:pt>
                <c:pt idx="36">
                  <c:v>0.44339343777712087</c:v>
                </c:pt>
                <c:pt idx="37">
                  <c:v>0.6967611165069042</c:v>
                </c:pt>
                <c:pt idx="38">
                  <c:v>0.73898906296186817</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0-7ED0-4058-A320-9E3265FB53A7}"/>
            </c:ext>
          </c:extLst>
        </c:ser>
        <c:ser>
          <c:idx val="49"/>
          <c:order val="49"/>
          <c:tx>
            <c:strRef>
              <c:f>'LIC-LMIC speed (2)'!$B$88</c:f>
              <c:strCache>
                <c:ptCount val="1"/>
                <c:pt idx="0">
                  <c:v>Nicaragua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(2)'!$E$88:$CC$88</c:f>
              <c:numCache>
                <c:formatCode>General</c:formatCode>
                <c:ptCount val="77"/>
                <c:pt idx="0">
                  <c:v>4.3316295590401115E-2</c:v>
                </c:pt>
                <c:pt idx="1">
                  <c:v>4.3316295590401115E-2</c:v>
                </c:pt>
                <c:pt idx="2">
                  <c:v>2.1658147795200557E-2</c:v>
                </c:pt>
                <c:pt idx="3">
                  <c:v>2.1658147795200557E-2</c:v>
                </c:pt>
                <c:pt idx="4">
                  <c:v>0</c:v>
                </c:pt>
                <c:pt idx="5">
                  <c:v>6.4974443385601668E-2</c:v>
                </c:pt>
                <c:pt idx="6">
                  <c:v>6.4974443385601668E-2</c:v>
                </c:pt>
                <c:pt idx="7">
                  <c:v>6.4974443385601668E-2</c:v>
                </c:pt>
                <c:pt idx="8">
                  <c:v>0</c:v>
                </c:pt>
                <c:pt idx="9">
                  <c:v>0</c:v>
                </c:pt>
                <c:pt idx="10">
                  <c:v>0.19492333015680499</c:v>
                </c:pt>
                <c:pt idx="11">
                  <c:v>0.19492333015680499</c:v>
                </c:pt>
                <c:pt idx="12">
                  <c:v>0.584769990470415</c:v>
                </c:pt>
                <c:pt idx="13">
                  <c:v>0.38984666031360998</c:v>
                </c:pt>
                <c:pt idx="14">
                  <c:v>0.38984666031360998</c:v>
                </c:pt>
                <c:pt idx="15">
                  <c:v>0.23823962574720611</c:v>
                </c:pt>
                <c:pt idx="16">
                  <c:v>0.23823962574720611</c:v>
                </c:pt>
                <c:pt idx="17">
                  <c:v>0.23823962574720611</c:v>
                </c:pt>
                <c:pt idx="18">
                  <c:v>0.23823962574720611</c:v>
                </c:pt>
                <c:pt idx="19">
                  <c:v>0.19492333015680499</c:v>
                </c:pt>
                <c:pt idx="20">
                  <c:v>0.19492333015680499</c:v>
                </c:pt>
                <c:pt idx="21">
                  <c:v>0.19492333015680499</c:v>
                </c:pt>
                <c:pt idx="22">
                  <c:v>0.38984666031360998</c:v>
                </c:pt>
                <c:pt idx="23">
                  <c:v>0.19492333015680499</c:v>
                </c:pt>
                <c:pt idx="24">
                  <c:v>0.19492333015680499</c:v>
                </c:pt>
                <c:pt idx="25">
                  <c:v>0.19492333015680499</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1-7ED0-4058-A320-9E3265FB53A7}"/>
            </c:ext>
          </c:extLst>
        </c:ser>
        <c:ser>
          <c:idx val="50"/>
          <c:order val="50"/>
          <c:tx>
            <c:strRef>
              <c:f>'LIC-LMIC speed (2)'!$B$89</c:f>
              <c:strCache>
                <c:ptCount val="1"/>
                <c:pt idx="0">
                  <c:v>Kyrgyzstan</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(2)'!$E$89:$CC$89</c:f>
              <c:numCache>
                <c:formatCode>General</c:formatCode>
                <c:ptCount val="77"/>
                <c:pt idx="0">
                  <c:v>8.7682763760713739E-2</c:v>
                </c:pt>
                <c:pt idx="1">
                  <c:v>8.7682763760713739E-2</c:v>
                </c:pt>
                <c:pt idx="2">
                  <c:v>2.1920690940178435E-2</c:v>
                </c:pt>
                <c:pt idx="3">
                  <c:v>2.1920690940178435E-2</c:v>
                </c:pt>
                <c:pt idx="4">
                  <c:v>0</c:v>
                </c:pt>
                <c:pt idx="5">
                  <c:v>4.3841381880356869E-2</c:v>
                </c:pt>
                <c:pt idx="6">
                  <c:v>4.3841381880356869E-2</c:v>
                </c:pt>
                <c:pt idx="7">
                  <c:v>6.5762072820535297E-2</c:v>
                </c:pt>
                <c:pt idx="8">
                  <c:v>6.5762072820535297E-2</c:v>
                </c:pt>
                <c:pt idx="9">
                  <c:v>2.1920690940178435E-2</c:v>
                </c:pt>
                <c:pt idx="10">
                  <c:v>0</c:v>
                </c:pt>
                <c:pt idx="11">
                  <c:v>0</c:v>
                </c:pt>
                <c:pt idx="12">
                  <c:v>4.3841381880356869E-2</c:v>
                </c:pt>
                <c:pt idx="13">
                  <c:v>8.7682763760713739E-2</c:v>
                </c:pt>
                <c:pt idx="14">
                  <c:v>8.7682763760713739E-2</c:v>
                </c:pt>
                <c:pt idx="15">
                  <c:v>4.3841381880356869E-2</c:v>
                </c:pt>
                <c:pt idx="16">
                  <c:v>2.1920690940178435E-2</c:v>
                </c:pt>
                <c:pt idx="17">
                  <c:v>0</c:v>
                </c:pt>
                <c:pt idx="18">
                  <c:v>4.3841381880356869E-2</c:v>
                </c:pt>
                <c:pt idx="19">
                  <c:v>4.3841381880356869E-2</c:v>
                </c:pt>
                <c:pt idx="20">
                  <c:v>4.3841381880356869E-2</c:v>
                </c:pt>
                <c:pt idx="21">
                  <c:v>0</c:v>
                </c:pt>
                <c:pt idx="22">
                  <c:v>0</c:v>
                </c:pt>
                <c:pt idx="23">
                  <c:v>4.3841381880356869E-2</c:v>
                </c:pt>
                <c:pt idx="24">
                  <c:v>4.3841381880356869E-2</c:v>
                </c:pt>
                <c:pt idx="25">
                  <c:v>4.3841381880356869E-2</c:v>
                </c:pt>
                <c:pt idx="26">
                  <c:v>0</c:v>
                </c:pt>
                <c:pt idx="27">
                  <c:v>8.7682763760713739E-2</c:v>
                </c:pt>
                <c:pt idx="28">
                  <c:v>0.13152414564107059</c:v>
                </c:pt>
                <c:pt idx="29">
                  <c:v>0.13152414564107059</c:v>
                </c:pt>
                <c:pt idx="30">
                  <c:v>0.15344483658124905</c:v>
                </c:pt>
                <c:pt idx="31">
                  <c:v>0.13152414564107059</c:v>
                </c:pt>
                <c:pt idx="32">
                  <c:v>0.10960345470089217</c:v>
                </c:pt>
                <c:pt idx="33">
                  <c:v>8.7682763760713739E-2</c:v>
                </c:pt>
                <c:pt idx="34">
                  <c:v>8.7682763760713739E-2</c:v>
                </c:pt>
                <c:pt idx="35">
                  <c:v>0.13152414564107059</c:v>
                </c:pt>
                <c:pt idx="36">
                  <c:v>0.21920690940178433</c:v>
                </c:pt>
                <c:pt idx="37">
                  <c:v>0.28496898222231964</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2-7ED0-4058-A320-9E3265FB53A7}"/>
            </c:ext>
          </c:extLst>
        </c:ser>
        <c:ser>
          <c:idx val="51"/>
          <c:order val="51"/>
          <c:tx>
            <c:strRef>
              <c:f>'LIC-LMIC speed (2)'!$B$90</c:f>
              <c:strCache>
                <c:ptCount val="1"/>
                <c:pt idx="0">
                  <c:v>Central African Republic</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(2)'!$E$90:$CC$90</c:f>
              <c:numCache>
                <c:formatCode>General</c:formatCode>
                <c:ptCount val="77"/>
                <c:pt idx="0">
                  <c:v>0.10818412938821874</c:v>
                </c:pt>
                <c:pt idx="1">
                  <c:v>2.7046032347054685E-2</c:v>
                </c:pt>
                <c:pt idx="2">
                  <c:v>5.4092064694109369E-2</c:v>
                </c:pt>
                <c:pt idx="3">
                  <c:v>8.1138097041164051E-2</c:v>
                </c:pt>
                <c:pt idx="4">
                  <c:v>5.4092064694109369E-2</c:v>
                </c:pt>
                <c:pt idx="5">
                  <c:v>0.24341429112349217</c:v>
                </c:pt>
                <c:pt idx="6">
                  <c:v>0.3245523881646562</c:v>
                </c:pt>
                <c:pt idx="7">
                  <c:v>0.43273651755287496</c:v>
                </c:pt>
                <c:pt idx="8">
                  <c:v>0.54092064694109365</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3-7ED0-4058-A320-9E3265FB53A7}"/>
            </c:ext>
          </c:extLst>
        </c:ser>
        <c:ser>
          <c:idx val="52"/>
          <c:order val="52"/>
          <c:tx>
            <c:strRef>
              <c:f>'LIC-LMIC speed (2)'!$B$91</c:f>
              <c:strCache>
                <c:ptCount val="1"/>
                <c:pt idx="0">
                  <c:v>Liberia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(2)'!$E$91:$CC$91</c:f>
              <c:numCache>
                <c:formatCode>General</c:formatCode>
                <c:ptCount val="77"/>
                <c:pt idx="0">
                  <c:v>0.12173595471422485</c:v>
                </c:pt>
                <c:pt idx="1">
                  <c:v>9.1301966035668647E-2</c:v>
                </c:pt>
                <c:pt idx="2">
                  <c:v>6.0867977357112427E-2</c:v>
                </c:pt>
                <c:pt idx="3">
                  <c:v>9.1301966035668647E-2</c:v>
                </c:pt>
                <c:pt idx="4">
                  <c:v>9.1301966035668647E-2</c:v>
                </c:pt>
                <c:pt idx="5">
                  <c:v>6.0867977357112427E-2</c:v>
                </c:pt>
                <c:pt idx="6">
                  <c:v>6.0867977357112427E-2</c:v>
                </c:pt>
                <c:pt idx="7">
                  <c:v>0.12173595471422485</c:v>
                </c:pt>
                <c:pt idx="8">
                  <c:v>0.24347190942844971</c:v>
                </c:pt>
                <c:pt idx="9">
                  <c:v>0.24347190942844971</c:v>
                </c:pt>
                <c:pt idx="10">
                  <c:v>0.30433988678556212</c:v>
                </c:pt>
                <c:pt idx="11">
                  <c:v>0.18260393207133729</c:v>
                </c:pt>
                <c:pt idx="12">
                  <c:v>0.12173595471422485</c:v>
                </c:pt>
                <c:pt idx="13">
                  <c:v>0.12173595471422485</c:v>
                </c:pt>
                <c:pt idx="14">
                  <c:v>6.0867977357112427E-2</c:v>
                </c:pt>
                <c:pt idx="15">
                  <c:v>6.0867977357112427E-2</c:v>
                </c:pt>
                <c:pt idx="16">
                  <c:v>0</c:v>
                </c:pt>
                <c:pt idx="17">
                  <c:v>0</c:v>
                </c:pt>
                <c:pt idx="18">
                  <c:v>3.0433988678556213E-2</c:v>
                </c:pt>
                <c:pt idx="19">
                  <c:v>9.1301966035668647E-2</c:v>
                </c:pt>
                <c:pt idx="20">
                  <c:v>9.1301966035668647E-2</c:v>
                </c:pt>
                <c:pt idx="21">
                  <c:v>0.18260393207133729</c:v>
                </c:pt>
                <c:pt idx="22">
                  <c:v>0.12173595471422485</c:v>
                </c:pt>
                <c:pt idx="23">
                  <c:v>0.12173595471422485</c:v>
                </c:pt>
                <c:pt idx="24">
                  <c:v>9.1301966035668647E-2</c:v>
                </c:pt>
                <c:pt idx="25">
                  <c:v>3.0433988678556213E-2</c:v>
                </c:pt>
                <c:pt idx="26">
                  <c:v>6.0867977357112427E-2</c:v>
                </c:pt>
                <c:pt idx="27">
                  <c:v>3.0433988678556213E-2</c:v>
                </c:pt>
                <c:pt idx="28">
                  <c:v>9.1301966035668647E-2</c:v>
                </c:pt>
                <c:pt idx="29">
                  <c:v>9.1301966035668647E-2</c:v>
                </c:pt>
                <c:pt idx="30">
                  <c:v>9.1301966035668647E-2</c:v>
                </c:pt>
                <c:pt idx="31">
                  <c:v>6.0867977357112427E-2</c:v>
                </c:pt>
                <c:pt idx="32">
                  <c:v>6.0867977357112427E-2</c:v>
                </c:pt>
                <c:pt idx="33">
                  <c:v>6.0867977357112427E-2</c:v>
                </c:pt>
                <c:pt idx="34">
                  <c:v>6.0867977357112427E-2</c:v>
                </c:pt>
                <c:pt idx="35">
                  <c:v>3.0433988678556213E-2</c:v>
                </c:pt>
                <c:pt idx="36">
                  <c:v>3.0433988678556213E-2</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4-7ED0-4058-A320-9E3265FB53A7}"/>
            </c:ext>
          </c:extLst>
        </c:ser>
        <c:ser>
          <c:idx val="53"/>
          <c:order val="53"/>
          <c:tx>
            <c:strRef>
              <c:f>'LIC-LMIC speed (2)'!$B$92</c:f>
              <c:strCache>
                <c:ptCount val="1"/>
                <c:pt idx="0">
                  <c:v>Congo</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(2)'!$E$92:$CC$92</c:f>
              <c:numCache>
                <c:formatCode>General</c:formatCode>
                <c:ptCount val="77"/>
                <c:pt idx="0">
                  <c:v>0.15255995606273265</c:v>
                </c:pt>
                <c:pt idx="1">
                  <c:v>0.15255995606273265</c:v>
                </c:pt>
                <c:pt idx="2">
                  <c:v>9.1535973637639587E-2</c:v>
                </c:pt>
                <c:pt idx="3">
                  <c:v>6.1023982425093062E-2</c:v>
                </c:pt>
                <c:pt idx="4">
                  <c:v>0</c:v>
                </c:pt>
                <c:pt idx="5">
                  <c:v>0</c:v>
                </c:pt>
                <c:pt idx="6">
                  <c:v>0</c:v>
                </c:pt>
                <c:pt idx="7">
                  <c:v>3.0511991212546531E-2</c:v>
                </c:pt>
                <c:pt idx="8">
                  <c:v>3.0511991212546531E-2</c:v>
                </c:pt>
                <c:pt idx="9">
                  <c:v>3.0511991212546531E-2</c:v>
                </c:pt>
                <c:pt idx="10">
                  <c:v>0</c:v>
                </c:pt>
                <c:pt idx="11">
                  <c:v>6.1023982425093062E-2</c:v>
                </c:pt>
                <c:pt idx="12">
                  <c:v>6.1023982425093062E-2</c:v>
                </c:pt>
                <c:pt idx="13">
                  <c:v>9.1535973637639587E-2</c:v>
                </c:pt>
                <c:pt idx="14">
                  <c:v>6.1023982425093062E-2</c:v>
                </c:pt>
                <c:pt idx="15">
                  <c:v>6.1023982425093062E-2</c:v>
                </c:pt>
                <c:pt idx="16">
                  <c:v>3.0511991212546531E-2</c:v>
                </c:pt>
                <c:pt idx="17">
                  <c:v>0</c:v>
                </c:pt>
                <c:pt idx="18">
                  <c:v>0</c:v>
                </c:pt>
                <c:pt idx="19">
                  <c:v>3.0511991212546531E-2</c:v>
                </c:pt>
                <c:pt idx="20">
                  <c:v>0.15255995606273265</c:v>
                </c:pt>
                <c:pt idx="21">
                  <c:v>0.15255995606273265</c:v>
                </c:pt>
                <c:pt idx="22">
                  <c:v>0.12204796485018612</c:v>
                </c:pt>
                <c:pt idx="23">
                  <c:v>0.12204796485018612</c:v>
                </c:pt>
                <c:pt idx="24">
                  <c:v>3.0511991212546531E-2</c:v>
                </c:pt>
                <c:pt idx="25">
                  <c:v>3.0511991212546531E-2</c:v>
                </c:pt>
                <c:pt idx="26">
                  <c:v>0.12204796485018612</c:v>
                </c:pt>
                <c:pt idx="27">
                  <c:v>9.1535973637639587E-2</c:v>
                </c:pt>
                <c:pt idx="28">
                  <c:v>9.1535973637639587E-2</c:v>
                </c:pt>
                <c:pt idx="29">
                  <c:v>9.1535973637639587E-2</c:v>
                </c:pt>
                <c:pt idx="30">
                  <c:v>3.0511991212546531E-2</c:v>
                </c:pt>
                <c:pt idx="31">
                  <c:v>3.0511991212546531E-2</c:v>
                </c:pt>
                <c:pt idx="32">
                  <c:v>6.1023982425093062E-2</c:v>
                </c:pt>
                <c:pt idx="33">
                  <c:v>0.12204796485018612</c:v>
                </c:pt>
                <c:pt idx="34">
                  <c:v>0.15255995606273265</c:v>
                </c:pt>
                <c:pt idx="35">
                  <c:v>9.1535973637639587E-2</c:v>
                </c:pt>
                <c:pt idx="36">
                  <c:v>0.15255995606273265</c:v>
                </c:pt>
                <c:pt idx="37">
                  <c:v>6.1023982425093062E-2</c:v>
                </c:pt>
                <c:pt idx="38">
                  <c:v>6.1023982425093062E-2</c:v>
                </c:pt>
                <c:pt idx="39">
                  <c:v>9.1535973637639587E-2</c:v>
                </c:pt>
                <c:pt idx="40">
                  <c:v>0.3051199121254653</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5-7ED0-4058-A320-9E3265FB53A7}"/>
            </c:ext>
          </c:extLst>
        </c:ser>
        <c:ser>
          <c:idx val="54"/>
          <c:order val="54"/>
          <c:tx>
            <c:strRef>
              <c:f>'LIC-LMIC speed (2)'!$B$93</c:f>
              <c:strCache>
                <c:ptCount val="1"/>
                <c:pt idx="0">
                  <c:v>Mauritania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(2)'!$E$93:$CC$93</c:f>
              <c:numCache>
                <c:formatCode>General</c:formatCode>
                <c:ptCount val="77"/>
                <c:pt idx="0">
                  <c:v>0.10334493093113782</c:v>
                </c:pt>
                <c:pt idx="1">
                  <c:v>0.10334493093113782</c:v>
                </c:pt>
                <c:pt idx="2">
                  <c:v>6.8896620620758547E-2</c:v>
                </c:pt>
                <c:pt idx="3">
                  <c:v>0.41337972372455128</c:v>
                </c:pt>
                <c:pt idx="4">
                  <c:v>0.51672465465568906</c:v>
                </c:pt>
                <c:pt idx="5">
                  <c:v>0.58562127527644758</c:v>
                </c:pt>
                <c:pt idx="6">
                  <c:v>0.75786282682834394</c:v>
                </c:pt>
                <c:pt idx="7">
                  <c:v>0.79231113713872325</c:v>
                </c:pt>
                <c:pt idx="8">
                  <c:v>0.75786282682834394</c:v>
                </c:pt>
                <c:pt idx="9">
                  <c:v>0.68896620620758542</c:v>
                </c:pt>
                <c:pt idx="10">
                  <c:v>1.0334493093113781</c:v>
                </c:pt>
                <c:pt idx="11">
                  <c:v>1.0678976196217573</c:v>
                </c:pt>
                <c:pt idx="12">
                  <c:v>1.5157256536566879</c:v>
                </c:pt>
                <c:pt idx="13">
                  <c:v>1.1023459299321368</c:v>
                </c:pt>
                <c:pt idx="14">
                  <c:v>1.1712425505528952</c:v>
                </c:pt>
                <c:pt idx="15">
                  <c:v>1.1712425505528952</c:v>
                </c:pt>
                <c:pt idx="16">
                  <c:v>0.68896620620758542</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6-7ED0-4058-A320-9E3265FB53A7}"/>
            </c:ext>
          </c:extLst>
        </c:ser>
        <c:ser>
          <c:idx val="55"/>
          <c:order val="55"/>
          <c:tx>
            <c:strRef>
              <c:f>'LIC-LMIC speed (2)'!$B$94</c:f>
              <c:strCache>
                <c:ptCount val="1"/>
                <c:pt idx="0">
                  <c:v>Moldova</c:v>
                </c:pt>
              </c:strCache>
            </c:strRef>
          </c:tx>
          <c:spPr>
            <a:ln w="28575" cap="rnd">
              <a:solidFill>
                <a:srgbClr val="C00000"/>
              </a:solidFill>
              <a:round/>
            </a:ln>
            <a:effectLst/>
          </c:spPr>
          <c:marker>
            <c:symbol val="none"/>
          </c:marker>
          <c:cat>
            <c:numRef>
              <c:f>'LIC-LMIC speed (2)'!$E$38:$CC$38</c:f>
              <c:numCache>
                <c:formatCode>General</c:formatCode>
                <c:ptCount val="77"/>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pt idx="30">
                  <c:v>60</c:v>
                </c:pt>
                <c:pt idx="31">
                  <c:v>62</c:v>
                </c:pt>
                <c:pt idx="32">
                  <c:v>64</c:v>
                </c:pt>
                <c:pt idx="33">
                  <c:v>66</c:v>
                </c:pt>
                <c:pt idx="34">
                  <c:v>68</c:v>
                </c:pt>
                <c:pt idx="35">
                  <c:v>70</c:v>
                </c:pt>
                <c:pt idx="36">
                  <c:v>72</c:v>
                </c:pt>
                <c:pt idx="37">
                  <c:v>74</c:v>
                </c:pt>
                <c:pt idx="38">
                  <c:v>76</c:v>
                </c:pt>
                <c:pt idx="39">
                  <c:v>78</c:v>
                </c:pt>
                <c:pt idx="40">
                  <c:v>80</c:v>
                </c:pt>
                <c:pt idx="41">
                  <c:v>82</c:v>
                </c:pt>
                <c:pt idx="42">
                  <c:v>84</c:v>
                </c:pt>
                <c:pt idx="43">
                  <c:v>86</c:v>
                </c:pt>
                <c:pt idx="44">
                  <c:v>88</c:v>
                </c:pt>
                <c:pt idx="45">
                  <c:v>90</c:v>
                </c:pt>
                <c:pt idx="46">
                  <c:v>92</c:v>
                </c:pt>
                <c:pt idx="47">
                  <c:v>94</c:v>
                </c:pt>
                <c:pt idx="48">
                  <c:v>96</c:v>
                </c:pt>
                <c:pt idx="49">
                  <c:v>98</c:v>
                </c:pt>
                <c:pt idx="50">
                  <c:v>100</c:v>
                </c:pt>
                <c:pt idx="51">
                  <c:v>102</c:v>
                </c:pt>
                <c:pt idx="52">
                  <c:v>104</c:v>
                </c:pt>
                <c:pt idx="53">
                  <c:v>106</c:v>
                </c:pt>
                <c:pt idx="54">
                  <c:v>108</c:v>
                </c:pt>
                <c:pt idx="55">
                  <c:v>110</c:v>
                </c:pt>
                <c:pt idx="56">
                  <c:v>112</c:v>
                </c:pt>
                <c:pt idx="57">
                  <c:v>114</c:v>
                </c:pt>
                <c:pt idx="58">
                  <c:v>116</c:v>
                </c:pt>
                <c:pt idx="59">
                  <c:v>118</c:v>
                </c:pt>
                <c:pt idx="60">
                  <c:v>120</c:v>
                </c:pt>
                <c:pt idx="61">
                  <c:v>122</c:v>
                </c:pt>
                <c:pt idx="62">
                  <c:v>124</c:v>
                </c:pt>
                <c:pt idx="63">
                  <c:v>126</c:v>
                </c:pt>
                <c:pt idx="64">
                  <c:v>128</c:v>
                </c:pt>
                <c:pt idx="65">
                  <c:v>130</c:v>
                </c:pt>
                <c:pt idx="66">
                  <c:v>132</c:v>
                </c:pt>
                <c:pt idx="67">
                  <c:v>134</c:v>
                </c:pt>
                <c:pt idx="68">
                  <c:v>136</c:v>
                </c:pt>
                <c:pt idx="69">
                  <c:v>138</c:v>
                </c:pt>
                <c:pt idx="70">
                  <c:v>140</c:v>
                </c:pt>
                <c:pt idx="71">
                  <c:v>142</c:v>
                </c:pt>
                <c:pt idx="72">
                  <c:v>144</c:v>
                </c:pt>
                <c:pt idx="73">
                  <c:v>146</c:v>
                </c:pt>
                <c:pt idx="74">
                  <c:v>148</c:v>
                </c:pt>
                <c:pt idx="75">
                  <c:v>150</c:v>
                </c:pt>
                <c:pt idx="76">
                  <c:v>152</c:v>
                </c:pt>
              </c:numCache>
            </c:numRef>
          </c:cat>
          <c:val>
            <c:numRef>
              <c:f>'LIC-LMIC speed (2)'!$E$94:$CC$94</c:f>
              <c:numCache>
                <c:formatCode>General</c:formatCode>
                <c:ptCount val="77"/>
                <c:pt idx="0">
                  <c:v>0.16146611229968111</c:v>
                </c:pt>
                <c:pt idx="1">
                  <c:v>0.24219916844952166</c:v>
                </c:pt>
                <c:pt idx="2">
                  <c:v>0.52476486497396357</c:v>
                </c:pt>
                <c:pt idx="3">
                  <c:v>0.72659750534856493</c:v>
                </c:pt>
                <c:pt idx="4">
                  <c:v>0.9284301457231664</c:v>
                </c:pt>
                <c:pt idx="5">
                  <c:v>0.72659750534856493</c:v>
                </c:pt>
                <c:pt idx="6">
                  <c:v>0.68623097727364468</c:v>
                </c:pt>
                <c:pt idx="7">
                  <c:v>0.76696403342348529</c:v>
                </c:pt>
                <c:pt idx="8">
                  <c:v>1.0898962580228475</c:v>
                </c:pt>
                <c:pt idx="9">
                  <c:v>1.4128284826222097</c:v>
                </c:pt>
                <c:pt idx="10">
                  <c:v>1.3320954264723692</c:v>
                </c:pt>
                <c:pt idx="11">
                  <c:v>1.0495297299479271</c:v>
                </c:pt>
                <c:pt idx="12">
                  <c:v>1.3724619545472894</c:v>
                </c:pt>
                <c:pt idx="13">
                  <c:v>1.2917288983974489</c:v>
                </c:pt>
                <c:pt idx="14">
                  <c:v>1.4128284826222097</c:v>
                </c:pt>
                <c:pt idx="15">
                  <c:v>1.4128284826222097</c:v>
                </c:pt>
                <c:pt idx="16">
                  <c:v>1.170629314172688</c:v>
                </c:pt>
                <c:pt idx="17">
                  <c:v>1.170629314172688</c:v>
                </c:pt>
                <c:pt idx="18">
                  <c:v>1.0495297299479271</c:v>
                </c:pt>
                <c:pt idx="19">
                  <c:v>1.4935615387720502</c:v>
                </c:pt>
                <c:pt idx="20">
                  <c:v>1.7357607072215719</c:v>
                </c:pt>
                <c:pt idx="21">
                  <c:v>1.6953941791466516</c:v>
                </c:pt>
                <c:pt idx="22">
                  <c:v>1.8164937633714124</c:v>
                </c:pt>
                <c:pt idx="23">
                  <c:v>1.6953941791466516</c:v>
                </c:pt>
                <c:pt idx="24">
                  <c:v>1.5742945949218907</c:v>
                </c:pt>
                <c:pt idx="25">
                  <c:v>1.5742945949218907</c:v>
                </c:pt>
                <c:pt idx="26">
                  <c:v>1.4128284826222097</c:v>
                </c:pt>
                <c:pt idx="27">
                  <c:v>1.8568602914463328</c:v>
                </c:pt>
                <c:pt idx="28">
                  <c:v>1.8568602914463328</c:v>
                </c:pt>
                <c:pt idx="29">
                  <c:v>2.0586929318209339</c:v>
                </c:pt>
                <c:pt idx="30">
                  <c:v>1.8164937633714124</c:v>
                </c:pt>
                <c:pt idx="31">
                  <c:v>1.6146611229968111</c:v>
                </c:pt>
                <c:pt idx="32">
                  <c:v>1.3320954264723692</c:v>
                </c:pt>
                <c:pt idx="33">
                  <c:v>1.6146611229968111</c:v>
                </c:pt>
                <c:pt idx="34">
                  <c:v>1.8568602914463328</c:v>
                </c:pt>
                <c:pt idx="35">
                  <c:v>2.4623582125701371</c:v>
                </c:pt>
                <c:pt idx="36">
                  <c:v>2.502724740645057</c:v>
                </c:pt>
                <c:pt idx="37">
                  <c:v>2.6238243248698181</c:v>
                </c:pt>
                <c:pt idx="38">
                  <c:v>2.341258628345376</c:v>
                </c:pt>
                <c:pt idx="39">
                  <c:v>2.7852904371694991</c:v>
                </c:pt>
                <c:pt idx="40">
                  <c:v>2.6641908529447385</c:v>
                </c:pt>
                <c:pt idx="41">
                  <c:v>2.7852904371694991</c:v>
                </c:pt>
                <c:pt idx="42">
                  <c:v>#N/A</c:v>
                </c:pt>
                <c:pt idx="43">
                  <c:v>#N/A</c:v>
                </c:pt>
                <c:pt idx="44">
                  <c:v>#N/A</c:v>
                </c:pt>
                <c:pt idx="45">
                  <c:v>#N/A</c:v>
                </c:pt>
                <c:pt idx="46">
                  <c:v>#N/A</c:v>
                </c:pt>
                <c:pt idx="47">
                  <c:v>#N/A</c:v>
                </c:pt>
                <c:pt idx="48">
                  <c:v>#N/A</c:v>
                </c:pt>
                <c:pt idx="49">
                  <c:v>#N/A</c:v>
                </c:pt>
                <c:pt idx="50">
                  <c:v>#N/A</c:v>
                </c:pt>
                <c:pt idx="51">
                  <c:v>#N/A</c:v>
                </c:pt>
                <c:pt idx="52">
                  <c:v>#N/A</c:v>
                </c:pt>
                <c:pt idx="53">
                  <c:v>#N/A</c:v>
                </c:pt>
                <c:pt idx="54">
                  <c:v>#N/A</c:v>
                </c:pt>
                <c:pt idx="55">
                  <c:v>#N/A</c:v>
                </c:pt>
                <c:pt idx="56">
                  <c:v>#N/A</c:v>
                </c:pt>
                <c:pt idx="57">
                  <c:v>#N/A</c:v>
                </c:pt>
                <c:pt idx="58">
                  <c:v>#N/A</c:v>
                </c:pt>
                <c:pt idx="59">
                  <c:v>#N/A</c:v>
                </c:pt>
                <c:pt idx="60">
                  <c:v>#N/A</c:v>
                </c:pt>
                <c:pt idx="61">
                  <c:v>#N/A</c:v>
                </c:pt>
                <c:pt idx="62">
                  <c:v>#N/A</c:v>
                </c:pt>
                <c:pt idx="63">
                  <c:v>#N/A</c:v>
                </c:pt>
                <c:pt idx="64">
                  <c:v>#N/A</c:v>
                </c:pt>
                <c:pt idx="65">
                  <c:v>#N/A</c:v>
                </c:pt>
                <c:pt idx="66">
                  <c:v>#N/A</c:v>
                </c:pt>
                <c:pt idx="67">
                  <c:v>#N/A</c:v>
                </c:pt>
                <c:pt idx="68">
                  <c:v>#N/A</c:v>
                </c:pt>
                <c:pt idx="69">
                  <c:v>#N/A</c:v>
                </c:pt>
                <c:pt idx="70">
                  <c:v>#N/A</c:v>
                </c:pt>
                <c:pt idx="71">
                  <c:v>#N/A</c:v>
                </c:pt>
                <c:pt idx="72">
                  <c:v>#N/A</c:v>
                </c:pt>
                <c:pt idx="73">
                  <c:v>#N/A</c:v>
                </c:pt>
                <c:pt idx="74">
                  <c:v>#N/A</c:v>
                </c:pt>
                <c:pt idx="75">
                  <c:v>#N/A</c:v>
                </c:pt>
                <c:pt idx="76">
                  <c:v>#N/A</c:v>
                </c:pt>
              </c:numCache>
            </c:numRef>
          </c:val>
          <c:smooth val="0"/>
          <c:extLst>
            <c:ext xmlns:c16="http://schemas.microsoft.com/office/drawing/2014/chart" uri="{C3380CC4-5D6E-409C-BE32-E72D297353CC}">
              <c16:uniqueId val="{00000037-7ED0-4058-A320-9E3265FB53A7}"/>
            </c:ext>
          </c:extLst>
        </c:ser>
        <c:dLbls>
          <c:showLegendKey val="0"/>
          <c:showVal val="0"/>
          <c:showCatName val="0"/>
          <c:showSerName val="0"/>
          <c:showPercent val="0"/>
          <c:showBubbleSize val="0"/>
        </c:dLbls>
        <c:smooth val="0"/>
        <c:axId val="754787048"/>
        <c:axId val="754783768"/>
      </c:lineChart>
      <c:catAx>
        <c:axId val="754787048"/>
        <c:scaling>
          <c:orientation val="minMax"/>
        </c:scaling>
        <c:delete val="0"/>
        <c:axPos val="b"/>
        <c:title>
          <c:tx>
            <c:strRef>
              <c:f>'LIC-LMIC speed (2)'!$F$2</c:f>
              <c:strCache>
                <c:ptCount val="1"/>
                <c:pt idx="0">
                  <c:v>Days since 5th recorded death</c:v>
                </c:pt>
              </c:strCache>
            </c:strRef>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rgbClr val="000000"/>
            </a:solidFill>
            <a:prstDash val="solid"/>
            <a:round/>
            <a:headEnd type="none" w="med" len="med"/>
            <a:tailEnd type="none" w="med" len="med"/>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Calibri"/>
                <a:ea typeface="Calibri"/>
                <a:cs typeface="Calibri"/>
              </a:defRPr>
            </a:pPr>
            <a:endParaRPr lang="en-US"/>
          </a:p>
        </c:txPr>
        <c:crossAx val="754783768"/>
        <c:crosses val="autoZero"/>
        <c:auto val="1"/>
        <c:lblAlgn val="ctr"/>
        <c:lblOffset val="100"/>
        <c:noMultiLvlLbl val="0"/>
      </c:catAx>
      <c:valAx>
        <c:axId val="754783768"/>
        <c:scaling>
          <c:orientation val="minMax"/>
          <c:min val="0"/>
        </c:scaling>
        <c:delete val="0"/>
        <c:axPos val="l"/>
        <c:majorGridlines>
          <c:spPr>
            <a:ln w="9525" cap="flat" cmpd="sng" algn="ctr">
              <a:solidFill>
                <a:srgbClr val="FFFFFF"/>
              </a:solidFill>
              <a:prstDash val="solid"/>
              <a:round/>
              <a:headEnd type="none" w="med" len="med"/>
              <a:tailEnd type="none" w="med" len="med"/>
            </a:ln>
            <a:effectLst/>
          </c:spPr>
        </c:majorGridlines>
        <c:numFmt formatCode="#,##0" sourceLinked="0"/>
        <c:majorTickMark val="none"/>
        <c:minorTickMark val="none"/>
        <c:tickLblPos val="nextTo"/>
        <c:spPr>
          <a:noFill/>
          <a:ln>
            <a:noFill/>
          </a:ln>
          <a:effectLst/>
          <a:extLst>
            <a:ext uri="{91240B29-F687-4F45-9708-019B960494DF}">
              <a14:hiddenLine xmlns:a14="http://schemas.microsoft.com/office/drawing/2010/main">
                <a:noFill/>
              </a14:hiddenLine>
            </a:ext>
          </a:ex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a:ea typeface="Calibri"/>
                <a:cs typeface="Calibri"/>
              </a:defRPr>
            </a:pPr>
            <a:endParaRPr lang="en-US"/>
          </a:p>
        </c:txPr>
        <c:crossAx val="754787048"/>
        <c:crosses val="autoZero"/>
        <c:crossBetween val="between"/>
      </c:valAx>
      <c:spPr>
        <a:noFill/>
        <a:ln>
          <a:noFill/>
        </a:ln>
        <a:effectLst/>
        <a:extLst>
          <a:ext uri="{909E8E84-426E-40DD-AFC4-6F175D3DCCD1}">
            <a14:hiddenFill xmlns:a14="http://schemas.microsoft.com/office/drawing/2010/main">
              <a:noFill/>
            </a14:hiddenFill>
          </a:ext>
        </a:ex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E7F1F5"/>
    </a:solidFill>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0.6369</cdr:x>
      <cdr:y>0.20437</cdr:y>
    </cdr:from>
    <cdr:to>
      <cdr:x>0.98748</cdr:x>
      <cdr:y>0.58289</cdr:y>
    </cdr:to>
    <cdr:sp macro="" textlink="">
      <cdr:nvSpPr>
        <cdr:cNvPr id="2" name="TextBox 1">
          <a:extLst xmlns:a="http://schemas.openxmlformats.org/drawingml/2006/main">
            <a:ext uri="{FF2B5EF4-FFF2-40B4-BE49-F238E27FC236}">
              <a16:creationId xmlns:a16="http://schemas.microsoft.com/office/drawing/2014/main" id="{06A807FB-27F1-4F39-B966-AA7DD09FC8E4}"/>
            </a:ext>
          </a:extLst>
        </cdr:cNvPr>
        <cdr:cNvSpPr txBox="1"/>
      </cdr:nvSpPr>
      <cdr:spPr>
        <a:xfrm xmlns:a="http://schemas.openxmlformats.org/drawingml/2006/main">
          <a:off x="6697384" y="914964"/>
          <a:ext cx="3686599" cy="16946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2000" dirty="0"/>
            <a:t>UK, Italy,</a:t>
          </a:r>
          <a:r>
            <a:rPr lang="en-GB" sz="2000" baseline="0" dirty="0"/>
            <a:t> Spain, Netherlands, US</a:t>
          </a:r>
        </a:p>
        <a:p xmlns:a="http://schemas.openxmlformats.org/drawingml/2006/main">
          <a:endParaRPr lang="en-GB" sz="2000" baseline="0" dirty="0"/>
        </a:p>
        <a:p xmlns:a="http://schemas.openxmlformats.org/drawingml/2006/main">
          <a:r>
            <a:rPr lang="en-GB" sz="2000" baseline="0" dirty="0"/>
            <a:t>All LIC and LMICs</a:t>
          </a:r>
          <a:endParaRPr lang="en-GB" sz="2000" dirty="0"/>
        </a:p>
      </cdr:txBody>
    </cdr:sp>
  </cdr:relSizeAnchor>
  <cdr:relSizeAnchor xmlns:cdr="http://schemas.openxmlformats.org/drawingml/2006/chartDrawing">
    <cdr:from>
      <cdr:x>0.60095</cdr:x>
      <cdr:y>0.2494</cdr:y>
    </cdr:from>
    <cdr:to>
      <cdr:x>0.63547</cdr:x>
      <cdr:y>0.2494</cdr:y>
    </cdr:to>
    <cdr:cxnSp macro="">
      <cdr:nvCxnSpPr>
        <cdr:cNvPr id="4" name="Straight Connector 3">
          <a:extLst xmlns:a="http://schemas.openxmlformats.org/drawingml/2006/main">
            <a:ext uri="{FF2B5EF4-FFF2-40B4-BE49-F238E27FC236}">
              <a16:creationId xmlns:a16="http://schemas.microsoft.com/office/drawing/2014/main" id="{DF19C2BA-2451-4EE5-833A-6B8ADE053C44}"/>
            </a:ext>
          </a:extLst>
        </cdr:cNvPr>
        <cdr:cNvCxnSpPr/>
      </cdr:nvCxnSpPr>
      <cdr:spPr>
        <a:xfrm xmlns:a="http://schemas.openxmlformats.org/drawingml/2006/main">
          <a:off x="6319320" y="1116564"/>
          <a:ext cx="362998" cy="0"/>
        </a:xfrm>
        <a:prstGeom xmlns:a="http://schemas.openxmlformats.org/drawingml/2006/main" prst="line">
          <a:avLst/>
        </a:prstGeom>
        <a:ln xmlns:a="http://schemas.openxmlformats.org/drawingml/2006/main" w="19050">
          <a:solidFill>
            <a:schemeClr val="accent4"/>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0.60932</cdr:x>
      <cdr:y>0.38765</cdr:y>
    </cdr:from>
    <cdr:to>
      <cdr:x>0.6353</cdr:x>
      <cdr:y>0.38765</cdr:y>
    </cdr:to>
    <cdr:cxnSp macro="">
      <cdr:nvCxnSpPr>
        <cdr:cNvPr id="9" name="Straight Connector 8">
          <a:extLst xmlns:a="http://schemas.openxmlformats.org/drawingml/2006/main">
            <a:ext uri="{FF2B5EF4-FFF2-40B4-BE49-F238E27FC236}">
              <a16:creationId xmlns:a16="http://schemas.microsoft.com/office/drawing/2014/main" id="{663AFA6F-D867-42B6-9232-E5AE9B17F784}"/>
            </a:ext>
          </a:extLst>
        </cdr:cNvPr>
        <cdr:cNvCxnSpPr/>
      </cdr:nvCxnSpPr>
      <cdr:spPr>
        <a:xfrm xmlns:a="http://schemas.openxmlformats.org/drawingml/2006/main">
          <a:off x="6407399" y="1735530"/>
          <a:ext cx="273133" cy="0"/>
        </a:xfrm>
        <a:prstGeom xmlns:a="http://schemas.openxmlformats.org/drawingml/2006/main" prst="line">
          <a:avLst/>
        </a:prstGeom>
        <a:ln xmlns:a="http://schemas.openxmlformats.org/drawingml/2006/main" w="19050">
          <a:solidFill>
            <a:srgbClr val="C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39DE14-ADD7-49AC-8280-C503B8497B58}" type="datetimeFigureOut">
              <a:rPr lang="en-GB" smtClean="0"/>
              <a:t>25/06/2020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C6907E-9745-421A-BA87-0EB0108F1717}" type="slidenum">
              <a:rPr lang="en-GB" smtClean="0"/>
              <a:t>‹#›</a:t>
            </a:fld>
            <a:endParaRPr lang="en-GB"/>
          </a:p>
        </p:txBody>
      </p:sp>
    </p:spTree>
    <p:extLst>
      <p:ext uri="{BB962C8B-B14F-4D97-AF65-F5344CB8AC3E}">
        <p14:creationId xmlns:p14="http://schemas.microsoft.com/office/powerpoint/2010/main" val="389528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C6907E-9745-421A-BA87-0EB0108F1717}" type="slidenum">
              <a:rPr lang="en-GB" smtClean="0"/>
              <a:t>4</a:t>
            </a:fld>
            <a:endParaRPr lang="en-GB"/>
          </a:p>
        </p:txBody>
      </p:sp>
    </p:spTree>
    <p:extLst>
      <p:ext uri="{BB962C8B-B14F-4D97-AF65-F5344CB8AC3E}">
        <p14:creationId xmlns:p14="http://schemas.microsoft.com/office/powerpoint/2010/main" val="964161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200" dirty="0"/>
              <a:t>fatalities are growing far slower than OECD epidemics.</a:t>
            </a:r>
          </a:p>
          <a:p>
            <a:pPr marL="285750" indent="-285750">
              <a:buFont typeface="Arial" panose="020B0604020202020204" pitchFamily="34" charset="0"/>
              <a:buChar char="•"/>
            </a:pPr>
            <a:endParaRPr lang="en-GB" sz="1200" dirty="0"/>
          </a:p>
          <a:p>
            <a:pPr marL="285750" indent="-285750">
              <a:buFont typeface="Arial" panose="020B0604020202020204" pitchFamily="34" charset="0"/>
              <a:buChar char="•"/>
            </a:pPr>
            <a:r>
              <a:rPr lang="en-GB" sz="1200" dirty="0"/>
              <a:t>OECD epidemics peaked 30-50 days after 5</a:t>
            </a:r>
            <a:r>
              <a:rPr lang="en-GB" sz="1200" baseline="30000" dirty="0"/>
              <a:t>th</a:t>
            </a:r>
            <a:r>
              <a:rPr lang="en-GB" sz="1200" dirty="0"/>
              <a:t> death. Unclear whether </a:t>
            </a:r>
            <a:r>
              <a:rPr lang="en-GB" sz="1200" i="1" dirty="0"/>
              <a:t>any</a:t>
            </a:r>
            <a:r>
              <a:rPr lang="en-GB" sz="1200" dirty="0"/>
              <a:t> LIC/LMIC epidemic has yet peaked</a:t>
            </a:r>
          </a:p>
          <a:p>
            <a:endParaRPr lang="en-US" dirty="0"/>
          </a:p>
        </p:txBody>
      </p:sp>
      <p:sp>
        <p:nvSpPr>
          <p:cNvPr id="4" name="Slide Number Placeholder 3"/>
          <p:cNvSpPr>
            <a:spLocks noGrp="1"/>
          </p:cNvSpPr>
          <p:nvPr>
            <p:ph type="sldNum" sz="quarter" idx="5"/>
          </p:nvPr>
        </p:nvSpPr>
        <p:spPr/>
        <p:txBody>
          <a:bodyPr/>
          <a:lstStyle/>
          <a:p>
            <a:fld id="{B3C6907E-9745-421A-BA87-0EB0108F1717}" type="slidenum">
              <a:rPr lang="en-GB" smtClean="0"/>
              <a:t>6</a:t>
            </a:fld>
            <a:endParaRPr lang="en-GB"/>
          </a:p>
        </p:txBody>
      </p:sp>
    </p:spTree>
    <p:extLst>
      <p:ext uri="{BB962C8B-B14F-4D97-AF65-F5344CB8AC3E}">
        <p14:creationId xmlns:p14="http://schemas.microsoft.com/office/powerpoint/2010/main" val="3391541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easy to see this in a simple example, albeit one that is a bit rigged up.</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Consider an example in which there are two subpopulations in which countries are divided up into administrative units, and the administrative units are divided up into sub-communities.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Sub-communities have some interaction across sub-communities and countries and sub-national units but most interaction is within the sub-community.</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simplicity, suppose that there are two times of sub-community, one of which has an R_0 of 3 and another of which  has an R_0  of 0.8. Suppose that the high R_0 sub-community is accounted for 20% of the world and the low R_0 sub-community is accounted for 80%. (Later will allow for correlation with income)  In this type of a world if the disease is initially seeded in high prevalent sub-communities, the epidemiologists studying the data will observe the doubling time of the disease and if they implicitly assume a homogeneous model, they'll conclude that R_0 is 2.5 and that herd immunity will not be achieved until 60 or 70% of the population is infected.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However, any estimates will be biased upwards if people calibrate from where the disease has already taken off. In this example, the long-run fraction of people who ever become infected would be much closer to 60% or 70% of the high prevalence communities, or around 15% of the population overall. </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C6907E-9745-421A-BA87-0EB0108F1717}" type="slidenum">
              <a:rPr lang="en-GB" smtClean="0"/>
              <a:t>8</a:t>
            </a:fld>
            <a:endParaRPr lang="en-GB"/>
          </a:p>
        </p:txBody>
      </p:sp>
    </p:spTree>
    <p:extLst>
      <p:ext uri="{BB962C8B-B14F-4D97-AF65-F5344CB8AC3E}">
        <p14:creationId xmlns:p14="http://schemas.microsoft.com/office/powerpoint/2010/main" val="2998904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have a lot of reason to believe that there's considerable heterogeneity in spread rates at the super micro level. We know there are some high R_0 communities: for example, nursing home residents, cruise ship passengers,  workers at meat-packing plants, people who attend churches where they spend long periods of time together in closed spaces and do a lot of singing. People who go to crowded nightclubs with loud music. Celebrating fans of certain sporting teams were affected. </a:t>
            </a:r>
          </a:p>
          <a:p>
            <a:endParaRPr lang="en-US" dirty="0"/>
          </a:p>
          <a:p>
            <a:r>
              <a:rPr lang="en-US" dirty="0"/>
              <a:t>There are other known sources of heterogeneity as well. For example, people with some blood types are more likely to be infected than people with other blood types, and the distribution of blood type varies among ethnic groups. </a:t>
            </a:r>
          </a:p>
          <a:p>
            <a:endParaRPr lang="en-GB" dirty="0"/>
          </a:p>
          <a:p>
            <a:r>
              <a:rPr lang="en-US" dirty="0"/>
              <a:t>Maybe there is cross country variation in the fraction of these high R0 communities.</a:t>
            </a:r>
            <a:endParaRPr lang="en-GB" dirty="0"/>
          </a:p>
          <a:p>
            <a:endParaRPr lang="en-GB" dirty="0"/>
          </a:p>
          <a:p>
            <a:r>
              <a:rPr lang="en-US" dirty="0"/>
              <a:t>Note that  in some versions of this model with heterogeneity, one might draw the conclusion that social distancing measures could be relaxed? Given the parameters above, On the other hand, a very different policy conclusion would be in order if it turned out that the low prevalence groups had R_0 of 1.2 without social distancing measures being enforced, but at 0.9 if social distancing measures were enforced. Then social distancing would be vital.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Also possible that rich countries have very heterogeneous R0 and poor countries have R0 of 1.4 and 1.2 and IFR  is actually high.  So growing slowly and not apparently exponentially.  But it will be exponential at 1.2, and that will be devastating.</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B3C6907E-9745-421A-BA87-0EB0108F1717}" type="slidenum">
              <a:rPr lang="en-GB" smtClean="0"/>
              <a:t>9</a:t>
            </a:fld>
            <a:endParaRPr lang="en-GB"/>
          </a:p>
        </p:txBody>
      </p:sp>
    </p:spTree>
    <p:extLst>
      <p:ext uri="{BB962C8B-B14F-4D97-AF65-F5344CB8AC3E}">
        <p14:creationId xmlns:p14="http://schemas.microsoft.com/office/powerpoint/2010/main" val="2878922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3C6907E-9745-421A-BA87-0EB0108F1717}" type="slidenum">
              <a:rPr lang="en-GB" smtClean="0"/>
              <a:t>10</a:t>
            </a:fld>
            <a:endParaRPr lang="en-GB"/>
          </a:p>
        </p:txBody>
      </p:sp>
    </p:spTree>
    <p:extLst>
      <p:ext uri="{BB962C8B-B14F-4D97-AF65-F5344CB8AC3E}">
        <p14:creationId xmlns:p14="http://schemas.microsoft.com/office/powerpoint/2010/main" val="794616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C6907E-9745-421A-BA87-0EB0108F1717}" type="slidenum">
              <a:rPr lang="en-GB" smtClean="0"/>
              <a:t>11</a:t>
            </a:fld>
            <a:endParaRPr lang="en-GB"/>
          </a:p>
        </p:txBody>
      </p:sp>
    </p:spTree>
    <p:extLst>
      <p:ext uri="{BB962C8B-B14F-4D97-AF65-F5344CB8AC3E}">
        <p14:creationId xmlns:p14="http://schemas.microsoft.com/office/powerpoint/2010/main" val="996591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E5098-665F-442E-93BB-74DB860BFA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6D6A86-E466-42FF-8724-25A82FEE3C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17208E-C52E-4948-A06A-CA948673CBB3}"/>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24BCAB84-E731-4462-AD3A-1219BD5E09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A0CA2A-D947-490A-A8F5-02018E9533DB}"/>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862634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C8FDB-E8D0-4549-8623-8D9C2BEB99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AF6750B-5F43-454D-B9BA-0B78ECFF59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ED6223-D406-439E-A405-DC98242E6519}"/>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1578CC9F-2F69-45B0-859C-7A37C3E9E0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005EA2-3131-4761-B392-DBB05B20F39D}"/>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50568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5D3061-71A3-4BFC-8A54-CDD001CEBD2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CDBD2A-1AF2-4CD4-8AC2-F7446C1721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73F9BB-DBD9-40FC-A202-0FA6884C1815}"/>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47B498F6-CA77-4389-8734-4DFC3D515F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C6C239-A899-41E3-9BB6-4C24BDA9BD83}"/>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1136016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6CC405E-1D42-4CC5-90B1-7BA4225B0AAB}"/>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CDA2AB45-4397-4747-AA38-5AA8B35015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3994-B63E-4024-935A-CB179D21F04C}"/>
              </a:ext>
            </a:extLst>
          </p:cNvPr>
          <p:cNvSpPr>
            <a:spLocks noGrp="1"/>
          </p:cNvSpPr>
          <p:nvPr>
            <p:ph type="sldNum" sz="quarter" idx="12"/>
          </p:nvPr>
        </p:nvSpPr>
        <p:spPr/>
        <p:txBody>
          <a:bodyPr/>
          <a:lstStyle/>
          <a:p>
            <a:fld id="{E32BA66F-350E-454C-B84B-3646F5B26AEF}" type="slidenum">
              <a:rPr lang="en-GB" smtClean="0"/>
              <a:t>‹#›</a:t>
            </a:fld>
            <a:endParaRPr lang="en-GB"/>
          </a:p>
        </p:txBody>
      </p:sp>
      <p:sp>
        <p:nvSpPr>
          <p:cNvPr id="7" name="Title 6">
            <a:extLst>
              <a:ext uri="{FF2B5EF4-FFF2-40B4-BE49-F238E27FC236}">
                <a16:creationId xmlns:a16="http://schemas.microsoft.com/office/drawing/2014/main" id="{00C19B36-1635-48A7-8EAD-61093FB6FD7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3985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63E4-F625-4AD3-A320-F540D5ED0C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F5156C-F3F0-4F44-A492-16F2086B51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B2C9C1-67E9-4D56-B48C-B00E48DD35A3}"/>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49C2F132-E682-4230-9477-2EEB49A07C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941C15-A54E-4A66-B0EE-4F498F21AAA3}"/>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1411695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8AB70-2532-4300-B137-680CF3A18E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85892DD-74FF-4E9D-8057-F4857254D9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20FE19-A4D0-498E-8E03-3B41BA0ED6D6}"/>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EE89E545-72E0-4DAD-8B5F-FBB1E0485A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4D2871-2744-4A83-946B-93419CB9CE4F}"/>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663669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EE0D2-A81A-4A2A-A009-607542AA7B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7AFAF7-3CE4-4726-8564-55FEBB8B41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357D717-B1B4-4922-8535-5103D28E2F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518962D-9142-40FC-A4F9-84CEF433C2DD}"/>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6" name="Footer Placeholder 5">
            <a:extLst>
              <a:ext uri="{FF2B5EF4-FFF2-40B4-BE49-F238E27FC236}">
                <a16:creationId xmlns:a16="http://schemas.microsoft.com/office/drawing/2014/main" id="{4A70D5DB-5FA3-4BB4-9C7F-2508611D60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1D1575-8D09-4F5C-949F-D0E86201FED1}"/>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328017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56E1B-762D-439F-A943-6C83230A0E2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3CD42D-738D-4F1F-8AD6-221ED5A310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332575-BC25-4283-AF34-7E5B2C98E1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ED4DC03-61D8-42E3-A893-C573CE05A2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BCB9CD-B89E-47E0-9FB8-664D9151ED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034849A-194C-4DA2-95D1-012CEA10D840}"/>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8" name="Footer Placeholder 7">
            <a:extLst>
              <a:ext uri="{FF2B5EF4-FFF2-40B4-BE49-F238E27FC236}">
                <a16:creationId xmlns:a16="http://schemas.microsoft.com/office/drawing/2014/main" id="{FFD811EF-08FE-4D28-A5A9-737E6C82DE8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84EA8E-3E29-4028-9020-3A7E07C2836A}"/>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1304243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DD3CF-6BB7-4982-B1AA-D5C768895C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23676DB-C242-45F2-A602-C7BB37F8573A}"/>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4" name="Footer Placeholder 3">
            <a:extLst>
              <a:ext uri="{FF2B5EF4-FFF2-40B4-BE49-F238E27FC236}">
                <a16:creationId xmlns:a16="http://schemas.microsoft.com/office/drawing/2014/main" id="{1859EDE0-4858-4119-94EF-C79E65C942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E9A7DC-F2A0-4893-8889-BBF00192F386}"/>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122160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BAE38A-5FC9-4F82-905B-174B9249D910}"/>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3" name="Footer Placeholder 2">
            <a:extLst>
              <a:ext uri="{FF2B5EF4-FFF2-40B4-BE49-F238E27FC236}">
                <a16:creationId xmlns:a16="http://schemas.microsoft.com/office/drawing/2014/main" id="{64025B31-51BF-45A2-AEDF-5D5D054E41D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5956AB6-3DDE-45ED-9058-5129640E1642}"/>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2411376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8DB5F-CE0D-45B2-81E1-DFA32E54B5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729C330-737E-4632-8DA4-F94F97803F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4987730-50FF-4C69-86E5-6616499D76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A7FA76-66B4-431B-BBFC-CDBE7C0FE67A}"/>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6" name="Footer Placeholder 5">
            <a:extLst>
              <a:ext uri="{FF2B5EF4-FFF2-40B4-BE49-F238E27FC236}">
                <a16:creationId xmlns:a16="http://schemas.microsoft.com/office/drawing/2014/main" id="{A393DAF2-8609-4A3A-9CF5-0C280FFFFF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40B82C-8159-437F-A58B-3EEC4BD62169}"/>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3535203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5AB28-01E7-4969-9522-0671FADF36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5ECB55-D812-4045-8A57-9B84529DF5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27DE0C-C36F-4493-8366-B12320E04E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68FF23-4592-4198-8CF2-37BBACBA4D11}"/>
              </a:ext>
            </a:extLst>
          </p:cNvPr>
          <p:cNvSpPr>
            <a:spLocks noGrp="1"/>
          </p:cNvSpPr>
          <p:nvPr>
            <p:ph type="dt" sz="half" idx="10"/>
          </p:nvPr>
        </p:nvSpPr>
        <p:spPr/>
        <p:txBody>
          <a:bodyPr/>
          <a:lstStyle/>
          <a:p>
            <a:fld id="{10B893F4-39E1-43A9-9C4C-53833904DFB6}" type="datetimeFigureOut">
              <a:rPr lang="en-GB" smtClean="0"/>
              <a:t>25/06/2020</a:t>
            </a:fld>
            <a:endParaRPr lang="en-GB"/>
          </a:p>
        </p:txBody>
      </p:sp>
      <p:sp>
        <p:nvSpPr>
          <p:cNvPr id="6" name="Footer Placeholder 5">
            <a:extLst>
              <a:ext uri="{FF2B5EF4-FFF2-40B4-BE49-F238E27FC236}">
                <a16:creationId xmlns:a16="http://schemas.microsoft.com/office/drawing/2014/main" id="{E7F86C3A-8EBF-496A-B5BA-9EFC2D0B33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9B074D-E1B9-4B6D-807E-D150AD3C2759}"/>
              </a:ext>
            </a:extLst>
          </p:cNvPr>
          <p:cNvSpPr>
            <a:spLocks noGrp="1"/>
          </p:cNvSpPr>
          <p:nvPr>
            <p:ph type="sldNum" sz="quarter" idx="12"/>
          </p:nvPr>
        </p:nvSpPr>
        <p:spPr/>
        <p:txBody>
          <a:bodyPr/>
          <a:lstStyle/>
          <a:p>
            <a:fld id="{E32BA66F-350E-454C-B84B-3646F5B26AEF}" type="slidenum">
              <a:rPr lang="en-GB" smtClean="0"/>
              <a:t>‹#›</a:t>
            </a:fld>
            <a:endParaRPr lang="en-GB"/>
          </a:p>
        </p:txBody>
      </p:sp>
    </p:spTree>
    <p:extLst>
      <p:ext uri="{BB962C8B-B14F-4D97-AF65-F5344CB8AC3E}">
        <p14:creationId xmlns:p14="http://schemas.microsoft.com/office/powerpoint/2010/main" val="3481795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D7EE6C-A486-4D39-BA60-24244F632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BB6DE6-C4DF-4516-8DBC-FCF746B044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8FC692-7674-45EE-A222-CC5B1D3717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893F4-39E1-43A9-9C4C-53833904DFB6}" type="datetimeFigureOut">
              <a:rPr lang="en-GB" smtClean="0"/>
              <a:t>25/06/2020</a:t>
            </a:fld>
            <a:endParaRPr lang="en-GB"/>
          </a:p>
        </p:txBody>
      </p:sp>
      <p:sp>
        <p:nvSpPr>
          <p:cNvPr id="5" name="Footer Placeholder 4">
            <a:extLst>
              <a:ext uri="{FF2B5EF4-FFF2-40B4-BE49-F238E27FC236}">
                <a16:creationId xmlns:a16="http://schemas.microsoft.com/office/drawing/2014/main" id="{4A60A614-28BF-427B-A769-CE045DC674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C50D85B-ADB5-4723-8B26-AD84EF1526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BA66F-350E-454C-B84B-3646F5B26AEF}" type="slidenum">
              <a:rPr lang="en-GB" smtClean="0"/>
              <a:t>‹#›</a:t>
            </a:fld>
            <a:endParaRPr lang="en-GB"/>
          </a:p>
        </p:txBody>
      </p:sp>
    </p:spTree>
    <p:extLst>
      <p:ext uri="{BB962C8B-B14F-4D97-AF65-F5344CB8AC3E}">
        <p14:creationId xmlns:p14="http://schemas.microsoft.com/office/powerpoint/2010/main" val="397698519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1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5368-416B-4B72-991A-83E883053FCE}"/>
              </a:ext>
            </a:extLst>
          </p:cNvPr>
          <p:cNvSpPr>
            <a:spLocks noGrp="1"/>
          </p:cNvSpPr>
          <p:nvPr>
            <p:ph type="ctrTitle"/>
          </p:nvPr>
        </p:nvSpPr>
        <p:spPr/>
        <p:txBody>
          <a:bodyPr>
            <a:noAutofit/>
          </a:bodyPr>
          <a:lstStyle/>
          <a:p>
            <a:r>
              <a:rPr lang="en-US" sz="3600" dirty="0"/>
              <a:t>Comments on </a:t>
            </a:r>
            <a:br>
              <a:rPr lang="en-US" sz="3600" dirty="0"/>
            </a:br>
            <a:r>
              <a:rPr lang="en-US" sz="3600" dirty="0"/>
              <a:t>“The Effects of the Coronavirus Pandemic in Emerging Market and Developing Economies:</a:t>
            </a:r>
            <a:br>
              <a:rPr lang="en-US" sz="3600" dirty="0"/>
            </a:br>
            <a:r>
              <a:rPr lang="en-US" sz="3600" dirty="0"/>
              <a:t>An Optimistic Preliminary Account”</a:t>
            </a:r>
            <a:endParaRPr lang="en-GB" sz="3600" dirty="0"/>
          </a:p>
        </p:txBody>
      </p:sp>
      <p:sp>
        <p:nvSpPr>
          <p:cNvPr id="3" name="Subtitle 2">
            <a:extLst>
              <a:ext uri="{FF2B5EF4-FFF2-40B4-BE49-F238E27FC236}">
                <a16:creationId xmlns:a16="http://schemas.microsoft.com/office/drawing/2014/main" id="{51A1C46C-04A2-43FD-B7CB-355460053737}"/>
              </a:ext>
            </a:extLst>
          </p:cNvPr>
          <p:cNvSpPr>
            <a:spLocks noGrp="1"/>
          </p:cNvSpPr>
          <p:nvPr>
            <p:ph type="subTitle" idx="1"/>
          </p:nvPr>
        </p:nvSpPr>
        <p:spPr/>
        <p:txBody>
          <a:bodyPr>
            <a:normAutofit lnSpcReduction="10000"/>
          </a:bodyPr>
          <a:lstStyle/>
          <a:p>
            <a:pPr algn="l"/>
            <a:endParaRPr lang="en-GB" dirty="0"/>
          </a:p>
          <a:p>
            <a:pPr algn="l"/>
            <a:r>
              <a:rPr lang="en-GB" dirty="0"/>
              <a:t>Discussant: Michael Kremer, Harvard</a:t>
            </a:r>
          </a:p>
          <a:p>
            <a:pPr algn="l"/>
            <a:r>
              <a:rPr lang="en-US" dirty="0"/>
              <a:t>Brookings Papers on Economic Activity</a:t>
            </a:r>
          </a:p>
          <a:p>
            <a:pPr algn="l"/>
            <a:r>
              <a:rPr lang="en-US" dirty="0"/>
              <a:t>25</a:t>
            </a:r>
            <a:r>
              <a:rPr lang="en-US" baseline="30000" dirty="0"/>
              <a:t>th</a:t>
            </a:r>
            <a:r>
              <a:rPr lang="en-US" dirty="0"/>
              <a:t> June 2020</a:t>
            </a:r>
            <a:endParaRPr lang="en-GB" dirty="0"/>
          </a:p>
        </p:txBody>
      </p:sp>
    </p:spTree>
    <p:extLst>
      <p:ext uri="{BB962C8B-B14F-4D97-AF65-F5344CB8AC3E}">
        <p14:creationId xmlns:p14="http://schemas.microsoft.com/office/powerpoint/2010/main" val="2823491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6E68-3B7C-409B-9095-B8F693052794}"/>
              </a:ext>
            </a:extLst>
          </p:cNvPr>
          <p:cNvSpPr>
            <a:spLocks noGrp="1"/>
          </p:cNvSpPr>
          <p:nvPr>
            <p:ph type="title"/>
          </p:nvPr>
        </p:nvSpPr>
        <p:spPr/>
        <p:txBody>
          <a:bodyPr>
            <a:normAutofit fontScale="90000"/>
          </a:bodyPr>
          <a:lstStyle/>
          <a:p>
            <a:r>
              <a:rPr lang="en-US" dirty="0"/>
              <a:t>Optimal policy under model and parameter uncertainty?</a:t>
            </a:r>
            <a:br>
              <a:rPr lang="en-US" dirty="0"/>
            </a:br>
            <a:endParaRPr lang="en-GB" dirty="0"/>
          </a:p>
        </p:txBody>
      </p:sp>
      <p:sp>
        <p:nvSpPr>
          <p:cNvPr id="3" name="Content Placeholder 2">
            <a:extLst>
              <a:ext uri="{FF2B5EF4-FFF2-40B4-BE49-F238E27FC236}">
                <a16:creationId xmlns:a16="http://schemas.microsoft.com/office/drawing/2014/main" id="{56505F52-B937-4C02-B4ED-2230E583F6C8}"/>
              </a:ext>
            </a:extLst>
          </p:cNvPr>
          <p:cNvSpPr>
            <a:spLocks noGrp="1"/>
          </p:cNvSpPr>
          <p:nvPr>
            <p:ph idx="1"/>
          </p:nvPr>
        </p:nvSpPr>
        <p:spPr>
          <a:xfrm>
            <a:off x="838200" y="1875501"/>
            <a:ext cx="10515600" cy="4351338"/>
          </a:xfrm>
        </p:spPr>
        <p:txBody>
          <a:bodyPr>
            <a:normAutofit/>
          </a:bodyPr>
          <a:lstStyle/>
          <a:p>
            <a:pPr marL="457200" lvl="1" indent="0">
              <a:buNone/>
            </a:pPr>
            <a:endParaRPr lang="en-GB" dirty="0"/>
          </a:p>
          <a:p>
            <a:pPr lvl="1"/>
            <a:r>
              <a:rPr lang="en-US" dirty="0"/>
              <a:t>Conduct repeated prevalence surveys</a:t>
            </a:r>
          </a:p>
          <a:p>
            <a:pPr lvl="1"/>
            <a:endParaRPr lang="en-US" dirty="0"/>
          </a:p>
          <a:p>
            <a:pPr lvl="1"/>
            <a:r>
              <a:rPr lang="en-US" dirty="0"/>
              <a:t>Progressively relax restrictions with lowest epidemiological risks and highest economic benefits.</a:t>
            </a:r>
          </a:p>
          <a:p>
            <a:pPr lvl="1"/>
            <a:endParaRPr lang="en-US" dirty="0"/>
          </a:p>
          <a:p>
            <a:pPr lvl="1"/>
            <a:r>
              <a:rPr lang="en-US" dirty="0"/>
              <a:t>Apply brakes when R exceeds threshold</a:t>
            </a:r>
          </a:p>
          <a:p>
            <a:pPr lvl="1"/>
            <a:endParaRPr lang="en-US" dirty="0"/>
          </a:p>
          <a:p>
            <a:pPr lvl="1"/>
            <a:r>
              <a:rPr lang="en-US" dirty="0"/>
              <a:t>Data as a global public good</a:t>
            </a:r>
          </a:p>
          <a:p>
            <a:pPr lvl="1"/>
            <a:endParaRPr lang="en-US" dirty="0"/>
          </a:p>
          <a:p>
            <a:pPr lvl="1"/>
            <a:r>
              <a:rPr lang="en-US" dirty="0"/>
              <a:t>Benefits of bringing together economists, epidemiologists</a:t>
            </a:r>
          </a:p>
          <a:p>
            <a:pPr marL="457200" lvl="1" indent="0">
              <a:buNone/>
            </a:pPr>
            <a:endParaRPr lang="en-US" dirty="0"/>
          </a:p>
          <a:p>
            <a:pPr marL="457200" lvl="1" indent="0">
              <a:buNone/>
            </a:pPr>
            <a:endParaRPr lang="en-GB" dirty="0"/>
          </a:p>
          <a:p>
            <a:endParaRPr lang="en-GB" dirty="0"/>
          </a:p>
        </p:txBody>
      </p:sp>
    </p:spTree>
    <p:extLst>
      <p:ext uri="{BB962C8B-B14F-4D97-AF65-F5344CB8AC3E}">
        <p14:creationId xmlns:p14="http://schemas.microsoft.com/office/powerpoint/2010/main" val="3810185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3AE82-532A-4FAF-8209-05D1E8EA8B71}"/>
              </a:ext>
            </a:extLst>
          </p:cNvPr>
          <p:cNvSpPr>
            <a:spLocks noGrp="1"/>
          </p:cNvSpPr>
          <p:nvPr>
            <p:ph type="title"/>
          </p:nvPr>
        </p:nvSpPr>
        <p:spPr/>
        <p:txBody>
          <a:bodyPr/>
          <a:lstStyle/>
          <a:p>
            <a:r>
              <a:rPr lang="en-GB" dirty="0"/>
              <a:t>END</a:t>
            </a:r>
          </a:p>
        </p:txBody>
      </p:sp>
      <p:sp>
        <p:nvSpPr>
          <p:cNvPr id="3" name="Content Placeholder 2">
            <a:extLst>
              <a:ext uri="{FF2B5EF4-FFF2-40B4-BE49-F238E27FC236}">
                <a16:creationId xmlns:a16="http://schemas.microsoft.com/office/drawing/2014/main" id="{37781FD6-D8CD-44D0-AFEC-1E0784BB63AE}"/>
              </a:ext>
            </a:extLst>
          </p:cNvPr>
          <p:cNvSpPr>
            <a:spLocks noGrp="1"/>
          </p:cNvSpPr>
          <p:nvPr>
            <p:ph idx="1"/>
          </p:nvPr>
        </p:nvSpPr>
        <p:spPr/>
        <p:txBody>
          <a:bodyPr>
            <a:normAutofit/>
          </a:bodyPr>
          <a:lstStyle/>
          <a:p>
            <a:endParaRPr lang="en-GB" dirty="0"/>
          </a:p>
        </p:txBody>
      </p:sp>
    </p:spTree>
    <p:extLst>
      <p:ext uri="{BB962C8B-B14F-4D97-AF65-F5344CB8AC3E}">
        <p14:creationId xmlns:p14="http://schemas.microsoft.com/office/powerpoint/2010/main" val="289326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DC26B-7EEA-4FE7-915C-39C1ECF07B81}"/>
              </a:ext>
            </a:extLst>
          </p:cNvPr>
          <p:cNvSpPr>
            <a:spLocks noGrp="1"/>
          </p:cNvSpPr>
          <p:nvPr>
            <p:ph idx="1"/>
          </p:nvPr>
        </p:nvSpPr>
        <p:spPr>
          <a:xfrm>
            <a:off x="581192" y="1259840"/>
            <a:ext cx="11029615" cy="4715510"/>
          </a:xfrm>
        </p:spPr>
        <p:txBody>
          <a:bodyPr>
            <a:noAutofit/>
          </a:bodyPr>
          <a:lstStyle/>
          <a:p>
            <a:pPr marL="0" indent="0">
              <a:buNone/>
            </a:pPr>
            <a:r>
              <a:rPr lang="en-US" sz="2200" b="1" dirty="0"/>
              <a:t>Two main claims:</a:t>
            </a:r>
          </a:p>
          <a:p>
            <a:pPr marL="0" indent="0">
              <a:buNone/>
            </a:pPr>
            <a:endParaRPr lang="en-GB" sz="2200" dirty="0"/>
          </a:p>
          <a:p>
            <a:pPr marL="342900" indent="-342900">
              <a:buFont typeface="+mj-lt"/>
              <a:buAutoNum type="arabicPeriod"/>
            </a:pPr>
            <a:r>
              <a:rPr lang="en-US" sz="2200" dirty="0"/>
              <a:t>Fewer COVID-19 deaths in lower-income countries.</a:t>
            </a:r>
            <a:endParaRPr lang="en-GB" sz="2200" dirty="0"/>
          </a:p>
          <a:p>
            <a:pPr marL="342900" indent="-342900">
              <a:buFont typeface="+mj-lt"/>
              <a:buAutoNum type="arabicPeriod"/>
            </a:pPr>
            <a:r>
              <a:rPr lang="en-US" sz="2200" dirty="0"/>
              <a:t>Many economic costs of the epidemic less severe than anticipated, but some containment policies have had large costs. </a:t>
            </a:r>
          </a:p>
          <a:p>
            <a:pPr marL="0" indent="0">
              <a:buNone/>
            </a:pPr>
            <a:endParaRPr lang="en-US" sz="2200" dirty="0"/>
          </a:p>
          <a:p>
            <a:pPr marL="0" indent="0">
              <a:buNone/>
            </a:pPr>
            <a:r>
              <a:rPr lang="en-US" sz="2200" dirty="0"/>
              <a:t>Potential policy implication: relax lockdowns</a:t>
            </a:r>
          </a:p>
          <a:p>
            <a:pPr marL="0" indent="0">
              <a:buNone/>
            </a:pPr>
            <a:endParaRPr lang="en-US" sz="2200" dirty="0"/>
          </a:p>
          <a:p>
            <a:pPr marL="0" indent="0">
              <a:buNone/>
            </a:pPr>
            <a:r>
              <a:rPr lang="en-US" sz="2200" dirty="0"/>
              <a:t>Understanding reason for fewer deaths is critical for policy.</a:t>
            </a:r>
          </a:p>
          <a:p>
            <a:pPr marL="0" indent="0">
              <a:buNone/>
            </a:pPr>
            <a:r>
              <a:rPr lang="en-US" sz="2200" dirty="0"/>
              <a:t>	Goldberg and Reed focus on demographics and obesity</a:t>
            </a:r>
          </a:p>
          <a:p>
            <a:pPr marL="0" indent="0">
              <a:buNone/>
            </a:pPr>
            <a:r>
              <a:rPr lang="en-US" sz="2200" dirty="0"/>
              <a:t>	Is there a deeper puzzle?</a:t>
            </a:r>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192777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D2136A8-55E9-49E9-B9BC-D813312E3983}"/>
              </a:ext>
            </a:extLst>
          </p:cNvPr>
          <p:cNvSpPr>
            <a:spLocks noGrp="1"/>
          </p:cNvSpPr>
          <p:nvPr>
            <p:ph type="title"/>
          </p:nvPr>
        </p:nvSpPr>
        <p:spPr/>
        <p:txBody>
          <a:bodyPr/>
          <a:lstStyle/>
          <a:p>
            <a:r>
              <a:rPr lang="en-US" b="1" dirty="0"/>
              <a:t>Methodology:</a:t>
            </a:r>
            <a:br>
              <a:rPr lang="en-GB" b="1" dirty="0"/>
            </a:br>
            <a:endParaRPr lang="en-GB" dirty="0">
              <a:latin typeface="+mn-lt"/>
            </a:endParaRPr>
          </a:p>
        </p:txBody>
      </p:sp>
      <p:sp>
        <p:nvSpPr>
          <p:cNvPr id="2" name="Content Placeholder 1">
            <a:extLst>
              <a:ext uri="{FF2B5EF4-FFF2-40B4-BE49-F238E27FC236}">
                <a16:creationId xmlns:a16="http://schemas.microsoft.com/office/drawing/2014/main" id="{DCCE5863-7795-471E-8D0E-68091FE28D0B}"/>
              </a:ext>
            </a:extLst>
          </p:cNvPr>
          <p:cNvSpPr>
            <a:spLocks noGrp="1"/>
          </p:cNvSpPr>
          <p:nvPr>
            <p:ph idx="1"/>
          </p:nvPr>
        </p:nvSpPr>
        <p:spPr>
          <a:xfrm>
            <a:off x="838200" y="1811977"/>
            <a:ext cx="10515600" cy="4351338"/>
          </a:xfrm>
        </p:spPr>
        <p:txBody>
          <a:bodyPr>
            <a:noAutofit/>
          </a:bodyPr>
          <a:lstStyle/>
          <a:p>
            <a:r>
              <a:rPr lang="en-US" sz="2200" dirty="0"/>
              <a:t>Epidemiologists typically calibrate models using micro data (</a:t>
            </a:r>
            <a:r>
              <a:rPr lang="en-US" sz="2200" dirty="0" err="1"/>
              <a:t>analaogy</a:t>
            </a:r>
            <a:r>
              <a:rPr lang="en-US" sz="2200" dirty="0"/>
              <a:t> to macro?)</a:t>
            </a:r>
            <a:endParaRPr lang="en-GB" sz="2200" dirty="0"/>
          </a:p>
          <a:p>
            <a:r>
              <a:rPr lang="en-US" sz="2200" dirty="0"/>
              <a:t>This paper uses cross country data.</a:t>
            </a:r>
          </a:p>
          <a:p>
            <a:endParaRPr lang="en-US" sz="2200" dirty="0"/>
          </a:p>
          <a:p>
            <a:r>
              <a:rPr lang="en-US" sz="2200" dirty="0"/>
              <a:t>Advantages of combining approaches</a:t>
            </a:r>
            <a:endParaRPr lang="en-GB" sz="2200" dirty="0"/>
          </a:p>
        </p:txBody>
      </p:sp>
    </p:spTree>
    <p:extLst>
      <p:ext uri="{BB962C8B-B14F-4D97-AF65-F5344CB8AC3E}">
        <p14:creationId xmlns:p14="http://schemas.microsoft.com/office/powerpoint/2010/main" val="4071236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AACB87-8F1D-4174-A857-3AC41B475A83}"/>
              </a:ext>
            </a:extLst>
          </p:cNvPr>
          <p:cNvSpPr>
            <a:spLocks noGrp="1"/>
          </p:cNvSpPr>
          <p:nvPr>
            <p:ph type="title"/>
          </p:nvPr>
        </p:nvSpPr>
        <p:spPr/>
        <p:txBody>
          <a:bodyPr/>
          <a:lstStyle/>
          <a:p>
            <a:r>
              <a:rPr lang="en-US" b="1" dirty="0"/>
              <a:t>SIR model</a:t>
            </a:r>
            <a:endParaRPr lang="en-GB" dirty="0"/>
          </a:p>
        </p:txBody>
      </p:sp>
      <p:sp>
        <p:nvSpPr>
          <p:cNvPr id="2" name="Content Placeholder 1">
            <a:extLst>
              <a:ext uri="{FF2B5EF4-FFF2-40B4-BE49-F238E27FC236}">
                <a16:creationId xmlns:a16="http://schemas.microsoft.com/office/drawing/2014/main" id="{216FEBBB-1B10-4B99-A298-1BBC02D2EA5E}"/>
              </a:ext>
            </a:extLst>
          </p:cNvPr>
          <p:cNvSpPr>
            <a:spLocks noGrp="1"/>
          </p:cNvSpPr>
          <p:nvPr>
            <p:ph idx="1"/>
          </p:nvPr>
        </p:nvSpPr>
        <p:spPr/>
        <p:txBody>
          <a:bodyPr>
            <a:normAutofit/>
          </a:bodyPr>
          <a:lstStyle/>
          <a:p>
            <a:r>
              <a:rPr lang="en-US" sz="2600" dirty="0"/>
              <a:t>Delta Infected = Beta * Infected * susceptible – gamma susceptible</a:t>
            </a:r>
          </a:p>
          <a:p>
            <a:r>
              <a:rPr lang="en-US" sz="2600" dirty="0"/>
              <a:t>R0 = beta/gamma = number of people each infected person infects in a “naïve” population before recovering</a:t>
            </a:r>
            <a:endParaRPr lang="en-GB" sz="2600" dirty="0"/>
          </a:p>
          <a:p>
            <a:r>
              <a:rPr lang="en-US" sz="2600" dirty="0"/>
              <a:t>Estimate from initial doubling time (~2.5)</a:t>
            </a:r>
            <a:endParaRPr lang="en-GB" sz="2600" dirty="0"/>
          </a:p>
          <a:p>
            <a:r>
              <a:rPr lang="en-US" sz="2600" dirty="0"/>
              <a:t>Initial growth close to exponential,</a:t>
            </a:r>
            <a:r>
              <a:rPr lang="en-GB" sz="2600" dirty="0"/>
              <a:t> e</a:t>
            </a:r>
            <a:r>
              <a:rPr lang="en-US" sz="2600" dirty="0" err="1"/>
              <a:t>ventually</a:t>
            </a:r>
            <a:r>
              <a:rPr lang="en-US" sz="2600" dirty="0"/>
              <a:t> slow because fewer susceptible, reach herd immunity when ~ 1/R0 people susceptible.</a:t>
            </a:r>
            <a:endParaRPr lang="en-GB" sz="2600" dirty="0"/>
          </a:p>
          <a:p>
            <a:r>
              <a:rPr lang="en-US" sz="2600" dirty="0"/>
              <a:t>DEATHS  = EVER INFECTED * IFR</a:t>
            </a:r>
          </a:p>
          <a:p>
            <a:r>
              <a:rPr lang="en-US" sz="2600" dirty="0"/>
              <a:t>IFR (demographics, obesity) </a:t>
            </a:r>
          </a:p>
          <a:p>
            <a:pPr lvl="1"/>
            <a:r>
              <a:rPr lang="en-US" sz="2200" dirty="0"/>
              <a:t>Five fold difference based on Chinese data, demographic differences</a:t>
            </a:r>
          </a:p>
          <a:p>
            <a:pPr lvl="1"/>
            <a:r>
              <a:rPr lang="en-US" sz="2200" dirty="0"/>
              <a:t>Obesity, but also offsetting factors (health care system)</a:t>
            </a:r>
            <a:endParaRPr lang="en-GB" sz="2200" dirty="0"/>
          </a:p>
          <a:p>
            <a:pPr marL="0" indent="0">
              <a:buNone/>
            </a:pPr>
            <a:endParaRPr lang="en-GB" dirty="0"/>
          </a:p>
        </p:txBody>
      </p:sp>
    </p:spTree>
    <p:extLst>
      <p:ext uri="{BB962C8B-B14F-4D97-AF65-F5344CB8AC3E}">
        <p14:creationId xmlns:p14="http://schemas.microsoft.com/office/powerpoint/2010/main" val="243182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CC334-CCA0-49AF-904C-8AABFCEDAE9C}"/>
              </a:ext>
            </a:extLst>
          </p:cNvPr>
          <p:cNvSpPr>
            <a:spLocks noGrp="1"/>
          </p:cNvSpPr>
          <p:nvPr>
            <p:ph type="title"/>
          </p:nvPr>
        </p:nvSpPr>
        <p:spPr/>
        <p:txBody>
          <a:bodyPr/>
          <a:lstStyle/>
          <a:p>
            <a:r>
              <a:rPr lang="en-GB" dirty="0"/>
              <a:t>Can this explain differences with income?</a:t>
            </a:r>
          </a:p>
        </p:txBody>
      </p:sp>
      <p:sp>
        <p:nvSpPr>
          <p:cNvPr id="3" name="Content Placeholder 2">
            <a:extLst>
              <a:ext uri="{FF2B5EF4-FFF2-40B4-BE49-F238E27FC236}">
                <a16:creationId xmlns:a16="http://schemas.microsoft.com/office/drawing/2014/main" id="{4D3FF970-40F3-482A-BE04-3BCD5F9EF857}"/>
              </a:ext>
            </a:extLst>
          </p:cNvPr>
          <p:cNvSpPr>
            <a:spLocks noGrp="1"/>
          </p:cNvSpPr>
          <p:nvPr>
            <p:ph idx="1"/>
          </p:nvPr>
        </p:nvSpPr>
        <p:spPr>
          <a:xfrm>
            <a:off x="838200" y="1825625"/>
            <a:ext cx="10515600" cy="4351338"/>
          </a:xfrm>
        </p:spPr>
        <p:txBody>
          <a:bodyPr>
            <a:normAutofit/>
          </a:bodyPr>
          <a:lstStyle/>
          <a:p>
            <a:pPr marL="0" indent="0">
              <a:buNone/>
            </a:pPr>
            <a:endParaRPr lang="en-GB" dirty="0"/>
          </a:p>
          <a:p>
            <a:r>
              <a:rPr lang="en-US" dirty="0"/>
              <a:t>Death toll in UK &gt; Death toll in LMIC countries representing half world population (Lea, 2020).  50-fold difference</a:t>
            </a:r>
          </a:p>
          <a:p>
            <a:endParaRPr lang="en-US" dirty="0"/>
          </a:p>
          <a:p>
            <a:r>
              <a:rPr lang="en-US" dirty="0"/>
              <a:t>Lower fatality rate cannot explain different time-profile of infection</a:t>
            </a:r>
            <a:endParaRPr lang="en-GB" dirty="0"/>
          </a:p>
          <a:p>
            <a:endParaRPr lang="en-GB" dirty="0"/>
          </a:p>
        </p:txBody>
      </p:sp>
    </p:spTree>
    <p:extLst>
      <p:ext uri="{BB962C8B-B14F-4D97-AF65-F5344CB8AC3E}">
        <p14:creationId xmlns:p14="http://schemas.microsoft.com/office/powerpoint/2010/main" val="134415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8831F-BE8F-4890-905F-477A6E47D36D}"/>
              </a:ext>
            </a:extLst>
          </p:cNvPr>
          <p:cNvSpPr>
            <a:spLocks noGrp="1"/>
          </p:cNvSpPr>
          <p:nvPr>
            <p:ph type="title"/>
          </p:nvPr>
        </p:nvSpPr>
        <p:spPr>
          <a:xfrm>
            <a:off x="838200" y="365125"/>
            <a:ext cx="10515600" cy="769083"/>
          </a:xfrm>
        </p:spPr>
        <p:txBody>
          <a:bodyPr>
            <a:normAutofit fontScale="90000"/>
          </a:bodyPr>
          <a:lstStyle/>
          <a:p>
            <a:r>
              <a:rPr lang="en-GB" sz="3200" dirty="0"/>
              <a:t>Much flatter curve for LIC/LMIC than OECD epidemics (Lea, 2020)</a:t>
            </a:r>
          </a:p>
        </p:txBody>
      </p:sp>
      <p:graphicFrame>
        <p:nvGraphicFramePr>
          <p:cNvPr id="4" name="Content Placeholder 3">
            <a:extLst>
              <a:ext uri="{FF2B5EF4-FFF2-40B4-BE49-F238E27FC236}">
                <a16:creationId xmlns:a16="http://schemas.microsoft.com/office/drawing/2014/main" id="{E95872F9-130D-482D-868C-B054E1B693A5}"/>
              </a:ext>
            </a:extLst>
          </p:cNvPr>
          <p:cNvGraphicFramePr>
            <a:graphicFrameLocks noGrp="1"/>
          </p:cNvGraphicFramePr>
          <p:nvPr>
            <p:ph idx="1"/>
            <p:extLst>
              <p:ext uri="{D42A27DB-BD31-4B8C-83A1-F6EECF244321}">
                <p14:modId xmlns:p14="http://schemas.microsoft.com/office/powerpoint/2010/main" val="1278507116"/>
              </p:ext>
            </p:extLst>
          </p:nvPr>
        </p:nvGraphicFramePr>
        <p:xfrm>
          <a:off x="838198" y="1190501"/>
          <a:ext cx="10515599" cy="447699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F2A9AA34-5F5F-43A2-BD80-33A1FCE5327E}"/>
              </a:ext>
            </a:extLst>
          </p:cNvPr>
          <p:cNvSpPr/>
          <p:nvPr/>
        </p:nvSpPr>
        <p:spPr>
          <a:xfrm>
            <a:off x="838198" y="5952339"/>
            <a:ext cx="10969870" cy="400110"/>
          </a:xfrm>
          <a:prstGeom prst="rect">
            <a:avLst/>
          </a:prstGeom>
        </p:spPr>
        <p:txBody>
          <a:bodyPr wrap="square">
            <a:spAutoFit/>
          </a:bodyPr>
          <a:lstStyle/>
          <a:p>
            <a:r>
              <a:rPr lang="en-GB" sz="2000" dirty="0"/>
              <a:t>Expressed as deaths per million per day, LIC/LMIC</a:t>
            </a:r>
          </a:p>
        </p:txBody>
      </p:sp>
    </p:spTree>
    <p:extLst>
      <p:ext uri="{BB962C8B-B14F-4D97-AF65-F5344CB8AC3E}">
        <p14:creationId xmlns:p14="http://schemas.microsoft.com/office/powerpoint/2010/main" val="3014954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A0D2-3284-44D6-8DC4-466B90F2278A}"/>
              </a:ext>
            </a:extLst>
          </p:cNvPr>
          <p:cNvSpPr>
            <a:spLocks noGrp="1"/>
          </p:cNvSpPr>
          <p:nvPr>
            <p:ph type="title"/>
          </p:nvPr>
        </p:nvSpPr>
        <p:spPr/>
        <p:txBody>
          <a:bodyPr/>
          <a:lstStyle/>
          <a:p>
            <a:r>
              <a:rPr lang="en-US" dirty="0"/>
              <a:t>Why is curve lower and flatter?</a:t>
            </a:r>
            <a:br>
              <a:rPr lang="en-US" dirty="0"/>
            </a:br>
            <a:endParaRPr lang="en-GB" dirty="0"/>
          </a:p>
        </p:txBody>
      </p:sp>
      <p:sp>
        <p:nvSpPr>
          <p:cNvPr id="3" name="Content Placeholder 2">
            <a:extLst>
              <a:ext uri="{FF2B5EF4-FFF2-40B4-BE49-F238E27FC236}">
                <a16:creationId xmlns:a16="http://schemas.microsoft.com/office/drawing/2014/main" id="{449E30F4-7EFD-4027-9C45-2C7C81B614AA}"/>
              </a:ext>
            </a:extLst>
          </p:cNvPr>
          <p:cNvSpPr>
            <a:spLocks noGrp="1"/>
          </p:cNvSpPr>
          <p:nvPr>
            <p:ph idx="1"/>
          </p:nvPr>
        </p:nvSpPr>
        <p:spPr/>
        <p:txBody>
          <a:bodyPr>
            <a:normAutofit/>
          </a:bodyPr>
          <a:lstStyle/>
          <a:p>
            <a:r>
              <a:rPr lang="en-US" dirty="0"/>
              <a:t>Measurement error? </a:t>
            </a:r>
          </a:p>
          <a:p>
            <a:pPr lvl="1"/>
            <a:r>
              <a:rPr lang="en-US" dirty="0"/>
              <a:t>But to explain the flatness of the curve, would need implausible downward trend in the fraction of COVID-19 deaths that are attributed to COVID. </a:t>
            </a:r>
          </a:p>
          <a:p>
            <a:pPr marL="457200" lvl="1" indent="0">
              <a:buNone/>
            </a:pPr>
            <a:endParaRPr lang="en-US" dirty="0"/>
          </a:p>
          <a:p>
            <a:r>
              <a:rPr lang="en-US" dirty="0"/>
              <a:t>Shorter gap until between epidemic arriving and lock-down measures?</a:t>
            </a:r>
          </a:p>
          <a:p>
            <a:pPr lvl="1"/>
            <a:r>
              <a:rPr lang="en-US" dirty="0"/>
              <a:t>Under standard epidemiological models, removal of lock-downs leads to resumption of same exponential growth </a:t>
            </a:r>
            <a:r>
              <a:rPr lang="en-US" dirty="0" err="1"/>
              <a:t>til</a:t>
            </a:r>
            <a:r>
              <a:rPr lang="en-US" dirty="0"/>
              <a:t> reach same herd immunity level</a:t>
            </a:r>
          </a:p>
          <a:p>
            <a:pPr lvl="1"/>
            <a:r>
              <a:rPr lang="en-US" dirty="0"/>
              <a:t>Models with endogenous behavior change? Still same herd immunity level</a:t>
            </a:r>
          </a:p>
          <a:p>
            <a:pPr marL="457200" lvl="1" indent="0">
              <a:buNone/>
            </a:pPr>
            <a:endParaRPr lang="en-US" dirty="0"/>
          </a:p>
          <a:p>
            <a:pPr lvl="1"/>
            <a:endParaRPr lang="en-US" dirty="0"/>
          </a:p>
          <a:p>
            <a:endParaRPr lang="en-US" dirty="0"/>
          </a:p>
          <a:p>
            <a:pPr marL="0" indent="0">
              <a:buNone/>
            </a:pPr>
            <a:endParaRPr lang="en-GB" dirty="0"/>
          </a:p>
        </p:txBody>
      </p:sp>
    </p:spTree>
    <p:extLst>
      <p:ext uri="{BB962C8B-B14F-4D97-AF65-F5344CB8AC3E}">
        <p14:creationId xmlns:p14="http://schemas.microsoft.com/office/powerpoint/2010/main" val="256652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E2DC9-A704-4C6D-904F-3E7C8335512E}"/>
              </a:ext>
            </a:extLst>
          </p:cNvPr>
          <p:cNvSpPr>
            <a:spLocks noGrp="1"/>
          </p:cNvSpPr>
          <p:nvPr>
            <p:ph type="title"/>
          </p:nvPr>
        </p:nvSpPr>
        <p:spPr/>
        <p:txBody>
          <a:bodyPr/>
          <a:lstStyle/>
          <a:p>
            <a:r>
              <a:rPr lang="en-US" dirty="0"/>
              <a:t>Speculative hypothesis:</a:t>
            </a:r>
            <a:br>
              <a:rPr lang="en-US" dirty="0"/>
            </a:br>
            <a:endParaRPr lang="en-GB" dirty="0"/>
          </a:p>
        </p:txBody>
      </p:sp>
      <p:sp>
        <p:nvSpPr>
          <p:cNvPr id="3" name="Content Placeholder 2">
            <a:extLst>
              <a:ext uri="{FF2B5EF4-FFF2-40B4-BE49-F238E27FC236}">
                <a16:creationId xmlns:a16="http://schemas.microsoft.com/office/drawing/2014/main" id="{8CBAB4BF-D65D-40B1-A5A8-F54D1D57DB86}"/>
              </a:ext>
            </a:extLst>
          </p:cNvPr>
          <p:cNvSpPr>
            <a:spLocks noGrp="1"/>
          </p:cNvSpPr>
          <p:nvPr>
            <p:ph idx="1"/>
          </p:nvPr>
        </p:nvSpPr>
        <p:spPr/>
        <p:txBody>
          <a:bodyPr>
            <a:normAutofit fontScale="92500" lnSpcReduction="20000"/>
          </a:bodyPr>
          <a:lstStyle/>
          <a:p>
            <a:pPr marL="0" indent="0">
              <a:buNone/>
            </a:pPr>
            <a:r>
              <a:rPr lang="en-US" b="1" dirty="0"/>
              <a:t>Epidemiological parameters are heterogeneous across communities.</a:t>
            </a:r>
          </a:p>
          <a:p>
            <a:r>
              <a:rPr lang="en-US" dirty="0"/>
              <a:t>Micro evidence: nursing homes, bars, meatpacking plants</a:t>
            </a:r>
          </a:p>
          <a:p>
            <a:r>
              <a:rPr lang="en-US" dirty="0"/>
              <a:t>Some potential factors correlated with income: temperature, ventilation, time spent outdoors, patterns of social interaction. </a:t>
            </a:r>
          </a:p>
          <a:p>
            <a:pPr marL="457200" lvl="1" indent="0">
              <a:buNone/>
            </a:pPr>
            <a:endParaRPr lang="en-US" dirty="0"/>
          </a:p>
          <a:p>
            <a:pPr marL="0" indent="0">
              <a:buNone/>
            </a:pPr>
            <a:r>
              <a:rPr lang="en-US" b="1" dirty="0"/>
              <a:t>Suppose types of sub-community, some limited interaction across groups</a:t>
            </a:r>
          </a:p>
          <a:p>
            <a:pPr marL="457200" indent="-457200">
              <a:buFont typeface="+mj-lt"/>
              <a:buAutoNum type="arabicPeriod"/>
            </a:pPr>
            <a:r>
              <a:rPr lang="en-US" dirty="0"/>
              <a:t>Low prevalence: R_0 of 2.5 (20% of population)</a:t>
            </a:r>
          </a:p>
          <a:p>
            <a:pPr marL="457200" indent="-457200">
              <a:buFont typeface="+mj-lt"/>
              <a:buAutoNum type="arabicPeriod"/>
            </a:pPr>
            <a:r>
              <a:rPr lang="en-US" dirty="0"/>
              <a:t>High prevalence: R_0  of 0.8. (80 % of population)</a:t>
            </a:r>
          </a:p>
          <a:p>
            <a:pPr marL="0" indent="0">
              <a:buNone/>
            </a:pPr>
            <a:endParaRPr lang="en-US" dirty="0"/>
          </a:p>
          <a:p>
            <a:pPr marL="0" indent="0">
              <a:buNone/>
            </a:pPr>
            <a:r>
              <a:rPr lang="en-US" dirty="0"/>
              <a:t>Estimates of R0, herd immunity level calibrated under assumption of homogeneity using data from Wuhan, Lombardy, etc. biased upwards </a:t>
            </a:r>
          </a:p>
          <a:p>
            <a:endParaRPr lang="en-GB" dirty="0"/>
          </a:p>
          <a:p>
            <a:pPr marL="457200" lvl="1" indent="0">
              <a:buNone/>
            </a:pPr>
            <a:endParaRPr lang="en-US" dirty="0"/>
          </a:p>
        </p:txBody>
      </p:sp>
    </p:spTree>
    <p:extLst>
      <p:ext uri="{BB962C8B-B14F-4D97-AF65-F5344CB8AC3E}">
        <p14:creationId xmlns:p14="http://schemas.microsoft.com/office/powerpoint/2010/main" val="2117706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42912-C9D7-4633-8240-56B21EE096F2}"/>
              </a:ext>
            </a:extLst>
          </p:cNvPr>
          <p:cNvSpPr>
            <a:spLocks noGrp="1"/>
          </p:cNvSpPr>
          <p:nvPr>
            <p:ph type="title"/>
          </p:nvPr>
        </p:nvSpPr>
        <p:spPr/>
        <p:txBody>
          <a:bodyPr/>
          <a:lstStyle/>
          <a:p>
            <a:r>
              <a:rPr lang="en-GB" dirty="0"/>
              <a:t>Optimal policy sensitive to parameters</a:t>
            </a:r>
          </a:p>
        </p:txBody>
      </p:sp>
      <p:sp>
        <p:nvSpPr>
          <p:cNvPr id="3" name="Content Placeholder 2">
            <a:extLst>
              <a:ext uri="{FF2B5EF4-FFF2-40B4-BE49-F238E27FC236}">
                <a16:creationId xmlns:a16="http://schemas.microsoft.com/office/drawing/2014/main" id="{26DA41CF-FE05-4B01-BF5E-EAFBDA561227}"/>
              </a:ext>
            </a:extLst>
          </p:cNvPr>
          <p:cNvSpPr>
            <a:spLocks noGrp="1"/>
          </p:cNvSpPr>
          <p:nvPr>
            <p:ph idx="1"/>
          </p:nvPr>
        </p:nvSpPr>
        <p:spPr/>
        <p:txBody>
          <a:bodyPr>
            <a:normAutofit/>
          </a:bodyPr>
          <a:lstStyle/>
          <a:p>
            <a:r>
              <a:rPr lang="en-US" dirty="0"/>
              <a:t>Suppose costly containment measures cut spread rate 25% </a:t>
            </a:r>
          </a:p>
          <a:p>
            <a:r>
              <a:rPr lang="en-US" dirty="0"/>
              <a:t>If high R0 groups have already reached heard immunity, and R0 in low group &lt;1, containment measures unnecessary</a:t>
            </a:r>
          </a:p>
          <a:p>
            <a:r>
              <a:rPr lang="en-US" dirty="0"/>
              <a:t>On the other hand, if low group has R0 of 1.2 without containment,  relaxing containment measures potentially costly</a:t>
            </a:r>
          </a:p>
          <a:p>
            <a:endParaRPr lang="en-US" dirty="0"/>
          </a:p>
          <a:p>
            <a:r>
              <a:rPr lang="en-US" dirty="0"/>
              <a:t>Policies vary in likely impacts on spread, economic /</a:t>
            </a:r>
            <a:r>
              <a:rPr lang="en-US" dirty="0" err="1"/>
              <a:t>socialcost</a:t>
            </a:r>
            <a:r>
              <a:rPr lang="en-US" dirty="0"/>
              <a:t>. </a:t>
            </a:r>
          </a:p>
          <a:p>
            <a:pPr lvl="1"/>
            <a:r>
              <a:rPr lang="en-US" dirty="0"/>
              <a:t>Masking, restrictions on nightclubs vs. shutdowns of trade, essential services </a:t>
            </a:r>
          </a:p>
          <a:p>
            <a:endParaRPr lang="en-US" dirty="0"/>
          </a:p>
          <a:p>
            <a:endParaRPr lang="en-GB" dirty="0"/>
          </a:p>
          <a:p>
            <a:endParaRPr lang="en-GB" dirty="0"/>
          </a:p>
        </p:txBody>
      </p:sp>
    </p:spTree>
    <p:extLst>
      <p:ext uri="{BB962C8B-B14F-4D97-AF65-F5344CB8AC3E}">
        <p14:creationId xmlns:p14="http://schemas.microsoft.com/office/powerpoint/2010/main" val="4167013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8C40BFDE90924297CAFCA0B6E887BA" ma:contentTypeVersion="12" ma:contentTypeDescription="Create a new document." ma:contentTypeScope="" ma:versionID="af9888256906d13216f81b2d283d67ab">
  <xsd:schema xmlns:xsd="http://www.w3.org/2001/XMLSchema" xmlns:xs="http://www.w3.org/2001/XMLSchema" xmlns:p="http://schemas.microsoft.com/office/2006/metadata/properties" xmlns:ns2="9e5414a2-bcb2-40ca-b598-7fcbf922a641" xmlns:ns3="8bdebe45-587c-4cf0-9ae0-93c028cb9196" targetNamespace="http://schemas.microsoft.com/office/2006/metadata/properties" ma:root="true" ma:fieldsID="5330b6a98a5d0d7b2b6142c4eaa72374" ns2:_="" ns3:_="">
    <xsd:import namespace="9e5414a2-bcb2-40ca-b598-7fcbf922a641"/>
    <xsd:import namespace="8bdebe45-587c-4cf0-9ae0-93c028cb919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14a2-bcb2-40ca-b598-7fcbf922a6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debe45-587c-4cf0-9ae0-93c028cb919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CAEFC0-10B9-47A6-ABCA-6994F1C612C8}"/>
</file>

<file path=customXml/itemProps2.xml><?xml version="1.0" encoding="utf-8"?>
<ds:datastoreItem xmlns:ds="http://schemas.openxmlformats.org/officeDocument/2006/customXml" ds:itemID="{5C73434A-CFAF-4519-9FFF-830EBA8CEAE1}"/>
</file>

<file path=customXml/itemProps3.xml><?xml version="1.0" encoding="utf-8"?>
<ds:datastoreItem xmlns:ds="http://schemas.openxmlformats.org/officeDocument/2006/customXml" ds:itemID="{FE08E68A-3949-4A86-9717-DA7C9C995CFD}"/>
</file>

<file path=docProps/app.xml><?xml version="1.0" encoding="utf-8"?>
<Properties xmlns="http://schemas.openxmlformats.org/officeDocument/2006/extended-properties" xmlns:vt="http://schemas.openxmlformats.org/officeDocument/2006/docPropsVTypes">
  <Template/>
  <TotalTime>900</TotalTime>
  <Words>877</Words>
  <Application>Microsoft Office PowerPoint</Application>
  <PresentationFormat>Widescreen</PresentationFormat>
  <Paragraphs>103</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Comments on  “The Effects of the Coronavirus Pandemic in Emerging Market and Developing Economies: An Optimistic Preliminary Account”</vt:lpstr>
      <vt:lpstr>PowerPoint Presentation</vt:lpstr>
      <vt:lpstr>Methodology: </vt:lpstr>
      <vt:lpstr>SIR model</vt:lpstr>
      <vt:lpstr>Can this explain differences with income?</vt:lpstr>
      <vt:lpstr>Much flatter curve for LIC/LMIC than OECD epidemics (Lea, 2020)</vt:lpstr>
      <vt:lpstr>Why is curve lower and flatter? </vt:lpstr>
      <vt:lpstr>Speculative hypothesis: </vt:lpstr>
      <vt:lpstr>Optimal policy sensitive to parameters</vt:lpstr>
      <vt:lpstr>Optimal policy under model and parameter uncertainty? </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arthur baker</dc:creator>
  <cp:lastModifiedBy>arthur baker</cp:lastModifiedBy>
  <cp:revision>21</cp:revision>
  <dcterms:created xsi:type="dcterms:W3CDTF">2020-06-24T20:19:12Z</dcterms:created>
  <dcterms:modified xsi:type="dcterms:W3CDTF">2020-06-25T12:23:47Z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0x010100018C40BFDE90924297CAFCA0B6E887BA</vt:lpwstr>
  </property>
</Properties>
</file>