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4"/>
  </p:sldMasterIdLst>
  <p:notesMasterIdLst>
    <p:notesMasterId r:id="rId10"/>
  </p:notesMasterIdLst>
  <p:sldIdLst>
    <p:sldId id="927" r:id="rId5"/>
    <p:sldId id="968" r:id="rId6"/>
    <p:sldId id="371" r:id="rId7"/>
    <p:sldId id="447" r:id="rId8"/>
    <p:sldId id="448" r:id="rId9"/>
  </p:sldIdLst>
  <p:sldSz cx="10058400" cy="7772400"/>
  <p:notesSz cx="7023100" cy="93091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52">
          <p15:clr>
            <a:srgbClr val="A4A3A4"/>
          </p15:clr>
        </p15:guide>
        <p15:guide id="2" orient="horz" pos="1171">
          <p15:clr>
            <a:srgbClr val="A4A3A4"/>
          </p15:clr>
        </p15:guide>
        <p15:guide id="3" pos="6192">
          <p15:clr>
            <a:srgbClr val="A4A3A4"/>
          </p15:clr>
        </p15:guide>
        <p15:guide id="4" pos="325">
          <p15:clr>
            <a:srgbClr val="A4A3A4"/>
          </p15:clr>
        </p15:guide>
        <p15:guide id="5" pos="6086">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BE3232"/>
    <a:srgbClr val="939598"/>
    <a:srgbClr val="E1A068"/>
    <a:srgbClr val="7F9AAF"/>
    <a:srgbClr val="B1E3DC"/>
    <a:srgbClr val="C0DEEB"/>
    <a:srgbClr val="C58681"/>
    <a:srgbClr val="FBCDAB"/>
    <a:srgbClr val="BCB3D6"/>
    <a:srgbClr val="D9CF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27" autoAdjust="0"/>
    <p:restoredTop sz="94152" autoAdjust="0"/>
  </p:normalViewPr>
  <p:slideViewPr>
    <p:cSldViewPr snapToGrid="0" snapToObjects="1">
      <p:cViewPr varScale="1">
        <p:scale>
          <a:sx n="63" d="100"/>
          <a:sy n="63" d="100"/>
        </p:scale>
        <p:origin x="809" y="51"/>
      </p:cViewPr>
      <p:guideLst>
        <p:guide orient="horz" pos="4752"/>
        <p:guide orient="horz" pos="1171"/>
        <p:guide pos="6192"/>
        <p:guide pos="325"/>
        <p:guide pos="608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68" d="100"/>
          <a:sy n="68" d="100"/>
        </p:scale>
        <p:origin x="-2766" y="-11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252538" y="698500"/>
            <a:ext cx="4518025" cy="3490913"/>
          </a:xfrm>
          <a:prstGeom prst="rect">
            <a:avLst/>
          </a:prstGeom>
          <a:noFill/>
          <a:ln w="12700">
            <a:solidFill>
              <a:prstClr val="black"/>
            </a:solidFill>
          </a:ln>
        </p:spPr>
        <p:txBody>
          <a:bodyPr vert="horz" lIns="92290" tIns="46144" rIns="92290" bIns="46144" rtlCol="0" anchor="ctr"/>
          <a:lstStyle/>
          <a:p>
            <a:endParaRPr lang="en-US" dirty="0"/>
          </a:p>
        </p:txBody>
      </p:sp>
      <p:sp>
        <p:nvSpPr>
          <p:cNvPr id="5" name="Notes Placeholder 4"/>
          <p:cNvSpPr>
            <a:spLocks noGrp="1"/>
          </p:cNvSpPr>
          <p:nvPr>
            <p:ph type="body" sz="quarter" idx="3"/>
          </p:nvPr>
        </p:nvSpPr>
        <p:spPr>
          <a:xfrm>
            <a:off x="702311" y="4421824"/>
            <a:ext cx="5618480" cy="4189095"/>
          </a:xfrm>
          <a:prstGeom prst="rect">
            <a:avLst/>
          </a:prstGeom>
        </p:spPr>
        <p:txBody>
          <a:bodyPr vert="horz" lIns="92290" tIns="46144" rIns="92290" bIns="46144" rtlCol="0">
            <a:normAutofit/>
          </a:bodyPr>
          <a:lstStyle/>
          <a:p>
            <a:pPr marL="0" marR="0" lvl="0" indent="0" algn="l" defTabSz="1028288" rtl="0" eaLnBrk="1" fontAlgn="auto" latinLnBrk="0" hangingPunct="1">
              <a:lnSpc>
                <a:spcPct val="100000"/>
              </a:lnSpc>
              <a:spcBef>
                <a:spcPts val="1010"/>
              </a:spcBef>
              <a:spcAft>
                <a:spcPts val="0"/>
              </a:spcAft>
              <a:buClrTx/>
              <a:buSzTx/>
              <a:buFont typeface="Arial" pitchFamily="34" charset="0"/>
              <a:buNone/>
              <a:tabLst/>
              <a:defRPr/>
            </a:pPr>
            <a:r>
              <a:rPr kumimoji="0" lang="en-US" sz="1400" b="0" i="0" u="none" strike="noStrike" kern="1200" cap="none" spc="0" normalizeH="0" baseline="0" noProof="0" dirty="0" smtClean="0">
                <a:ln>
                  <a:noFill/>
                </a:ln>
                <a:solidFill>
                  <a:srgbClr val="717073"/>
                </a:solidFill>
                <a:effectLst/>
                <a:uLnTx/>
                <a:uFillTx/>
                <a:latin typeface="+mn-lt"/>
                <a:ea typeface="+mn-ea"/>
                <a:cs typeface="+mn-cs"/>
              </a:rPr>
              <a:t>Click to edit Master text styles</a:t>
            </a:r>
          </a:p>
          <a:p>
            <a:pPr marL="168237" marR="0" lvl="1" indent="-168237" algn="l" defTabSz="1028288" rtl="0" eaLnBrk="1" fontAlgn="auto" latinLnBrk="0" hangingPunct="1">
              <a:lnSpc>
                <a:spcPct val="100000"/>
              </a:lnSpc>
              <a:spcBef>
                <a:spcPts val="1010"/>
              </a:spcBef>
              <a:spcAft>
                <a:spcPts val="0"/>
              </a:spcAft>
              <a:buClr>
                <a:srgbClr val="556292"/>
              </a:buClr>
              <a:buSzTx/>
              <a:buFont typeface="Wingdings" pitchFamily="2" charset="2"/>
              <a:buChar char="n"/>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Second level</a:t>
            </a:r>
          </a:p>
          <a:p>
            <a:pPr marL="347690" marR="0" lvl="2" indent="-179451" algn="l" defTabSz="1028288" rtl="0" eaLnBrk="1" fontAlgn="auto" latinLnBrk="0" hangingPunct="1">
              <a:lnSpc>
                <a:spcPct val="100000"/>
              </a:lnSpc>
              <a:spcBef>
                <a:spcPts val="606"/>
              </a:spcBef>
              <a:spcAft>
                <a:spcPts val="0"/>
              </a:spcAft>
              <a:buClr>
                <a:srgbClr val="556292"/>
              </a:buClr>
              <a:buSzTx/>
              <a:buFont typeface="Wingdings" pitchFamily="2" charset="2"/>
              <a:buChar char="n"/>
              <a:tabLst/>
              <a:defRPr/>
            </a:pPr>
            <a:r>
              <a:rPr kumimoji="0" lang="en-US" sz="900" b="0" i="0" u="none" strike="noStrike" kern="1200" cap="none" spc="0" normalizeH="0" baseline="0" noProof="0" dirty="0" smtClean="0">
                <a:ln>
                  <a:noFill/>
                </a:ln>
                <a:solidFill>
                  <a:prstClr val="black"/>
                </a:solidFill>
                <a:effectLst/>
                <a:uLnTx/>
                <a:uFillTx/>
                <a:latin typeface="+mn-lt"/>
                <a:ea typeface="+mn-ea"/>
                <a:cs typeface="+mn-cs"/>
              </a:rPr>
              <a:t>Third level</a:t>
            </a:r>
          </a:p>
          <a:p>
            <a:pPr marL="515923" marR="0" lvl="3" indent="-168237" algn="l" defTabSz="1028288" rtl="0" eaLnBrk="1" fontAlgn="auto" latinLnBrk="0" hangingPunct="1">
              <a:lnSpc>
                <a:spcPct val="100000"/>
              </a:lnSpc>
              <a:spcBef>
                <a:spcPts val="606"/>
              </a:spcBef>
              <a:spcAft>
                <a:spcPts val="0"/>
              </a:spcAft>
              <a:buClr>
                <a:srgbClr val="556292"/>
              </a:buClr>
              <a:buSzTx/>
              <a:buFont typeface="Wingdings" pitchFamily="2" charset="2"/>
              <a:buChar char="n"/>
              <a:tabLst/>
              <a:defRPr/>
            </a:pPr>
            <a:r>
              <a:rPr kumimoji="0" lang="en-US" sz="900" b="0" i="0" u="none" strike="noStrike" kern="1200" cap="none" spc="0" normalizeH="0" baseline="0" noProof="0" dirty="0" smtClean="0">
                <a:ln>
                  <a:noFill/>
                </a:ln>
                <a:solidFill>
                  <a:prstClr val="black"/>
                </a:solidFill>
                <a:effectLst/>
                <a:uLnTx/>
                <a:uFillTx/>
                <a:latin typeface="+mn-lt"/>
                <a:ea typeface="+mn-ea"/>
                <a:cs typeface="+mn-cs"/>
              </a:rPr>
              <a:t>Fourth level</a:t>
            </a:r>
          </a:p>
          <a:p>
            <a:pPr marL="695375" marR="0" lvl="4" indent="-179451" algn="l" defTabSz="1028288" rtl="0" eaLnBrk="1" fontAlgn="auto" latinLnBrk="0" hangingPunct="1">
              <a:lnSpc>
                <a:spcPct val="100000"/>
              </a:lnSpc>
              <a:spcBef>
                <a:spcPts val="606"/>
              </a:spcBef>
              <a:spcAft>
                <a:spcPts val="0"/>
              </a:spcAft>
              <a:buClr>
                <a:srgbClr val="556292"/>
              </a:buClr>
              <a:buSzTx/>
              <a:buFont typeface="Wingdings" pitchFamily="2" charset="2"/>
              <a:buChar char="n"/>
              <a:tabLst/>
              <a:defRPr/>
            </a:pPr>
            <a:r>
              <a:rPr kumimoji="0" lang="en-US" sz="900" b="0" i="0" u="none" strike="noStrike" kern="1200" cap="none" spc="0" normalizeH="0" baseline="0" noProof="0" dirty="0" smtClean="0">
                <a:ln>
                  <a:noFill/>
                </a:ln>
                <a:solidFill>
                  <a:prstClr val="black"/>
                </a:solidFill>
                <a:effectLst/>
                <a:uLnTx/>
                <a:uFillTx/>
                <a:latin typeface="+mn-lt"/>
                <a:ea typeface="+mn-ea"/>
                <a:cs typeface="+mn-cs"/>
              </a:rPr>
              <a:t>Fifth level</a:t>
            </a:r>
            <a:endParaRPr kumimoji="0" 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7" name="Slide Number Placeholder 6"/>
          <p:cNvSpPr>
            <a:spLocks noGrp="1"/>
          </p:cNvSpPr>
          <p:nvPr>
            <p:ph type="sldNum" sz="quarter" idx="5"/>
          </p:nvPr>
        </p:nvSpPr>
        <p:spPr>
          <a:xfrm>
            <a:off x="3978133" y="8842031"/>
            <a:ext cx="3043344" cy="465455"/>
          </a:xfrm>
          <a:prstGeom prst="rect">
            <a:avLst/>
          </a:prstGeom>
        </p:spPr>
        <p:txBody>
          <a:bodyPr vert="horz" lIns="92290" tIns="46144" rIns="92290" bIns="46144" rtlCol="0" anchor="b"/>
          <a:lstStyle>
            <a:lvl1pPr algn="r">
              <a:defRPr sz="1300"/>
            </a:lvl1pPr>
          </a:lstStyle>
          <a:p>
            <a:fld id="{DB4E1C98-C972-4AD3-8BF2-87AB2DF826EC}" type="slidenum">
              <a:rPr lang="en-US" smtClean="0"/>
              <a:pPr/>
              <a:t>‹#›</a:t>
            </a:fld>
            <a:endParaRPr lang="en-US" dirty="0"/>
          </a:p>
        </p:txBody>
      </p:sp>
      <p:sp>
        <p:nvSpPr>
          <p:cNvPr id="8" name="Rectangle 7"/>
          <p:cNvSpPr/>
          <p:nvPr/>
        </p:nvSpPr>
        <p:spPr>
          <a:xfrm>
            <a:off x="-1513700" y="939341"/>
            <a:ext cx="978493" cy="2792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56:105:174</a:t>
            </a:r>
            <a:endParaRPr lang="en-US" sz="1200" b="1" dirty="0">
              <a:solidFill>
                <a:srgbClr val="FFFFFF"/>
              </a:solidFill>
            </a:endParaRPr>
          </a:p>
        </p:txBody>
      </p:sp>
      <p:sp>
        <p:nvSpPr>
          <p:cNvPr id="9" name="Rectangle 8"/>
          <p:cNvSpPr/>
          <p:nvPr/>
        </p:nvSpPr>
        <p:spPr>
          <a:xfrm>
            <a:off x="-1516952" y="3173525"/>
            <a:ext cx="978493" cy="279273"/>
          </a:xfrm>
          <a:prstGeom prst="rect">
            <a:avLst/>
          </a:prstGeom>
          <a:solidFill>
            <a:srgbClr val="67C6B8"/>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103:198:184</a:t>
            </a:r>
            <a:endParaRPr lang="en-US" sz="1200" b="1" dirty="0">
              <a:solidFill>
                <a:srgbClr val="FFFFFF"/>
              </a:solidFill>
            </a:endParaRPr>
          </a:p>
        </p:txBody>
      </p:sp>
      <p:sp>
        <p:nvSpPr>
          <p:cNvPr id="10" name="Rectangle 9"/>
          <p:cNvSpPr/>
          <p:nvPr/>
        </p:nvSpPr>
        <p:spPr>
          <a:xfrm>
            <a:off x="-1516952" y="1218614"/>
            <a:ext cx="978493" cy="27927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chemeClr val="tx1"/>
                </a:solidFill>
              </a:rPr>
              <a:t>230:212:80</a:t>
            </a:r>
            <a:endParaRPr lang="en-US" sz="1200" b="1" dirty="0">
              <a:solidFill>
                <a:schemeClr val="tx1"/>
              </a:solidFill>
            </a:endParaRPr>
          </a:p>
        </p:txBody>
      </p:sp>
      <p:sp>
        <p:nvSpPr>
          <p:cNvPr id="11" name="Rectangle 10"/>
          <p:cNvSpPr/>
          <p:nvPr/>
        </p:nvSpPr>
        <p:spPr>
          <a:xfrm>
            <a:off x="-1516952" y="1777160"/>
            <a:ext cx="978493" cy="27927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144:147:181</a:t>
            </a:r>
          </a:p>
        </p:txBody>
      </p:sp>
      <p:sp>
        <p:nvSpPr>
          <p:cNvPr id="12" name="Rectangle 11"/>
          <p:cNvSpPr/>
          <p:nvPr/>
        </p:nvSpPr>
        <p:spPr>
          <a:xfrm>
            <a:off x="-1516952" y="1497887"/>
            <a:ext cx="978493" cy="27927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21:55:94</a:t>
            </a:r>
          </a:p>
        </p:txBody>
      </p:sp>
      <p:sp>
        <p:nvSpPr>
          <p:cNvPr id="13" name="Rectangle 12"/>
          <p:cNvSpPr/>
          <p:nvPr/>
        </p:nvSpPr>
        <p:spPr>
          <a:xfrm>
            <a:off x="-1516952" y="2894252"/>
            <a:ext cx="978493" cy="279273"/>
          </a:xfrm>
          <a:prstGeom prst="rect">
            <a:avLst/>
          </a:prstGeom>
          <a:solidFill>
            <a:srgbClr val="569BBE"/>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86:155:190</a:t>
            </a:r>
          </a:p>
        </p:txBody>
      </p:sp>
      <p:sp>
        <p:nvSpPr>
          <p:cNvPr id="14" name="Rectangle 13"/>
          <p:cNvSpPr/>
          <p:nvPr/>
        </p:nvSpPr>
        <p:spPr>
          <a:xfrm>
            <a:off x="-1516952" y="2056433"/>
            <a:ext cx="978493" cy="27927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70:70:70</a:t>
            </a:r>
          </a:p>
        </p:txBody>
      </p:sp>
      <p:sp>
        <p:nvSpPr>
          <p:cNvPr id="15" name="Rectangle 14"/>
          <p:cNvSpPr/>
          <p:nvPr/>
        </p:nvSpPr>
        <p:spPr>
          <a:xfrm>
            <a:off x="-1516952" y="2335706"/>
            <a:ext cx="978493" cy="27927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148:134:113</a:t>
            </a:r>
          </a:p>
        </p:txBody>
      </p:sp>
      <p:sp>
        <p:nvSpPr>
          <p:cNvPr id="16" name="Rectangle 15"/>
          <p:cNvSpPr/>
          <p:nvPr/>
        </p:nvSpPr>
        <p:spPr>
          <a:xfrm>
            <a:off x="-1516952" y="4290617"/>
            <a:ext cx="978493" cy="279273"/>
          </a:xfrm>
          <a:prstGeom prst="rect">
            <a:avLst/>
          </a:prstGeom>
          <a:solidFill>
            <a:srgbClr val="C9CEE1"/>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chemeClr val="tx1"/>
                </a:solidFill>
              </a:rPr>
              <a:t>201:206:225</a:t>
            </a:r>
            <a:endParaRPr lang="en-US" sz="1200" b="1" dirty="0">
              <a:solidFill>
                <a:schemeClr val="tx1"/>
              </a:solidFill>
            </a:endParaRPr>
          </a:p>
        </p:txBody>
      </p:sp>
      <p:sp>
        <p:nvSpPr>
          <p:cNvPr id="17" name="Rectangle 16"/>
          <p:cNvSpPr/>
          <p:nvPr/>
        </p:nvSpPr>
        <p:spPr>
          <a:xfrm>
            <a:off x="-1516952" y="3452798"/>
            <a:ext cx="978493" cy="279273"/>
          </a:xfrm>
          <a:prstGeom prst="rect">
            <a:avLst/>
          </a:prstGeom>
          <a:solidFill>
            <a:srgbClr val="6CACDE"/>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108:172:222</a:t>
            </a:r>
            <a:endParaRPr lang="en-US" sz="1200" b="1" dirty="0">
              <a:solidFill>
                <a:srgbClr val="FFFFFF"/>
              </a:solidFill>
            </a:endParaRPr>
          </a:p>
        </p:txBody>
      </p:sp>
      <p:sp>
        <p:nvSpPr>
          <p:cNvPr id="18" name="Rectangle 17"/>
          <p:cNvSpPr/>
          <p:nvPr/>
        </p:nvSpPr>
        <p:spPr>
          <a:xfrm>
            <a:off x="-1516952" y="4569890"/>
            <a:ext cx="978493" cy="279273"/>
          </a:xfrm>
          <a:prstGeom prst="rect">
            <a:avLst/>
          </a:prstGeom>
          <a:solidFill>
            <a:srgbClr val="A8DBD4"/>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chemeClr val="tx1"/>
                </a:solidFill>
              </a:rPr>
              <a:t>168:219:212</a:t>
            </a:r>
          </a:p>
        </p:txBody>
      </p:sp>
      <p:sp>
        <p:nvSpPr>
          <p:cNvPr id="19" name="Rectangle 18"/>
          <p:cNvSpPr/>
          <p:nvPr/>
        </p:nvSpPr>
        <p:spPr>
          <a:xfrm>
            <a:off x="-1516952" y="3732071"/>
            <a:ext cx="978493" cy="279273"/>
          </a:xfrm>
          <a:prstGeom prst="rect">
            <a:avLst/>
          </a:prstGeom>
          <a:solidFill>
            <a:srgbClr val="ACD4F1"/>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chemeClr val="tx1"/>
                </a:solidFill>
              </a:rPr>
              <a:t>172:212:241</a:t>
            </a:r>
            <a:endParaRPr lang="en-US" sz="1200" b="1" dirty="0">
              <a:solidFill>
                <a:schemeClr val="tx1"/>
              </a:solidFill>
            </a:endParaRPr>
          </a:p>
        </p:txBody>
      </p:sp>
      <p:sp>
        <p:nvSpPr>
          <p:cNvPr id="20" name="Rectangle 19"/>
          <p:cNvSpPr/>
          <p:nvPr/>
        </p:nvSpPr>
        <p:spPr>
          <a:xfrm>
            <a:off x="-1516952" y="4011344"/>
            <a:ext cx="978493" cy="279273"/>
          </a:xfrm>
          <a:prstGeom prst="rect">
            <a:avLst/>
          </a:prstGeom>
          <a:solidFill>
            <a:srgbClr val="797879"/>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121:120:121</a:t>
            </a:r>
            <a:endParaRPr lang="en-US" sz="1200" b="1" dirty="0">
              <a:solidFill>
                <a:srgbClr val="FFFFFF"/>
              </a:solidFill>
            </a:endParaRPr>
          </a:p>
        </p:txBody>
      </p:sp>
      <p:sp>
        <p:nvSpPr>
          <p:cNvPr id="21" name="Rectangle 20"/>
          <p:cNvSpPr/>
          <p:nvPr/>
        </p:nvSpPr>
        <p:spPr>
          <a:xfrm>
            <a:off x="-1516952" y="4849163"/>
            <a:ext cx="978493" cy="279273"/>
          </a:xfrm>
          <a:prstGeom prst="rect">
            <a:avLst/>
          </a:prstGeom>
          <a:solidFill>
            <a:srgbClr val="D9CFC0"/>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chemeClr val="tx1"/>
                </a:solidFill>
              </a:rPr>
              <a:t>217:207:192</a:t>
            </a:r>
          </a:p>
        </p:txBody>
      </p:sp>
      <p:sp>
        <p:nvSpPr>
          <p:cNvPr id="22" name="Rectangle 21"/>
          <p:cNvSpPr/>
          <p:nvPr/>
        </p:nvSpPr>
        <p:spPr>
          <a:xfrm>
            <a:off x="-1516952" y="5686982"/>
            <a:ext cx="978493" cy="279273"/>
          </a:xfrm>
          <a:prstGeom prst="rect">
            <a:avLst/>
          </a:prstGeom>
          <a:solidFill>
            <a:srgbClr val="F5EDBD"/>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chemeClr val="tx1"/>
                </a:solidFill>
              </a:rPr>
              <a:t>245:237:189</a:t>
            </a:r>
            <a:endParaRPr lang="en-US" sz="1200" b="1" dirty="0">
              <a:solidFill>
                <a:schemeClr val="tx1"/>
              </a:solidFill>
            </a:endParaRPr>
          </a:p>
        </p:txBody>
      </p:sp>
      <p:sp>
        <p:nvSpPr>
          <p:cNvPr id="23" name="TextBox 22"/>
          <p:cNvSpPr txBox="1"/>
          <p:nvPr/>
        </p:nvSpPr>
        <p:spPr>
          <a:xfrm>
            <a:off x="-2635784" y="5701286"/>
            <a:ext cx="1123510" cy="248437"/>
          </a:xfrm>
          <a:prstGeom prst="rect">
            <a:avLst/>
          </a:prstGeom>
          <a:noFill/>
        </p:spPr>
        <p:txBody>
          <a:bodyPr wrap="none" lIns="92290" tIns="46144" rIns="92290" bIns="46144" rtlCol="0">
            <a:spAutoFit/>
          </a:bodyPr>
          <a:lstStyle/>
          <a:p>
            <a:pPr algn="r"/>
            <a:r>
              <a:rPr lang="en-US" sz="1000" b="1" dirty="0" smtClean="0"/>
              <a:t>Table Highlight</a:t>
            </a:r>
            <a:endParaRPr lang="en-US" sz="1000" b="1" dirty="0"/>
          </a:p>
        </p:txBody>
      </p:sp>
      <p:sp>
        <p:nvSpPr>
          <p:cNvPr id="24" name="Rectangle 23"/>
          <p:cNvSpPr/>
          <p:nvPr/>
        </p:nvSpPr>
        <p:spPr>
          <a:xfrm>
            <a:off x="-1516952" y="5407709"/>
            <a:ext cx="978493" cy="2792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85:98:146</a:t>
            </a:r>
            <a:endParaRPr lang="en-US" sz="1200" b="1" dirty="0">
              <a:solidFill>
                <a:srgbClr val="FFFFFF"/>
              </a:solidFill>
            </a:endParaRPr>
          </a:p>
        </p:txBody>
      </p:sp>
      <p:sp>
        <p:nvSpPr>
          <p:cNvPr id="25" name="TextBox 24"/>
          <p:cNvSpPr txBox="1"/>
          <p:nvPr/>
        </p:nvSpPr>
        <p:spPr>
          <a:xfrm>
            <a:off x="-2359778" y="5422014"/>
            <a:ext cx="847506" cy="248437"/>
          </a:xfrm>
          <a:prstGeom prst="rect">
            <a:avLst/>
          </a:prstGeom>
          <a:noFill/>
        </p:spPr>
        <p:txBody>
          <a:bodyPr wrap="none" lIns="92290" tIns="46144" rIns="92290" bIns="46144" rtlCol="0">
            <a:spAutoFit/>
          </a:bodyPr>
          <a:lstStyle/>
          <a:p>
            <a:pPr algn="r"/>
            <a:r>
              <a:rPr lang="en-US" sz="1000" b="1" dirty="0" smtClean="0"/>
              <a:t>Object fills</a:t>
            </a:r>
            <a:endParaRPr lang="en-US" sz="1000" b="1" dirty="0"/>
          </a:p>
        </p:txBody>
      </p:sp>
      <p:sp>
        <p:nvSpPr>
          <p:cNvPr id="26" name="Rectangle 25"/>
          <p:cNvSpPr/>
          <p:nvPr/>
        </p:nvSpPr>
        <p:spPr>
          <a:xfrm>
            <a:off x="-1516952" y="2614979"/>
            <a:ext cx="978493" cy="279273"/>
          </a:xfrm>
          <a:prstGeom prst="rect">
            <a:avLst/>
          </a:prstGeom>
          <a:solidFill>
            <a:srgbClr val="F89C57"/>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rgbClr val="FFFFFF"/>
                </a:solidFill>
              </a:rPr>
              <a:t>248:156:87</a:t>
            </a:r>
          </a:p>
        </p:txBody>
      </p:sp>
      <p:sp>
        <p:nvSpPr>
          <p:cNvPr id="27" name="Rectangle 26"/>
          <p:cNvSpPr/>
          <p:nvPr/>
        </p:nvSpPr>
        <p:spPr>
          <a:xfrm>
            <a:off x="-1516952" y="5128436"/>
            <a:ext cx="978493" cy="279273"/>
          </a:xfrm>
          <a:prstGeom prst="rect">
            <a:avLst/>
          </a:prstGeom>
          <a:solidFill>
            <a:srgbClr val="A9DEEA"/>
          </a:solidFill>
          <a:ln>
            <a:noFill/>
          </a:ln>
        </p:spPr>
        <p:style>
          <a:lnRef idx="2">
            <a:schemeClr val="accent1">
              <a:shade val="50000"/>
            </a:schemeClr>
          </a:lnRef>
          <a:fillRef idx="1">
            <a:schemeClr val="accent1"/>
          </a:fillRef>
          <a:effectRef idx="0">
            <a:schemeClr val="accent1"/>
          </a:effectRef>
          <a:fontRef idx="minor">
            <a:schemeClr val="lt1"/>
          </a:fontRef>
        </p:style>
        <p:txBody>
          <a:bodyPr lIns="18459" tIns="18459" rIns="18459" bIns="46144" rtlCol="0" anchor="b" anchorCtr="0"/>
          <a:lstStyle/>
          <a:p>
            <a:pPr algn="r"/>
            <a:r>
              <a:rPr lang="en-US" sz="1200" b="1" dirty="0" smtClean="0">
                <a:solidFill>
                  <a:schemeClr val="tx1"/>
                </a:solidFill>
              </a:rPr>
              <a:t>169:222:234</a:t>
            </a:r>
            <a:endParaRPr lang="en-US" sz="1200" b="1" dirty="0">
              <a:solidFill>
                <a:schemeClr val="tx1"/>
              </a:solidFill>
            </a:endParaRPr>
          </a:p>
        </p:txBody>
      </p:sp>
      <p:sp>
        <p:nvSpPr>
          <p:cNvPr id="28" name="Left Brace 27"/>
          <p:cNvSpPr/>
          <p:nvPr/>
        </p:nvSpPr>
        <p:spPr>
          <a:xfrm>
            <a:off x="-1817987" y="939339"/>
            <a:ext cx="301035" cy="2234184"/>
          </a:xfrm>
          <a:prstGeom prst="leftBrace">
            <a:avLst>
              <a:gd name="adj1" fmla="val 47216"/>
              <a:gd name="adj2"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lIns="92290" tIns="46144" rIns="92290" bIns="46144" rtlCol="0" anchor="ctr"/>
          <a:lstStyle/>
          <a:p>
            <a:pPr algn="ctr"/>
            <a:endParaRPr lang="en-US" dirty="0"/>
          </a:p>
        </p:txBody>
      </p:sp>
      <p:sp>
        <p:nvSpPr>
          <p:cNvPr id="29" name="Left Brace 28"/>
          <p:cNvSpPr/>
          <p:nvPr/>
        </p:nvSpPr>
        <p:spPr>
          <a:xfrm>
            <a:off x="-1817987" y="3187827"/>
            <a:ext cx="301035" cy="2234184"/>
          </a:xfrm>
          <a:prstGeom prst="leftBrace">
            <a:avLst>
              <a:gd name="adj1" fmla="val 47216"/>
              <a:gd name="adj2"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lIns="92290" tIns="46144" rIns="92290" bIns="46144" rtlCol="0" anchor="ctr"/>
          <a:lstStyle/>
          <a:p>
            <a:pPr algn="ctr"/>
            <a:endParaRPr lang="en-US" dirty="0"/>
          </a:p>
        </p:txBody>
      </p:sp>
      <p:sp>
        <p:nvSpPr>
          <p:cNvPr id="30" name="TextBox 29"/>
          <p:cNvSpPr txBox="1"/>
          <p:nvPr/>
        </p:nvSpPr>
        <p:spPr>
          <a:xfrm>
            <a:off x="-2478861" y="1855947"/>
            <a:ext cx="660875" cy="400968"/>
          </a:xfrm>
          <a:prstGeom prst="rect">
            <a:avLst/>
          </a:prstGeom>
          <a:noFill/>
        </p:spPr>
        <p:txBody>
          <a:bodyPr wrap="none" lIns="92290" tIns="46144" rIns="92290" bIns="46144" rtlCol="0" anchor="ctr" anchorCtr="0">
            <a:spAutoFit/>
          </a:bodyPr>
          <a:lstStyle/>
          <a:p>
            <a:pPr algn="r"/>
            <a:r>
              <a:rPr lang="en-US" sz="1000" b="1" dirty="0" smtClean="0"/>
              <a:t>Primary</a:t>
            </a:r>
            <a:br>
              <a:rPr lang="en-US" sz="1000" b="1" dirty="0" smtClean="0"/>
            </a:br>
            <a:r>
              <a:rPr lang="en-US" sz="1000" b="1" dirty="0" smtClean="0"/>
              <a:t>Colors</a:t>
            </a:r>
            <a:endParaRPr lang="en-US" sz="1000" b="1" dirty="0"/>
          </a:p>
        </p:txBody>
      </p:sp>
      <p:sp>
        <p:nvSpPr>
          <p:cNvPr id="31" name="TextBox 30"/>
          <p:cNvSpPr txBox="1"/>
          <p:nvPr/>
        </p:nvSpPr>
        <p:spPr>
          <a:xfrm>
            <a:off x="-2665494" y="4088714"/>
            <a:ext cx="847506" cy="403808"/>
          </a:xfrm>
          <a:prstGeom prst="rect">
            <a:avLst/>
          </a:prstGeom>
          <a:noFill/>
        </p:spPr>
        <p:txBody>
          <a:bodyPr wrap="none" lIns="92290" tIns="46144" rIns="92290" bIns="46144" rtlCol="0" anchor="ctr" anchorCtr="0">
            <a:spAutoFit/>
          </a:bodyPr>
          <a:lstStyle/>
          <a:p>
            <a:pPr algn="r"/>
            <a:r>
              <a:rPr lang="en-US" sz="1000" b="1" dirty="0" smtClean="0"/>
              <a:t>Secondary</a:t>
            </a:r>
            <a:br>
              <a:rPr lang="en-US" sz="1000" b="1" dirty="0" smtClean="0"/>
            </a:br>
            <a:r>
              <a:rPr lang="en-US" sz="1000" b="1" dirty="0" smtClean="0"/>
              <a:t>Colors</a:t>
            </a:r>
            <a:endParaRPr lang="en-US" sz="1000" b="1" dirty="0"/>
          </a:p>
        </p:txBody>
      </p:sp>
      <p:sp>
        <p:nvSpPr>
          <p:cNvPr id="32" name="TextBox 31"/>
          <p:cNvSpPr txBox="1"/>
          <p:nvPr/>
        </p:nvSpPr>
        <p:spPr>
          <a:xfrm>
            <a:off x="-1758138" y="690468"/>
            <a:ext cx="1460864" cy="247080"/>
          </a:xfrm>
          <a:prstGeom prst="rect">
            <a:avLst/>
          </a:prstGeom>
          <a:noFill/>
        </p:spPr>
        <p:txBody>
          <a:bodyPr wrap="square" lIns="92290" tIns="46144" rIns="92290" bIns="46144" rtlCol="0" anchor="ctr" anchorCtr="0">
            <a:spAutoFit/>
          </a:bodyPr>
          <a:lstStyle/>
          <a:p>
            <a:pPr algn="ctr"/>
            <a:r>
              <a:rPr lang="en-US" sz="1000" b="1" dirty="0" smtClean="0"/>
              <a:t>Color Palette</a:t>
            </a:r>
            <a:endParaRPr lang="en-US" sz="1000" b="1" dirty="0"/>
          </a:p>
        </p:txBody>
      </p:sp>
    </p:spTree>
    <p:extLst>
      <p:ext uri="{BB962C8B-B14F-4D97-AF65-F5344CB8AC3E}">
        <p14:creationId xmlns:p14="http://schemas.microsoft.com/office/powerpoint/2010/main" val="2420168035"/>
      </p:ext>
    </p:extLst>
  </p:cSld>
  <p:clrMap bg1="lt1" tx1="dk1" bg2="lt2" tx2="dk2" accent1="accent1" accent2="accent2" accent3="accent3" accent4="accent4" accent5="accent5" accent6="accent6" hlink="hlink" folHlink="folHlink"/>
  <p:notesStyle>
    <a:lvl1pPr marL="0" marR="0" indent="0" algn="l" defTabSz="1018824" rtl="0" eaLnBrk="1" fontAlgn="auto" latinLnBrk="0" hangingPunct="1">
      <a:lnSpc>
        <a:spcPct val="100000"/>
      </a:lnSpc>
      <a:spcBef>
        <a:spcPts val="1000"/>
      </a:spcBef>
      <a:spcAft>
        <a:spcPts val="0"/>
      </a:spcAft>
      <a:buClrTx/>
      <a:buSzTx/>
      <a:buFont typeface="Arial" pitchFamily="34" charset="0"/>
      <a:buNone/>
      <a:tabLst/>
      <a:defRPr sz="1200" kern="1200">
        <a:solidFill>
          <a:schemeClr val="tx1"/>
        </a:solidFill>
        <a:latin typeface="+mn-lt"/>
        <a:ea typeface="+mn-ea"/>
        <a:cs typeface="+mn-cs"/>
      </a:defRPr>
    </a:lvl1pPr>
    <a:lvl2pPr marL="166688" marR="0" indent="-166688" algn="l" defTabSz="1018824" rtl="0" eaLnBrk="1" fontAlgn="auto" latinLnBrk="0" hangingPunct="1">
      <a:lnSpc>
        <a:spcPct val="100000"/>
      </a:lnSpc>
      <a:spcBef>
        <a:spcPts val="1000"/>
      </a:spcBef>
      <a:spcAft>
        <a:spcPts val="0"/>
      </a:spcAft>
      <a:buClr>
        <a:srgbClr val="556292"/>
      </a:buClr>
      <a:buSzTx/>
      <a:buFont typeface="Wingdings" pitchFamily="2" charset="2"/>
      <a:buChar char="n"/>
      <a:tabLst/>
      <a:defRPr sz="1200" kern="1200">
        <a:solidFill>
          <a:schemeClr val="tx1"/>
        </a:solidFill>
        <a:latin typeface="+mn-lt"/>
        <a:ea typeface="+mn-ea"/>
        <a:cs typeface="+mn-cs"/>
      </a:defRPr>
    </a:lvl2pPr>
    <a:lvl3pPr marL="344488" marR="0" indent="-177800" algn="l" defTabSz="1018824" rtl="0" eaLnBrk="1" fontAlgn="auto" latinLnBrk="0" hangingPunct="1">
      <a:lnSpc>
        <a:spcPct val="100000"/>
      </a:lnSpc>
      <a:spcBef>
        <a:spcPts val="600"/>
      </a:spcBef>
      <a:spcAft>
        <a:spcPts val="0"/>
      </a:spcAft>
      <a:buClr>
        <a:srgbClr val="556292"/>
      </a:buClr>
      <a:buSzTx/>
      <a:buFont typeface="Wingdings" pitchFamily="2" charset="2"/>
      <a:buChar char="n"/>
      <a:tabLst/>
      <a:defRPr sz="1200" kern="1200">
        <a:solidFill>
          <a:schemeClr val="tx1"/>
        </a:solidFill>
        <a:latin typeface="+mn-lt"/>
        <a:ea typeface="+mn-ea"/>
        <a:cs typeface="+mn-cs"/>
      </a:defRPr>
    </a:lvl3pPr>
    <a:lvl4pPr marL="511175" marR="0" indent="-166688" algn="l" defTabSz="1018824" rtl="0" eaLnBrk="1" fontAlgn="auto" latinLnBrk="0" hangingPunct="1">
      <a:lnSpc>
        <a:spcPct val="100000"/>
      </a:lnSpc>
      <a:spcBef>
        <a:spcPts val="600"/>
      </a:spcBef>
      <a:spcAft>
        <a:spcPts val="0"/>
      </a:spcAft>
      <a:buClr>
        <a:srgbClr val="556292"/>
      </a:buClr>
      <a:buSzTx/>
      <a:buFont typeface="Wingdings" pitchFamily="2" charset="2"/>
      <a:buChar char="n"/>
      <a:tabLst/>
      <a:defRPr sz="1200" kern="1200">
        <a:solidFill>
          <a:schemeClr val="tx1"/>
        </a:solidFill>
        <a:latin typeface="+mn-lt"/>
        <a:ea typeface="+mn-ea"/>
        <a:cs typeface="+mn-cs"/>
      </a:defRPr>
    </a:lvl4pPr>
    <a:lvl5pPr marL="688975" marR="0" indent="-177800" algn="l" defTabSz="1018824" rtl="0" eaLnBrk="1" fontAlgn="auto" latinLnBrk="0" hangingPunct="1">
      <a:lnSpc>
        <a:spcPct val="100000"/>
      </a:lnSpc>
      <a:spcBef>
        <a:spcPts val="600"/>
      </a:spcBef>
      <a:spcAft>
        <a:spcPts val="0"/>
      </a:spcAft>
      <a:buClr>
        <a:srgbClr val="556292"/>
      </a:buClr>
      <a:buSzTx/>
      <a:buFont typeface="Wingdings" pitchFamily="2" charset="2"/>
      <a:buChar char="n"/>
      <a:tabLs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4E1C98-C972-4AD3-8BF2-87AB2DF826EC}" type="slidenum">
              <a:rPr lang="en-US" smtClean="0"/>
              <a:pPr/>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4E1C98-C972-4AD3-8BF2-87AB2DF826EC}" type="slidenum">
              <a:rPr lang="en-US" smtClean="0"/>
              <a:pPr/>
              <a:t>5</a:t>
            </a:fld>
            <a:endParaRPr lang="en-US" dirty="0"/>
          </a:p>
        </p:txBody>
      </p:sp>
    </p:spTree>
    <p:extLst>
      <p:ext uri="{BB962C8B-B14F-4D97-AF65-F5344CB8AC3E}">
        <p14:creationId xmlns:p14="http://schemas.microsoft.com/office/powerpoint/2010/main" val="32795463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Cover Page">
    <p:spTree>
      <p:nvGrpSpPr>
        <p:cNvPr id="1" name=""/>
        <p:cNvGrpSpPr/>
        <p:nvPr/>
      </p:nvGrpSpPr>
      <p:grpSpPr>
        <a:xfrm>
          <a:off x="0" y="0"/>
          <a:ext cx="0" cy="0"/>
          <a:chOff x="0" y="0"/>
          <a:chExt cx="0" cy="0"/>
        </a:xfrm>
      </p:grpSpPr>
      <p:sp>
        <p:nvSpPr>
          <p:cNvPr id="10" name="Rectangle 9"/>
          <p:cNvSpPr/>
          <p:nvPr userDrawn="1"/>
        </p:nvSpPr>
        <p:spPr>
          <a:xfrm>
            <a:off x="228600" y="228600"/>
            <a:ext cx="9601200" cy="730899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itle 1"/>
          <p:cNvSpPr>
            <a:spLocks noGrp="1"/>
          </p:cNvSpPr>
          <p:nvPr>
            <p:ph type="ctrTitle"/>
          </p:nvPr>
        </p:nvSpPr>
        <p:spPr>
          <a:xfrm>
            <a:off x="1057276" y="2045020"/>
            <a:ext cx="5533832" cy="1501673"/>
          </a:xfrm>
          <a:prstGeom prst="rect">
            <a:avLst/>
          </a:prstGeom>
          <a:noFill/>
        </p:spPr>
        <p:txBody>
          <a:bodyPr lIns="0" tIns="0" rIns="182880" bIns="27432" anchor="b" anchorCtr="0">
            <a:normAutofit/>
          </a:bodyPr>
          <a:lstStyle>
            <a:lvl1pPr algn="l">
              <a:defRPr sz="2800" b="1" cap="none" baseline="0">
                <a:solidFill>
                  <a:schemeClr val="accent1"/>
                </a:solidFill>
                <a:latin typeface="+mj-lt"/>
              </a:defRPr>
            </a:lvl1pPr>
          </a:lstStyle>
          <a:p>
            <a:r>
              <a:rPr lang="en-US" smtClean="0"/>
              <a:t>Click to edit Master title style</a:t>
            </a:r>
            <a:endParaRPr lang="en-US" dirty="0"/>
          </a:p>
        </p:txBody>
      </p:sp>
      <p:sp>
        <p:nvSpPr>
          <p:cNvPr id="17" name="Subtitle 2"/>
          <p:cNvSpPr>
            <a:spLocks noGrp="1"/>
          </p:cNvSpPr>
          <p:nvPr>
            <p:ph type="subTitle" idx="1" hasCustomPrompt="1"/>
          </p:nvPr>
        </p:nvSpPr>
        <p:spPr>
          <a:xfrm>
            <a:off x="1057276" y="3639227"/>
            <a:ext cx="8613077" cy="456752"/>
          </a:xfrm>
          <a:prstGeom prst="rect">
            <a:avLst/>
          </a:prstGeom>
        </p:spPr>
        <p:txBody>
          <a:bodyPr wrap="none" lIns="0" tIns="0" rIns="0" bIns="0">
            <a:noAutofit/>
          </a:bodyPr>
          <a:lstStyle>
            <a:lvl1pPr marL="0" indent="0" algn="l">
              <a:buNone/>
              <a:defRPr lang="en-US" sz="1800" b="0" kern="1200" dirty="0">
                <a:solidFill>
                  <a:schemeClr val="tx1">
                    <a:lumMod val="50000"/>
                    <a:lumOff val="50000"/>
                  </a:schemeClr>
                </a:solidFill>
                <a:latin typeface="+mj-lt"/>
                <a:ea typeface="+mj-ea"/>
                <a:cs typeface="+mj-cs"/>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pPr marL="0" marR="0" lvl="0" indent="0" algn="l" defTabSz="1018824" rtl="0" eaLnBrk="1" fontAlgn="auto" latinLnBrk="0" hangingPunct="1">
              <a:lnSpc>
                <a:spcPct val="100000"/>
              </a:lnSpc>
              <a:spcBef>
                <a:spcPct val="0"/>
              </a:spcBef>
              <a:spcAft>
                <a:spcPts val="0"/>
              </a:spcAft>
              <a:buClrTx/>
              <a:buSzTx/>
              <a:buFontTx/>
              <a:buNone/>
              <a:tabLst/>
              <a:defRPr/>
            </a:pPr>
            <a:r>
              <a:rPr lang="en-US" dirty="0" smtClean="0"/>
              <a:t>Click to enter subtitle</a:t>
            </a:r>
            <a:endParaRPr lang="en-US" dirty="0"/>
          </a:p>
        </p:txBody>
      </p:sp>
      <p:sp>
        <p:nvSpPr>
          <p:cNvPr id="11" name="Text Placeholder 22"/>
          <p:cNvSpPr>
            <a:spLocks noGrp="1"/>
          </p:cNvSpPr>
          <p:nvPr>
            <p:ph type="body" sz="quarter" idx="15"/>
          </p:nvPr>
        </p:nvSpPr>
        <p:spPr>
          <a:xfrm>
            <a:off x="1057276" y="4314826"/>
            <a:ext cx="3079750" cy="407987"/>
          </a:xfrm>
        </p:spPr>
        <p:txBody>
          <a:bodyPr lIns="0" anchor="ctr" anchorCtr="0"/>
          <a:lstStyle>
            <a:lvl1pPr marL="0" indent="0" algn="l" defTabSz="1018824" rtl="0" eaLnBrk="1" latinLnBrk="0" hangingPunct="1">
              <a:spcBef>
                <a:spcPct val="20000"/>
              </a:spcBef>
              <a:spcAft>
                <a:spcPts val="1000"/>
              </a:spcAft>
              <a:buFont typeface="Arial" pitchFamily="34" charset="0"/>
              <a:buNone/>
              <a:defRPr lang="en-US" sz="1400" b="0" kern="1200" baseline="0" dirty="0" smtClean="0">
                <a:solidFill>
                  <a:schemeClr val="accent4"/>
                </a:solidFill>
                <a:latin typeface="+mj-lt"/>
                <a:ea typeface="+mn-ea"/>
                <a:cs typeface="+mn-cs"/>
              </a:defRPr>
            </a:lvl1pPr>
            <a:lvl2pPr marL="0" indent="0" algn="l" defTabSz="1018824" rtl="0" eaLnBrk="1" latinLnBrk="0" hangingPunct="1">
              <a:spcBef>
                <a:spcPct val="20000"/>
              </a:spcBef>
              <a:spcAft>
                <a:spcPts val="1000"/>
              </a:spcAft>
              <a:buFont typeface="Arial" pitchFamily="34" charset="0"/>
              <a:buNone/>
              <a:defRPr lang="en-US" sz="1400" b="0" kern="1200" dirty="0" smtClean="0">
                <a:solidFill>
                  <a:schemeClr val="bg1"/>
                </a:solidFill>
                <a:latin typeface="+mj-lt"/>
                <a:ea typeface="+mn-ea"/>
                <a:cs typeface="+mn-cs"/>
              </a:defRPr>
            </a:lvl2pPr>
            <a:lvl3pPr marL="0" indent="0" algn="l" defTabSz="1018824" rtl="0" eaLnBrk="1" latinLnBrk="0" hangingPunct="1">
              <a:spcBef>
                <a:spcPct val="20000"/>
              </a:spcBef>
              <a:spcAft>
                <a:spcPts val="1000"/>
              </a:spcAft>
              <a:buFont typeface="Arial" pitchFamily="34" charset="0"/>
              <a:buNone/>
              <a:defRPr lang="en-US" sz="1400" b="0" kern="1200" dirty="0" smtClean="0">
                <a:solidFill>
                  <a:schemeClr val="bg1"/>
                </a:solidFill>
                <a:latin typeface="+mj-lt"/>
                <a:ea typeface="+mn-ea"/>
                <a:cs typeface="+mn-cs"/>
              </a:defRPr>
            </a:lvl3pPr>
            <a:lvl4pPr marL="0" indent="0" algn="l" defTabSz="1018824" rtl="0" eaLnBrk="1" latinLnBrk="0" hangingPunct="1">
              <a:spcBef>
                <a:spcPct val="20000"/>
              </a:spcBef>
              <a:spcAft>
                <a:spcPts val="1000"/>
              </a:spcAft>
              <a:buFont typeface="Arial" pitchFamily="34" charset="0"/>
              <a:buNone/>
              <a:defRPr lang="en-US" sz="1400" b="0" kern="1200" dirty="0" smtClean="0">
                <a:solidFill>
                  <a:schemeClr val="bg1"/>
                </a:solidFill>
                <a:latin typeface="+mj-lt"/>
                <a:ea typeface="+mn-ea"/>
                <a:cs typeface="+mn-cs"/>
              </a:defRPr>
            </a:lvl4pPr>
            <a:lvl5pPr marL="0" indent="0" algn="l" defTabSz="1018824" rtl="0" eaLnBrk="1" latinLnBrk="0" hangingPunct="1">
              <a:spcBef>
                <a:spcPct val="20000"/>
              </a:spcBef>
              <a:spcAft>
                <a:spcPts val="1000"/>
              </a:spcAft>
              <a:buFont typeface="Arial" pitchFamily="34" charset="0"/>
              <a:buNone/>
              <a:defRPr lang="en-US" sz="1400" b="0" kern="1200" dirty="0" smtClean="0">
                <a:solidFill>
                  <a:schemeClr val="bg1"/>
                </a:solidFill>
                <a:latin typeface="+mj-lt"/>
                <a:ea typeface="+mn-ea"/>
                <a:cs typeface="+mn-cs"/>
              </a:defRPr>
            </a:lvl5pPr>
          </a:lstStyle>
          <a:p>
            <a:pPr lvl="0"/>
            <a:r>
              <a:rPr lang="en-US" smtClean="0"/>
              <a:t>Click to edit Master text styles</a:t>
            </a:r>
          </a:p>
        </p:txBody>
      </p:sp>
      <p:pic>
        <p:nvPicPr>
          <p:cNvPr id="3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57276" y="10668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38912" y="1414523"/>
            <a:ext cx="2819401" cy="218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Rectangle 31"/>
          <p:cNvSpPr/>
          <p:nvPr userDrawn="1"/>
        </p:nvSpPr>
        <p:spPr>
          <a:xfrm>
            <a:off x="-1155700" y="1366221"/>
            <a:ext cx="797859" cy="247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0:53:95</a:t>
            </a:r>
          </a:p>
        </p:txBody>
      </p:sp>
      <p:sp>
        <p:nvSpPr>
          <p:cNvPr id="33" name="Rectangle 32"/>
          <p:cNvSpPr/>
          <p:nvPr userDrawn="1"/>
        </p:nvSpPr>
        <p:spPr>
          <a:xfrm>
            <a:off x="-1155700" y="1616940"/>
            <a:ext cx="797859" cy="2474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172:212:241</a:t>
            </a:r>
          </a:p>
        </p:txBody>
      </p:sp>
      <p:sp>
        <p:nvSpPr>
          <p:cNvPr id="34" name="Rectangle 33"/>
          <p:cNvSpPr/>
          <p:nvPr userDrawn="1"/>
        </p:nvSpPr>
        <p:spPr>
          <a:xfrm>
            <a:off x="-1155700" y="1867659"/>
            <a:ext cx="797859" cy="24742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165:165:165</a:t>
            </a:r>
          </a:p>
        </p:txBody>
      </p:sp>
      <p:sp>
        <p:nvSpPr>
          <p:cNvPr id="35" name="Rectangle 34"/>
          <p:cNvSpPr/>
          <p:nvPr userDrawn="1"/>
        </p:nvSpPr>
        <p:spPr>
          <a:xfrm>
            <a:off x="-1155700" y="2118378"/>
            <a:ext cx="797859" cy="2474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115:153:198</a:t>
            </a:r>
          </a:p>
        </p:txBody>
      </p:sp>
      <p:sp>
        <p:nvSpPr>
          <p:cNvPr id="36" name="Rectangle 35"/>
          <p:cNvSpPr/>
          <p:nvPr userDrawn="1"/>
        </p:nvSpPr>
        <p:spPr>
          <a:xfrm>
            <a:off x="-1155700" y="2369097"/>
            <a:ext cx="797859" cy="24742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7:133:73</a:t>
            </a:r>
          </a:p>
        </p:txBody>
      </p:sp>
      <p:sp>
        <p:nvSpPr>
          <p:cNvPr id="37" name="Rectangle 36"/>
          <p:cNvSpPr/>
          <p:nvPr userDrawn="1"/>
        </p:nvSpPr>
        <p:spPr>
          <a:xfrm>
            <a:off x="-1155700" y="2619816"/>
            <a:ext cx="797859" cy="2474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139:195:70</a:t>
            </a:r>
          </a:p>
        </p:txBody>
      </p:sp>
      <p:sp>
        <p:nvSpPr>
          <p:cNvPr id="59" name="Rectangle 58"/>
          <p:cNvSpPr/>
          <p:nvPr userDrawn="1"/>
        </p:nvSpPr>
        <p:spPr>
          <a:xfrm>
            <a:off x="-1155700" y="2870535"/>
            <a:ext cx="797859" cy="24742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246:127:38</a:t>
            </a:r>
          </a:p>
        </p:txBody>
      </p:sp>
      <p:sp>
        <p:nvSpPr>
          <p:cNvPr id="60" name="Rectangle 59"/>
          <p:cNvSpPr/>
          <p:nvPr userDrawn="1"/>
        </p:nvSpPr>
        <p:spPr>
          <a:xfrm>
            <a:off x="-1155700" y="3121254"/>
            <a:ext cx="797859" cy="247426"/>
          </a:xfrm>
          <a:prstGeom prst="rect">
            <a:avLst/>
          </a:prstGeom>
          <a:solidFill>
            <a:srgbClr val="BE323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190:50:50</a:t>
            </a:r>
          </a:p>
        </p:txBody>
      </p:sp>
      <p:sp>
        <p:nvSpPr>
          <p:cNvPr id="61" name="Rectangle 60"/>
          <p:cNvSpPr/>
          <p:nvPr userDrawn="1"/>
        </p:nvSpPr>
        <p:spPr>
          <a:xfrm>
            <a:off x="-1155700" y="3381177"/>
            <a:ext cx="797859" cy="2474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115:153:198</a:t>
            </a:r>
          </a:p>
        </p:txBody>
      </p:sp>
      <p:sp>
        <p:nvSpPr>
          <p:cNvPr id="62" name="Rectangle 61"/>
          <p:cNvSpPr/>
          <p:nvPr userDrawn="1"/>
        </p:nvSpPr>
        <p:spPr>
          <a:xfrm>
            <a:off x="-1994503" y="3381177"/>
            <a:ext cx="797859" cy="2474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chemeClr val="tx1"/>
                </a:solidFill>
              </a:rPr>
              <a:t>Hyperlink</a:t>
            </a:r>
          </a:p>
        </p:txBody>
      </p:sp>
    </p:spTree>
    <p:extLst>
      <p:ext uri="{BB962C8B-B14F-4D97-AF65-F5344CB8AC3E}">
        <p14:creationId xmlns:p14="http://schemas.microsoft.com/office/powerpoint/2010/main" val="6892512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09212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Title 4"/>
          <p:cNvSpPr>
            <a:spLocks noGrp="1"/>
          </p:cNvSpPr>
          <p:nvPr>
            <p:ph type="title" hasCustomPrompt="1"/>
          </p:nvPr>
        </p:nvSpPr>
        <p:spPr>
          <a:xfrm>
            <a:off x="1919288" y="435771"/>
            <a:ext cx="7734490" cy="430887"/>
          </a:xfrm>
        </p:spPr>
        <p:txBody>
          <a:bodyPr/>
          <a:lstStyle>
            <a:lvl1pPr>
              <a:defRPr>
                <a:solidFill>
                  <a:schemeClr val="accent1"/>
                </a:solidFill>
              </a:defRPr>
            </a:lvl1pPr>
          </a:lstStyle>
          <a:p>
            <a:r>
              <a:rPr lang="en-US" dirty="0" smtClean="0"/>
              <a:t>Heading</a:t>
            </a:r>
            <a:endParaRPr lang="en-US" dirty="0"/>
          </a:p>
        </p:txBody>
      </p:sp>
      <p:sp>
        <p:nvSpPr>
          <p:cNvPr id="8" name="Text Placeholder 12"/>
          <p:cNvSpPr>
            <a:spLocks noGrp="1"/>
          </p:cNvSpPr>
          <p:nvPr>
            <p:ph type="body" sz="quarter" idx="23" hasCustomPrompt="1"/>
          </p:nvPr>
        </p:nvSpPr>
        <p:spPr>
          <a:xfrm>
            <a:off x="1919288" y="866658"/>
            <a:ext cx="7734490" cy="276999"/>
          </a:xfrm>
          <a:prstGeom prst="rect">
            <a:avLst/>
          </a:prstGeom>
        </p:spPr>
        <p:txBody>
          <a:bodyPr wrap="square" lIns="0" rIns="0">
            <a:spAutoFit/>
          </a:bodyPr>
          <a:lstStyle>
            <a:lvl1pPr>
              <a:spcBef>
                <a:spcPts val="300"/>
              </a:spcBef>
              <a:defRPr sz="1800">
                <a:solidFill>
                  <a:schemeClr val="tx1">
                    <a:lumMod val="50000"/>
                    <a:lumOff val="50000"/>
                  </a:schemeClr>
                </a:solidFill>
                <a:latin typeface="+mj-lt"/>
              </a:defRPr>
            </a:lvl1pPr>
          </a:lstStyle>
          <a:p>
            <a:pPr lvl="0"/>
            <a:r>
              <a:rPr lang="en-US" dirty="0" smtClean="0"/>
              <a:t>Subheading</a:t>
            </a:r>
          </a:p>
        </p:txBody>
      </p:sp>
      <p:sp>
        <p:nvSpPr>
          <p:cNvPr id="9" name="Content Placeholder 3"/>
          <p:cNvSpPr>
            <a:spLocks noGrp="1"/>
          </p:cNvSpPr>
          <p:nvPr>
            <p:ph sz="quarter" idx="21"/>
          </p:nvPr>
        </p:nvSpPr>
        <p:spPr>
          <a:xfrm>
            <a:off x="515938" y="1752600"/>
            <a:ext cx="9137840" cy="4781950"/>
          </a:xfrm>
          <a:prstGeom prst="rect">
            <a:avLst/>
          </a:prstGeom>
        </p:spPr>
        <p:txBody>
          <a:bodyPr lIns="0" rIns="0"/>
          <a:lstStyle>
            <a:lvl1pPr>
              <a:defRPr sz="1600"/>
            </a:lvl1pPr>
            <a:lvl2pPr marL="228600" indent="-228600">
              <a:buClr>
                <a:schemeClr val="accent4"/>
              </a:buClr>
              <a:defRPr sz="1600"/>
            </a:lvl2pPr>
            <a:lvl3pPr marL="458788" indent="-230188">
              <a:defRPr sz="1400"/>
            </a:lvl3pPr>
            <a:lvl4pPr marL="688975" indent="-231775">
              <a:defRPr sz="1200"/>
            </a:lvl4pPr>
            <a:lvl5pPr marL="866775" indent="-17780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3"/>
          <p:cNvSpPr>
            <a:spLocks noGrp="1"/>
          </p:cNvSpPr>
          <p:nvPr>
            <p:ph type="sldNum" sz="quarter" idx="4"/>
          </p:nvPr>
        </p:nvSpPr>
        <p:spPr>
          <a:xfrm>
            <a:off x="9164369" y="7204075"/>
            <a:ext cx="581294" cy="414338"/>
          </a:xfrm>
          <a:prstGeom prst="rect">
            <a:avLst/>
          </a:prstGeom>
        </p:spPr>
        <p:txBody>
          <a:bodyPr vert="horz" lIns="91440" tIns="45720" rIns="91440" bIns="45720" rtlCol="0" anchor="ctr"/>
          <a:lstStyle>
            <a:lvl1pPr algn="r">
              <a:defRPr sz="1200">
                <a:solidFill>
                  <a:schemeClr val="tx1">
                    <a:tint val="75000"/>
                  </a:schemeClr>
                </a:solidFill>
              </a:defRPr>
            </a:lvl1pPr>
          </a:lstStyle>
          <a:p>
            <a:fld id="{1DE70449-937E-4F95-B0C9-4AFE11EE5F90}" type="slidenum">
              <a:rPr lang="en-US" smtClean="0"/>
              <a:t>‹#›</a:t>
            </a:fld>
            <a:endParaRPr lang="en-US" dirty="0"/>
          </a:p>
        </p:txBody>
      </p:sp>
    </p:spTree>
    <p:extLst>
      <p:ext uri="{BB962C8B-B14F-4D97-AF65-F5344CB8AC3E}">
        <p14:creationId xmlns:p14="http://schemas.microsoft.com/office/powerpoint/2010/main" val="3189094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ew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691" y="1848250"/>
            <a:ext cx="9144000" cy="4572000"/>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Text Placeholder 14"/>
          <p:cNvSpPr>
            <a:spLocks noGrp="1"/>
          </p:cNvSpPr>
          <p:nvPr>
            <p:ph type="body" sz="quarter" idx="20" hasCustomPrompt="1"/>
          </p:nvPr>
        </p:nvSpPr>
        <p:spPr>
          <a:xfrm>
            <a:off x="509588" y="6420250"/>
            <a:ext cx="9144000" cy="307777"/>
          </a:xfrm>
        </p:spPr>
        <p:txBody>
          <a:bodyPr tIns="137160" bIns="45720" anchor="b" anchorCtr="0">
            <a:spAutoFit/>
          </a:bodyPr>
          <a:lstStyle>
            <a:lvl1pPr marL="171450" indent="-171450">
              <a:buFont typeface="+mj-lt"/>
              <a:buAutoNum type="arabicPeriod"/>
              <a:defRPr sz="800" i="1">
                <a:solidFill>
                  <a:schemeClr val="tx1"/>
                </a:solidFill>
                <a:latin typeface="+mj-lt"/>
              </a:defRPr>
            </a:lvl1pPr>
          </a:lstStyle>
          <a:p>
            <a:pPr lvl="0"/>
            <a:r>
              <a:rPr lang="en-US" dirty="0" smtClean="0"/>
              <a:t>[Footnote]</a:t>
            </a:r>
            <a:endParaRPr lang="en-US" dirty="0"/>
          </a:p>
        </p:txBody>
      </p:sp>
      <p:sp>
        <p:nvSpPr>
          <p:cNvPr id="7" name="Text Placeholder 12"/>
          <p:cNvSpPr>
            <a:spLocks noGrp="1"/>
          </p:cNvSpPr>
          <p:nvPr>
            <p:ph type="body" sz="quarter" idx="21" hasCustomPrompt="1"/>
          </p:nvPr>
        </p:nvSpPr>
        <p:spPr>
          <a:xfrm>
            <a:off x="1543049" y="866658"/>
            <a:ext cx="8109641" cy="276999"/>
          </a:xfrm>
        </p:spPr>
        <p:txBody>
          <a:bodyPr wrap="square">
            <a:spAutoFit/>
          </a:bodyPr>
          <a:lstStyle>
            <a:lvl1pPr>
              <a:spcBef>
                <a:spcPts val="300"/>
              </a:spcBef>
              <a:defRPr sz="1800">
                <a:solidFill>
                  <a:schemeClr val="tx1">
                    <a:lumMod val="50000"/>
                    <a:lumOff val="50000"/>
                  </a:schemeClr>
                </a:solidFill>
                <a:latin typeface="+mj-lt"/>
              </a:defRPr>
            </a:lvl1pPr>
          </a:lstStyle>
          <a:p>
            <a:pPr lvl="0"/>
            <a:r>
              <a:rPr lang="en-US" dirty="0" smtClean="0"/>
              <a:t>Subheading</a:t>
            </a:r>
          </a:p>
        </p:txBody>
      </p:sp>
      <p:sp>
        <p:nvSpPr>
          <p:cNvPr id="5" name="Title 4"/>
          <p:cNvSpPr>
            <a:spLocks noGrp="1"/>
          </p:cNvSpPr>
          <p:nvPr>
            <p:ph type="title" hasCustomPrompt="1"/>
          </p:nvPr>
        </p:nvSpPr>
        <p:spPr/>
        <p:txBody>
          <a:bodyPr/>
          <a:lstStyle>
            <a:lvl1pPr>
              <a:defRPr/>
            </a:lvl1pPr>
          </a:lstStyle>
          <a:p>
            <a:r>
              <a:rPr lang="en-US" dirty="0" smtClean="0"/>
              <a:t>Heading</a:t>
            </a:r>
            <a:endParaRPr lang="en-US" dirty="0"/>
          </a:p>
        </p:txBody>
      </p:sp>
    </p:spTree>
    <p:extLst>
      <p:ext uri="{BB962C8B-B14F-4D97-AF65-F5344CB8AC3E}">
        <p14:creationId xmlns:p14="http://schemas.microsoft.com/office/powerpoint/2010/main" val="162566637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Column Text">
    <p:spTree>
      <p:nvGrpSpPr>
        <p:cNvPr id="1" name=""/>
        <p:cNvGrpSpPr/>
        <p:nvPr/>
      </p:nvGrpSpPr>
      <p:grpSpPr>
        <a:xfrm>
          <a:off x="0" y="0"/>
          <a:ext cx="0" cy="0"/>
          <a:chOff x="0" y="0"/>
          <a:chExt cx="0" cy="0"/>
        </a:xfrm>
      </p:grpSpPr>
      <p:sp>
        <p:nvSpPr>
          <p:cNvPr id="6" name="Text Placeholder 14"/>
          <p:cNvSpPr>
            <a:spLocks noGrp="1"/>
          </p:cNvSpPr>
          <p:nvPr>
            <p:ph type="body" sz="quarter" idx="20" hasCustomPrompt="1"/>
          </p:nvPr>
        </p:nvSpPr>
        <p:spPr>
          <a:xfrm>
            <a:off x="512763" y="6420250"/>
            <a:ext cx="9140825" cy="307777"/>
          </a:xfrm>
        </p:spPr>
        <p:txBody>
          <a:bodyPr tIns="137160" bIns="45720" anchor="b" anchorCtr="0">
            <a:spAutoFit/>
          </a:bodyPr>
          <a:lstStyle>
            <a:lvl1pPr marL="171450" indent="-171450">
              <a:buFont typeface="+mj-lt"/>
              <a:buAutoNum type="arabicPeriod"/>
              <a:defRPr sz="800" i="1">
                <a:solidFill>
                  <a:schemeClr val="tx1"/>
                </a:solidFill>
                <a:latin typeface="+mj-lt"/>
              </a:defRPr>
            </a:lvl1pPr>
          </a:lstStyle>
          <a:p>
            <a:pPr lvl="0"/>
            <a:r>
              <a:rPr lang="en-US" dirty="0" smtClean="0"/>
              <a:t>[Footnote]</a:t>
            </a:r>
            <a:endParaRPr lang="en-US" dirty="0"/>
          </a:p>
        </p:txBody>
      </p:sp>
      <p:sp>
        <p:nvSpPr>
          <p:cNvPr id="10" name="Text Placeholder 12"/>
          <p:cNvSpPr>
            <a:spLocks noGrp="1"/>
          </p:cNvSpPr>
          <p:nvPr>
            <p:ph type="body" sz="quarter" idx="21" hasCustomPrompt="1"/>
          </p:nvPr>
        </p:nvSpPr>
        <p:spPr>
          <a:xfrm>
            <a:off x="1543050" y="866658"/>
            <a:ext cx="8110538" cy="276999"/>
          </a:xfrm>
        </p:spPr>
        <p:txBody>
          <a:bodyPr wrap="square">
            <a:spAutoFit/>
          </a:bodyPr>
          <a:lstStyle>
            <a:lvl1pPr>
              <a:spcBef>
                <a:spcPts val="300"/>
              </a:spcBef>
              <a:defRPr sz="1800">
                <a:solidFill>
                  <a:schemeClr val="tx1">
                    <a:lumMod val="50000"/>
                    <a:lumOff val="50000"/>
                  </a:schemeClr>
                </a:solidFill>
                <a:latin typeface="+mj-lt"/>
              </a:defRPr>
            </a:lvl1pPr>
          </a:lstStyle>
          <a:p>
            <a:pPr lvl="0"/>
            <a:r>
              <a:rPr lang="en-US" dirty="0" smtClean="0"/>
              <a:t>Subheading</a:t>
            </a:r>
          </a:p>
        </p:txBody>
      </p:sp>
      <p:sp>
        <p:nvSpPr>
          <p:cNvPr id="11" name="Content Placeholder 2"/>
          <p:cNvSpPr>
            <a:spLocks noGrp="1"/>
          </p:cNvSpPr>
          <p:nvPr>
            <p:ph idx="1"/>
          </p:nvPr>
        </p:nvSpPr>
        <p:spPr>
          <a:xfrm>
            <a:off x="508691" y="1848250"/>
            <a:ext cx="4480560" cy="4572000"/>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5" name="Content Placeholder 2"/>
          <p:cNvSpPr>
            <a:spLocks noGrp="1"/>
          </p:cNvSpPr>
          <p:nvPr>
            <p:ph idx="22"/>
          </p:nvPr>
        </p:nvSpPr>
        <p:spPr>
          <a:xfrm>
            <a:off x="5173218" y="1849024"/>
            <a:ext cx="4480560" cy="4572000"/>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10689721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9" name="Rectangle 8"/>
          <p:cNvSpPr/>
          <p:nvPr userDrawn="1"/>
        </p:nvSpPr>
        <p:spPr>
          <a:xfrm>
            <a:off x="228600" y="228600"/>
            <a:ext cx="9601200" cy="730899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057276" y="2472817"/>
            <a:ext cx="8291057" cy="1501673"/>
          </a:xfrm>
          <a:prstGeom prst="rect">
            <a:avLst/>
          </a:prstGeom>
          <a:noFill/>
        </p:spPr>
        <p:txBody>
          <a:bodyPr lIns="0" tIns="0" rIns="182880" bIns="27432" anchor="b" anchorCtr="0">
            <a:normAutofit/>
          </a:bodyPr>
          <a:lstStyle>
            <a:lvl1pPr marL="457200" indent="-457200" algn="l">
              <a:tabLst>
                <a:tab pos="2286000" algn="l"/>
              </a:tabLst>
              <a:defRPr sz="2800" b="1" cap="none" baseline="0">
                <a:solidFill>
                  <a:schemeClr val="accent1"/>
                </a:solidFill>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057276" y="4067024"/>
            <a:ext cx="8291513" cy="456752"/>
          </a:xfrm>
          <a:prstGeom prst="rect">
            <a:avLst/>
          </a:prstGeom>
        </p:spPr>
        <p:txBody>
          <a:bodyPr wrap="none" lIns="0" tIns="0" rIns="0" bIns="0">
            <a:noAutofit/>
          </a:bodyPr>
          <a:lstStyle>
            <a:lvl1pPr marL="0" indent="0" algn="l">
              <a:buNone/>
              <a:defRPr lang="en-US" sz="1800" b="0" kern="1200" dirty="0">
                <a:solidFill>
                  <a:schemeClr val="tx1">
                    <a:lumMod val="50000"/>
                    <a:lumOff val="50000"/>
                  </a:schemeClr>
                </a:solidFill>
                <a:latin typeface="+mj-lt"/>
                <a:ea typeface="+mj-ea"/>
                <a:cs typeface="+mj-cs"/>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pPr marL="0" marR="0" lvl="0" indent="0" algn="l" defTabSz="1018824" rtl="0" eaLnBrk="1" fontAlgn="auto" latinLnBrk="0" hangingPunct="1">
              <a:lnSpc>
                <a:spcPct val="100000"/>
              </a:lnSpc>
              <a:spcBef>
                <a:spcPct val="0"/>
              </a:spcBef>
              <a:spcAft>
                <a:spcPts val="0"/>
              </a:spcAft>
              <a:buClrTx/>
              <a:buSzTx/>
              <a:buFontTx/>
              <a:buNone/>
              <a:tabLst/>
              <a:defRPr/>
            </a:pPr>
            <a:r>
              <a:rPr lang="en-US" smtClean="0"/>
              <a:t>Click to edit Master subtitle style</a:t>
            </a:r>
            <a:endParaRPr lang="en-US" dirty="0"/>
          </a:p>
        </p:txBody>
      </p:sp>
      <p:sp>
        <p:nvSpPr>
          <p:cNvPr id="6" name="TextBox 5"/>
          <p:cNvSpPr txBox="1"/>
          <p:nvPr userDrawn="1"/>
        </p:nvSpPr>
        <p:spPr>
          <a:xfrm>
            <a:off x="9482258" y="7269368"/>
            <a:ext cx="171521" cy="169277"/>
          </a:xfrm>
          <a:prstGeom prst="rect">
            <a:avLst/>
          </a:prstGeom>
          <a:noFill/>
        </p:spPr>
        <p:txBody>
          <a:bodyPr wrap="none" lIns="0" tIns="0" rIns="0" bIns="0"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fld id="{3F96E720-DFF6-4F66-82A9-1D954C345FA4}" type="slidenum">
              <a:rPr kumimoji="0" lang="en-US" sz="1100" b="0" i="0" u="none" strike="noStrike" kern="0" cap="none" spc="0" normalizeH="0" baseline="0" noProof="0" smtClean="0">
                <a:ln>
                  <a:noFill/>
                </a:ln>
                <a:solidFill>
                  <a:schemeClr val="tx1"/>
                </a:solidFill>
                <a:effectLst/>
                <a:uLnTx/>
                <a:uFillTx/>
                <a:latin typeface="+mj-lt"/>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lang="en-US" sz="1100" b="0" i="0" u="none" strike="noStrike" kern="0" cap="none" spc="0" normalizeH="0" baseline="0" noProof="0" dirty="0">
              <a:ln>
                <a:noFill/>
              </a:ln>
              <a:solidFill>
                <a:schemeClr val="tx1"/>
              </a:solidFill>
              <a:effectLst/>
              <a:uLnTx/>
              <a:uFillTx/>
              <a:latin typeface="+mj-lt"/>
            </a:endParaRPr>
          </a:p>
        </p:txBody>
      </p:sp>
      <p:sp>
        <p:nvSpPr>
          <p:cNvPr id="16" name="Rectangle 15"/>
          <p:cNvSpPr/>
          <p:nvPr userDrawn="1"/>
        </p:nvSpPr>
        <p:spPr>
          <a:xfrm>
            <a:off x="-1155700" y="1366221"/>
            <a:ext cx="797859" cy="247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0:53:95</a:t>
            </a:r>
          </a:p>
        </p:txBody>
      </p:sp>
      <p:sp>
        <p:nvSpPr>
          <p:cNvPr id="17" name="Rectangle 16"/>
          <p:cNvSpPr/>
          <p:nvPr userDrawn="1"/>
        </p:nvSpPr>
        <p:spPr>
          <a:xfrm>
            <a:off x="-1155700" y="1616940"/>
            <a:ext cx="797859" cy="2474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172:212:241</a:t>
            </a:r>
          </a:p>
        </p:txBody>
      </p:sp>
      <p:sp>
        <p:nvSpPr>
          <p:cNvPr id="18" name="Rectangle 17"/>
          <p:cNvSpPr/>
          <p:nvPr userDrawn="1"/>
        </p:nvSpPr>
        <p:spPr>
          <a:xfrm>
            <a:off x="-1155700" y="1867659"/>
            <a:ext cx="797859" cy="24742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165:165:165</a:t>
            </a:r>
          </a:p>
        </p:txBody>
      </p:sp>
      <p:sp>
        <p:nvSpPr>
          <p:cNvPr id="19" name="Rectangle 18"/>
          <p:cNvSpPr/>
          <p:nvPr userDrawn="1"/>
        </p:nvSpPr>
        <p:spPr>
          <a:xfrm>
            <a:off x="-1155700" y="2118378"/>
            <a:ext cx="797859" cy="2474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115:153:198</a:t>
            </a:r>
          </a:p>
        </p:txBody>
      </p:sp>
      <p:sp>
        <p:nvSpPr>
          <p:cNvPr id="20" name="Rectangle 19"/>
          <p:cNvSpPr/>
          <p:nvPr userDrawn="1"/>
        </p:nvSpPr>
        <p:spPr>
          <a:xfrm>
            <a:off x="-1155700" y="2369097"/>
            <a:ext cx="797859" cy="24742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7:133:73</a:t>
            </a:r>
          </a:p>
        </p:txBody>
      </p:sp>
      <p:sp>
        <p:nvSpPr>
          <p:cNvPr id="21" name="Rectangle 20"/>
          <p:cNvSpPr/>
          <p:nvPr userDrawn="1"/>
        </p:nvSpPr>
        <p:spPr>
          <a:xfrm>
            <a:off x="-1155700" y="2619816"/>
            <a:ext cx="797859" cy="2474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139:195:70</a:t>
            </a:r>
          </a:p>
        </p:txBody>
      </p:sp>
      <p:sp>
        <p:nvSpPr>
          <p:cNvPr id="22" name="Rectangle 21"/>
          <p:cNvSpPr/>
          <p:nvPr userDrawn="1"/>
        </p:nvSpPr>
        <p:spPr>
          <a:xfrm>
            <a:off x="-1155700" y="2870535"/>
            <a:ext cx="797859" cy="24742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246:127:38</a:t>
            </a:r>
          </a:p>
        </p:txBody>
      </p:sp>
      <p:sp>
        <p:nvSpPr>
          <p:cNvPr id="23" name="Rectangle 22"/>
          <p:cNvSpPr/>
          <p:nvPr userDrawn="1"/>
        </p:nvSpPr>
        <p:spPr>
          <a:xfrm>
            <a:off x="-1155700" y="3121254"/>
            <a:ext cx="797859" cy="247426"/>
          </a:xfrm>
          <a:prstGeom prst="rect">
            <a:avLst/>
          </a:prstGeom>
          <a:solidFill>
            <a:srgbClr val="BE323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190:50:50</a:t>
            </a:r>
          </a:p>
        </p:txBody>
      </p:sp>
      <p:sp>
        <p:nvSpPr>
          <p:cNvPr id="24" name="Rectangle 23"/>
          <p:cNvSpPr/>
          <p:nvPr userDrawn="1"/>
        </p:nvSpPr>
        <p:spPr>
          <a:xfrm>
            <a:off x="-1155700" y="3381177"/>
            <a:ext cx="797859" cy="2474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115:153:198</a:t>
            </a:r>
          </a:p>
        </p:txBody>
      </p:sp>
      <p:sp>
        <p:nvSpPr>
          <p:cNvPr id="25" name="Rectangle 24"/>
          <p:cNvSpPr/>
          <p:nvPr userDrawn="1"/>
        </p:nvSpPr>
        <p:spPr>
          <a:xfrm>
            <a:off x="-1994503" y="3381177"/>
            <a:ext cx="797859" cy="2474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chemeClr val="tx1"/>
                </a:solidFill>
              </a:rPr>
              <a:t>Hyperlink</a:t>
            </a:r>
          </a:p>
        </p:txBody>
      </p:sp>
    </p:spTree>
    <p:extLst>
      <p:ext uri="{BB962C8B-B14F-4D97-AF65-F5344CB8AC3E}">
        <p14:creationId xmlns:p14="http://schemas.microsoft.com/office/powerpoint/2010/main" val="393872003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with Chart">
    <p:spTree>
      <p:nvGrpSpPr>
        <p:cNvPr id="1" name=""/>
        <p:cNvGrpSpPr/>
        <p:nvPr/>
      </p:nvGrpSpPr>
      <p:grpSpPr>
        <a:xfrm>
          <a:off x="0" y="0"/>
          <a:ext cx="0" cy="0"/>
          <a:chOff x="0" y="0"/>
          <a:chExt cx="0" cy="0"/>
        </a:xfrm>
      </p:grpSpPr>
      <p:sp>
        <p:nvSpPr>
          <p:cNvPr id="16" name="Text Placeholder 15"/>
          <p:cNvSpPr>
            <a:spLocks noGrp="1"/>
          </p:cNvSpPr>
          <p:nvPr>
            <p:ph type="body" sz="quarter" idx="15"/>
          </p:nvPr>
        </p:nvSpPr>
        <p:spPr>
          <a:xfrm>
            <a:off x="512064" y="1848250"/>
            <a:ext cx="4478274" cy="4572000"/>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8" name="Text Placeholder 17"/>
          <p:cNvSpPr>
            <a:spLocks noGrp="1"/>
          </p:cNvSpPr>
          <p:nvPr>
            <p:ph type="body" sz="quarter" idx="16" hasCustomPrompt="1"/>
          </p:nvPr>
        </p:nvSpPr>
        <p:spPr>
          <a:xfrm>
            <a:off x="5173218" y="1848250"/>
            <a:ext cx="4480560" cy="276999"/>
          </a:xfrm>
          <a:prstGeom prst="rect">
            <a:avLst/>
          </a:prstGeom>
          <a:noFill/>
          <a:ln>
            <a:noFill/>
          </a:ln>
        </p:spPr>
        <p:txBody>
          <a:bodyPr wrap="square" lIns="137160" tIns="45720" rIns="137160" bIns="45720" anchor="t" anchorCtr="0">
            <a:spAutoFit/>
          </a:bodyPr>
          <a:lstStyle>
            <a:lvl1pPr marL="0" indent="0" algn="ctr" rtl="0" eaLnBrk="1" fontAlgn="base" hangingPunct="1">
              <a:spcBef>
                <a:spcPts val="1000"/>
              </a:spcBef>
              <a:spcAft>
                <a:spcPts val="0"/>
              </a:spcAft>
              <a:buClr>
                <a:schemeClr val="accent2"/>
              </a:buClr>
              <a:buFont typeface="Wingdings" pitchFamily="2" charset="2"/>
              <a:buNone/>
              <a:defRPr lang="en-US" sz="1200" b="1" dirty="0" smtClean="0">
                <a:solidFill>
                  <a:schemeClr val="tx1"/>
                </a:solidFill>
                <a:latin typeface="+mj-lt"/>
                <a:ea typeface="+mn-ea"/>
                <a:cs typeface="+mn-cs"/>
              </a:defRPr>
            </a:lvl1pPr>
          </a:lstStyle>
          <a:p>
            <a:pPr lvl="0"/>
            <a:r>
              <a:rPr lang="en-US" dirty="0" smtClean="0"/>
              <a:t>Title</a:t>
            </a:r>
          </a:p>
        </p:txBody>
      </p:sp>
      <p:sp>
        <p:nvSpPr>
          <p:cNvPr id="14" name="Content Placeholder 13"/>
          <p:cNvSpPr>
            <a:spLocks noGrp="1"/>
          </p:cNvSpPr>
          <p:nvPr>
            <p:ph sz="quarter" idx="14"/>
          </p:nvPr>
        </p:nvSpPr>
        <p:spPr>
          <a:xfrm>
            <a:off x="5173218" y="2156027"/>
            <a:ext cx="4480560" cy="4264224"/>
          </a:xfrm>
          <a:prstGeom prst="rect">
            <a:avLst/>
          </a:prstGeom>
          <a:ln w="9525">
            <a:noFill/>
          </a:ln>
        </p:spPr>
        <p:txBody>
          <a:bodyPr lIns="0" tIns="91440" rIns="0" b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9" name="Text Placeholder 14"/>
          <p:cNvSpPr>
            <a:spLocks noGrp="1"/>
          </p:cNvSpPr>
          <p:nvPr>
            <p:ph type="body" sz="quarter" idx="20" hasCustomPrompt="1"/>
          </p:nvPr>
        </p:nvSpPr>
        <p:spPr>
          <a:xfrm>
            <a:off x="512763" y="6420250"/>
            <a:ext cx="9140825" cy="307777"/>
          </a:xfrm>
        </p:spPr>
        <p:txBody>
          <a:bodyPr tIns="137160" bIns="45720" anchor="b" anchorCtr="0">
            <a:spAutoFit/>
          </a:bodyPr>
          <a:lstStyle>
            <a:lvl1pPr marL="171450" indent="-171450">
              <a:buFont typeface="+mj-lt"/>
              <a:buAutoNum type="arabicPeriod"/>
              <a:defRPr sz="800" i="1">
                <a:solidFill>
                  <a:schemeClr val="tx1"/>
                </a:solidFill>
                <a:latin typeface="+mj-lt"/>
              </a:defRPr>
            </a:lvl1pPr>
          </a:lstStyle>
          <a:p>
            <a:pPr lvl="0"/>
            <a:r>
              <a:rPr lang="en-US" dirty="0" smtClean="0"/>
              <a:t>[Footnote]</a:t>
            </a:r>
            <a:endParaRPr lang="en-US" dirty="0"/>
          </a:p>
        </p:txBody>
      </p:sp>
      <p:sp>
        <p:nvSpPr>
          <p:cNvPr id="9" name="Text Placeholder 12"/>
          <p:cNvSpPr>
            <a:spLocks noGrp="1"/>
          </p:cNvSpPr>
          <p:nvPr>
            <p:ph type="body" sz="quarter" idx="21" hasCustomPrompt="1"/>
          </p:nvPr>
        </p:nvSpPr>
        <p:spPr>
          <a:xfrm>
            <a:off x="1543050" y="866658"/>
            <a:ext cx="8110538" cy="276999"/>
          </a:xfrm>
        </p:spPr>
        <p:txBody>
          <a:bodyPr wrap="square">
            <a:spAutoFit/>
          </a:bodyPr>
          <a:lstStyle>
            <a:lvl1pPr>
              <a:spcBef>
                <a:spcPts val="300"/>
              </a:spcBef>
              <a:defRPr sz="1800">
                <a:solidFill>
                  <a:schemeClr val="tx1">
                    <a:lumMod val="50000"/>
                    <a:lumOff val="50000"/>
                  </a:schemeClr>
                </a:solidFill>
                <a:latin typeface="+mj-lt"/>
              </a:defRPr>
            </a:lvl1pPr>
          </a:lstStyle>
          <a:p>
            <a:pPr lvl="0"/>
            <a:r>
              <a:rPr lang="en-US" dirty="0" smtClean="0"/>
              <a:t>Subheading</a:t>
            </a:r>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00883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Chart">
    <p:spTree>
      <p:nvGrpSpPr>
        <p:cNvPr id="1" name=""/>
        <p:cNvGrpSpPr/>
        <p:nvPr/>
      </p:nvGrpSpPr>
      <p:grpSpPr>
        <a:xfrm>
          <a:off x="0" y="0"/>
          <a:ext cx="0" cy="0"/>
          <a:chOff x="0" y="0"/>
          <a:chExt cx="0" cy="0"/>
        </a:xfrm>
      </p:grpSpPr>
      <p:sp>
        <p:nvSpPr>
          <p:cNvPr id="9" name="Text Placeholder 17"/>
          <p:cNvSpPr>
            <a:spLocks noGrp="1"/>
          </p:cNvSpPr>
          <p:nvPr>
            <p:ph type="body" sz="quarter" idx="23" hasCustomPrompt="1"/>
          </p:nvPr>
        </p:nvSpPr>
        <p:spPr>
          <a:xfrm>
            <a:off x="512763" y="1848250"/>
            <a:ext cx="4480560" cy="276999"/>
          </a:xfrm>
          <a:prstGeom prst="rect">
            <a:avLst/>
          </a:prstGeom>
          <a:noFill/>
          <a:ln>
            <a:noFill/>
          </a:ln>
        </p:spPr>
        <p:txBody>
          <a:bodyPr wrap="square" lIns="137160" tIns="45720" rIns="137160" bIns="45720" anchor="t" anchorCtr="0">
            <a:spAutoFit/>
          </a:bodyPr>
          <a:lstStyle>
            <a:lvl1pPr marL="0" indent="0" algn="ctr" rtl="0" eaLnBrk="1" fontAlgn="base" hangingPunct="1">
              <a:spcBef>
                <a:spcPts val="1000"/>
              </a:spcBef>
              <a:spcAft>
                <a:spcPts val="0"/>
              </a:spcAft>
              <a:buClr>
                <a:schemeClr val="accent2"/>
              </a:buClr>
              <a:buFont typeface="Wingdings" pitchFamily="2" charset="2"/>
              <a:buNone/>
              <a:defRPr lang="en-US" sz="1200" b="1" dirty="0" smtClean="0">
                <a:solidFill>
                  <a:schemeClr val="tx1"/>
                </a:solidFill>
                <a:latin typeface="+mj-lt"/>
                <a:ea typeface="+mn-ea"/>
                <a:cs typeface="+mn-cs"/>
              </a:defRPr>
            </a:lvl1pPr>
          </a:lstStyle>
          <a:p>
            <a:pPr lvl="0"/>
            <a:r>
              <a:rPr lang="en-US" dirty="0" smtClean="0"/>
              <a:t>Title</a:t>
            </a:r>
          </a:p>
        </p:txBody>
      </p:sp>
      <p:sp>
        <p:nvSpPr>
          <p:cNvPr id="8" name="Content Placeholder 13"/>
          <p:cNvSpPr>
            <a:spLocks noGrp="1"/>
          </p:cNvSpPr>
          <p:nvPr>
            <p:ph sz="quarter" idx="22"/>
          </p:nvPr>
        </p:nvSpPr>
        <p:spPr>
          <a:xfrm>
            <a:off x="512763" y="2156027"/>
            <a:ext cx="4480560" cy="4264224"/>
          </a:xfrm>
          <a:prstGeom prst="rect">
            <a:avLst/>
          </a:prstGeom>
          <a:ln w="9525">
            <a:noFill/>
          </a:ln>
        </p:spPr>
        <p:txBody>
          <a:bodyPr lIns="0" tIns="91440" rIns="0" b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8" name="Text Placeholder 17"/>
          <p:cNvSpPr>
            <a:spLocks noGrp="1"/>
          </p:cNvSpPr>
          <p:nvPr>
            <p:ph type="body" sz="quarter" idx="16" hasCustomPrompt="1"/>
          </p:nvPr>
        </p:nvSpPr>
        <p:spPr>
          <a:xfrm>
            <a:off x="5173218" y="1848250"/>
            <a:ext cx="4480560" cy="276999"/>
          </a:xfrm>
          <a:prstGeom prst="rect">
            <a:avLst/>
          </a:prstGeom>
          <a:noFill/>
          <a:ln>
            <a:noFill/>
          </a:ln>
        </p:spPr>
        <p:txBody>
          <a:bodyPr wrap="square" lIns="137160" tIns="45720" rIns="137160" bIns="45720" anchor="t" anchorCtr="0">
            <a:spAutoFit/>
          </a:bodyPr>
          <a:lstStyle>
            <a:lvl1pPr marL="0" indent="0" algn="ctr" rtl="0" eaLnBrk="1" fontAlgn="base" hangingPunct="1">
              <a:spcBef>
                <a:spcPts val="1000"/>
              </a:spcBef>
              <a:spcAft>
                <a:spcPts val="0"/>
              </a:spcAft>
              <a:buClr>
                <a:schemeClr val="accent2"/>
              </a:buClr>
              <a:buFont typeface="Wingdings" pitchFamily="2" charset="2"/>
              <a:buNone/>
              <a:defRPr lang="en-US" sz="1200" b="1" dirty="0" smtClean="0">
                <a:solidFill>
                  <a:schemeClr val="tx1"/>
                </a:solidFill>
                <a:latin typeface="+mj-lt"/>
                <a:ea typeface="+mn-ea"/>
                <a:cs typeface="+mn-cs"/>
              </a:defRPr>
            </a:lvl1pPr>
          </a:lstStyle>
          <a:p>
            <a:pPr lvl="0"/>
            <a:r>
              <a:rPr lang="en-US" dirty="0" smtClean="0"/>
              <a:t>Title</a:t>
            </a:r>
          </a:p>
        </p:txBody>
      </p:sp>
      <p:sp>
        <p:nvSpPr>
          <p:cNvPr id="14" name="Content Placeholder 13"/>
          <p:cNvSpPr>
            <a:spLocks noGrp="1"/>
          </p:cNvSpPr>
          <p:nvPr>
            <p:ph sz="quarter" idx="14"/>
          </p:nvPr>
        </p:nvSpPr>
        <p:spPr>
          <a:xfrm>
            <a:off x="5173218" y="2156027"/>
            <a:ext cx="4480560" cy="4264224"/>
          </a:xfrm>
          <a:prstGeom prst="rect">
            <a:avLst/>
          </a:prstGeom>
          <a:ln w="9525">
            <a:noFill/>
          </a:ln>
        </p:spPr>
        <p:txBody>
          <a:bodyPr lIns="0" tIns="91440" rIns="0" b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9" name="Text Placeholder 14"/>
          <p:cNvSpPr>
            <a:spLocks noGrp="1"/>
          </p:cNvSpPr>
          <p:nvPr>
            <p:ph type="body" sz="quarter" idx="20" hasCustomPrompt="1"/>
          </p:nvPr>
        </p:nvSpPr>
        <p:spPr>
          <a:xfrm>
            <a:off x="512763" y="6420250"/>
            <a:ext cx="9140825" cy="307777"/>
          </a:xfrm>
        </p:spPr>
        <p:txBody>
          <a:bodyPr tIns="137160" bIns="45720" anchor="b" anchorCtr="0">
            <a:spAutoFit/>
          </a:bodyPr>
          <a:lstStyle>
            <a:lvl1pPr marL="171450" indent="-171450">
              <a:buFont typeface="+mj-lt"/>
              <a:buAutoNum type="arabicPeriod"/>
              <a:defRPr sz="800" i="1">
                <a:solidFill>
                  <a:schemeClr val="tx1"/>
                </a:solidFill>
                <a:latin typeface="+mj-lt"/>
              </a:defRPr>
            </a:lvl1pPr>
          </a:lstStyle>
          <a:p>
            <a:pPr lvl="0"/>
            <a:r>
              <a:rPr lang="en-US" dirty="0" smtClean="0"/>
              <a:t>[Footnote]</a:t>
            </a:r>
            <a:endParaRPr lang="en-US" dirty="0"/>
          </a:p>
        </p:txBody>
      </p:sp>
      <p:sp>
        <p:nvSpPr>
          <p:cNvPr id="11" name="Text Placeholder 12"/>
          <p:cNvSpPr>
            <a:spLocks noGrp="1"/>
          </p:cNvSpPr>
          <p:nvPr>
            <p:ph type="body" sz="quarter" idx="21" hasCustomPrompt="1"/>
          </p:nvPr>
        </p:nvSpPr>
        <p:spPr>
          <a:xfrm>
            <a:off x="1543240" y="866658"/>
            <a:ext cx="8110538" cy="276999"/>
          </a:xfrm>
        </p:spPr>
        <p:txBody>
          <a:bodyPr wrap="square">
            <a:spAutoFit/>
          </a:bodyPr>
          <a:lstStyle>
            <a:lvl1pPr>
              <a:spcBef>
                <a:spcPts val="300"/>
              </a:spcBef>
              <a:defRPr sz="1800">
                <a:solidFill>
                  <a:schemeClr val="tx1">
                    <a:lumMod val="50000"/>
                    <a:lumOff val="50000"/>
                  </a:schemeClr>
                </a:solidFill>
                <a:latin typeface="+mj-lt"/>
              </a:defRPr>
            </a:lvl1pPr>
          </a:lstStyle>
          <a:p>
            <a:pPr lvl="0"/>
            <a:r>
              <a:rPr lang="en-US" dirty="0" smtClean="0"/>
              <a:t>Subheading</a:t>
            </a:r>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606644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Chart">
    <p:spTree>
      <p:nvGrpSpPr>
        <p:cNvPr id="1" name=""/>
        <p:cNvGrpSpPr/>
        <p:nvPr/>
      </p:nvGrpSpPr>
      <p:grpSpPr>
        <a:xfrm>
          <a:off x="0" y="0"/>
          <a:ext cx="0" cy="0"/>
          <a:chOff x="0" y="0"/>
          <a:chExt cx="0" cy="0"/>
        </a:xfrm>
      </p:grpSpPr>
      <p:sp>
        <p:nvSpPr>
          <p:cNvPr id="9" name="Text Placeholder 17"/>
          <p:cNvSpPr>
            <a:spLocks noGrp="1"/>
          </p:cNvSpPr>
          <p:nvPr>
            <p:ph type="body" sz="quarter" idx="18" hasCustomPrompt="1"/>
          </p:nvPr>
        </p:nvSpPr>
        <p:spPr>
          <a:xfrm>
            <a:off x="509778" y="1848250"/>
            <a:ext cx="4480560" cy="276999"/>
          </a:xfrm>
          <a:prstGeom prst="rect">
            <a:avLst/>
          </a:prstGeom>
          <a:noFill/>
          <a:ln>
            <a:noFill/>
          </a:ln>
        </p:spPr>
        <p:txBody>
          <a:bodyPr wrap="square" lIns="137160" tIns="45720" rIns="137160" bIns="45720" anchor="t" anchorCtr="0">
            <a:spAutoFit/>
          </a:bodyPr>
          <a:lstStyle>
            <a:lvl1pPr marL="0" indent="0" algn="ctr" rtl="0" eaLnBrk="1" fontAlgn="base" hangingPunct="1">
              <a:spcBef>
                <a:spcPts val="1000"/>
              </a:spcBef>
              <a:spcAft>
                <a:spcPts val="0"/>
              </a:spcAft>
              <a:buClr>
                <a:schemeClr val="accent2"/>
              </a:buClr>
              <a:buFont typeface="Wingdings" pitchFamily="2" charset="2"/>
              <a:buNone/>
              <a:defRPr lang="en-US" sz="1200" b="1" dirty="0" smtClean="0">
                <a:solidFill>
                  <a:schemeClr val="tx1"/>
                </a:solidFill>
                <a:latin typeface="+mj-lt"/>
                <a:ea typeface="+mn-ea"/>
                <a:cs typeface="+mn-cs"/>
              </a:defRPr>
            </a:lvl1pPr>
          </a:lstStyle>
          <a:p>
            <a:pPr lvl="0"/>
            <a:r>
              <a:rPr lang="en-US" dirty="0" smtClean="0"/>
              <a:t>Title</a:t>
            </a:r>
          </a:p>
        </p:txBody>
      </p:sp>
      <p:sp>
        <p:nvSpPr>
          <p:cNvPr id="8" name="Content Placeholder 13"/>
          <p:cNvSpPr>
            <a:spLocks noGrp="1"/>
          </p:cNvSpPr>
          <p:nvPr>
            <p:ph sz="quarter" idx="17"/>
          </p:nvPr>
        </p:nvSpPr>
        <p:spPr>
          <a:xfrm>
            <a:off x="509778" y="2156027"/>
            <a:ext cx="4480560" cy="1886783"/>
          </a:xfrm>
          <a:prstGeom prst="rect">
            <a:avLst/>
          </a:prstGeom>
          <a:ln w="9525">
            <a:noFill/>
          </a:ln>
        </p:spPr>
        <p:txBody>
          <a:bodyPr lIns="0" tIns="91440" rIns="0" b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8" name="Text Placeholder 17"/>
          <p:cNvSpPr>
            <a:spLocks noGrp="1"/>
          </p:cNvSpPr>
          <p:nvPr>
            <p:ph type="body" sz="quarter" idx="16" hasCustomPrompt="1"/>
          </p:nvPr>
        </p:nvSpPr>
        <p:spPr>
          <a:xfrm>
            <a:off x="5173218" y="1848250"/>
            <a:ext cx="4480560" cy="276999"/>
          </a:xfrm>
          <a:prstGeom prst="rect">
            <a:avLst/>
          </a:prstGeom>
          <a:noFill/>
          <a:ln>
            <a:noFill/>
          </a:ln>
        </p:spPr>
        <p:txBody>
          <a:bodyPr wrap="square" lIns="137160" tIns="45720" rIns="137160" bIns="45720" anchor="t" anchorCtr="0">
            <a:spAutoFit/>
          </a:bodyPr>
          <a:lstStyle>
            <a:lvl1pPr marL="0" indent="0" algn="ctr" rtl="0" eaLnBrk="1" fontAlgn="base" hangingPunct="1">
              <a:spcBef>
                <a:spcPts val="1000"/>
              </a:spcBef>
              <a:spcAft>
                <a:spcPts val="0"/>
              </a:spcAft>
              <a:buClr>
                <a:schemeClr val="accent2"/>
              </a:buClr>
              <a:buFont typeface="Wingdings" pitchFamily="2" charset="2"/>
              <a:buNone/>
              <a:defRPr lang="en-US" sz="1200" b="1" dirty="0" smtClean="0">
                <a:solidFill>
                  <a:schemeClr val="tx1"/>
                </a:solidFill>
                <a:latin typeface="+mj-lt"/>
                <a:ea typeface="+mn-ea"/>
                <a:cs typeface="+mn-cs"/>
              </a:defRPr>
            </a:lvl1pPr>
          </a:lstStyle>
          <a:p>
            <a:pPr lvl="0"/>
            <a:r>
              <a:rPr lang="en-US" dirty="0" smtClean="0"/>
              <a:t>Title</a:t>
            </a:r>
          </a:p>
        </p:txBody>
      </p:sp>
      <p:sp>
        <p:nvSpPr>
          <p:cNvPr id="14" name="Content Placeholder 13"/>
          <p:cNvSpPr>
            <a:spLocks noGrp="1"/>
          </p:cNvSpPr>
          <p:nvPr>
            <p:ph sz="quarter" idx="14"/>
          </p:nvPr>
        </p:nvSpPr>
        <p:spPr>
          <a:xfrm>
            <a:off x="5173218" y="2156027"/>
            <a:ext cx="4480560" cy="1886783"/>
          </a:xfrm>
          <a:prstGeom prst="rect">
            <a:avLst/>
          </a:prstGeom>
          <a:ln w="9525">
            <a:noFill/>
          </a:ln>
        </p:spPr>
        <p:txBody>
          <a:bodyPr lIns="0" tIns="91440" rIns="0" b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5" name="Text Placeholder 17"/>
          <p:cNvSpPr>
            <a:spLocks noGrp="1"/>
          </p:cNvSpPr>
          <p:nvPr>
            <p:ph type="body" sz="quarter" idx="22" hasCustomPrompt="1"/>
          </p:nvPr>
        </p:nvSpPr>
        <p:spPr>
          <a:xfrm>
            <a:off x="509778" y="4225690"/>
            <a:ext cx="4480560" cy="276999"/>
          </a:xfrm>
          <a:prstGeom prst="rect">
            <a:avLst/>
          </a:prstGeom>
          <a:noFill/>
          <a:ln>
            <a:noFill/>
          </a:ln>
        </p:spPr>
        <p:txBody>
          <a:bodyPr wrap="square" lIns="137160" tIns="45720" rIns="137160" bIns="45720" anchor="t" anchorCtr="0">
            <a:spAutoFit/>
          </a:bodyPr>
          <a:lstStyle>
            <a:lvl1pPr marL="0" indent="0" algn="ctr" rtl="0" eaLnBrk="1" fontAlgn="base" hangingPunct="1">
              <a:spcBef>
                <a:spcPts val="1000"/>
              </a:spcBef>
              <a:spcAft>
                <a:spcPts val="0"/>
              </a:spcAft>
              <a:buClr>
                <a:schemeClr val="accent2"/>
              </a:buClr>
              <a:buFont typeface="Wingdings" pitchFamily="2" charset="2"/>
              <a:buNone/>
              <a:defRPr lang="en-US" sz="1200" b="1" dirty="0" smtClean="0">
                <a:solidFill>
                  <a:schemeClr val="tx1"/>
                </a:solidFill>
                <a:latin typeface="+mj-lt"/>
                <a:ea typeface="+mn-ea"/>
                <a:cs typeface="+mn-cs"/>
              </a:defRPr>
            </a:lvl1pPr>
          </a:lstStyle>
          <a:p>
            <a:pPr lvl="0"/>
            <a:r>
              <a:rPr lang="en-US" dirty="0" smtClean="0"/>
              <a:t>Title</a:t>
            </a:r>
          </a:p>
        </p:txBody>
      </p:sp>
      <p:sp>
        <p:nvSpPr>
          <p:cNvPr id="13" name="Content Placeholder 13"/>
          <p:cNvSpPr>
            <a:spLocks noGrp="1"/>
          </p:cNvSpPr>
          <p:nvPr>
            <p:ph sz="quarter" idx="21"/>
          </p:nvPr>
        </p:nvSpPr>
        <p:spPr>
          <a:xfrm>
            <a:off x="509778" y="4533467"/>
            <a:ext cx="4480560" cy="1886783"/>
          </a:xfrm>
          <a:prstGeom prst="rect">
            <a:avLst/>
          </a:prstGeom>
          <a:ln w="9525">
            <a:noFill/>
          </a:ln>
        </p:spPr>
        <p:txBody>
          <a:bodyPr lIns="0" tIns="91440" rIns="0" b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Text Placeholder 17"/>
          <p:cNvSpPr>
            <a:spLocks noGrp="1"/>
          </p:cNvSpPr>
          <p:nvPr>
            <p:ph type="body" sz="quarter" idx="20" hasCustomPrompt="1"/>
          </p:nvPr>
        </p:nvSpPr>
        <p:spPr>
          <a:xfrm>
            <a:off x="5173218" y="4225690"/>
            <a:ext cx="4480560" cy="276999"/>
          </a:xfrm>
          <a:prstGeom prst="rect">
            <a:avLst/>
          </a:prstGeom>
          <a:noFill/>
          <a:ln>
            <a:noFill/>
          </a:ln>
        </p:spPr>
        <p:txBody>
          <a:bodyPr wrap="square" lIns="137160" tIns="45720" rIns="137160" bIns="45720" anchor="t" anchorCtr="0">
            <a:spAutoFit/>
          </a:bodyPr>
          <a:lstStyle>
            <a:lvl1pPr marL="0" indent="0" algn="ctr" rtl="0" eaLnBrk="1" fontAlgn="base" hangingPunct="1">
              <a:spcBef>
                <a:spcPts val="1000"/>
              </a:spcBef>
              <a:spcAft>
                <a:spcPts val="0"/>
              </a:spcAft>
              <a:buClr>
                <a:schemeClr val="accent2"/>
              </a:buClr>
              <a:buFont typeface="Wingdings" pitchFamily="2" charset="2"/>
              <a:buNone/>
              <a:defRPr lang="en-US" sz="1200" b="1" dirty="0" smtClean="0">
                <a:solidFill>
                  <a:schemeClr val="tx1"/>
                </a:solidFill>
                <a:latin typeface="+mj-lt"/>
                <a:ea typeface="+mn-ea"/>
                <a:cs typeface="+mn-cs"/>
              </a:defRPr>
            </a:lvl1pPr>
          </a:lstStyle>
          <a:p>
            <a:pPr lvl="0"/>
            <a:r>
              <a:rPr lang="en-US" dirty="0" smtClean="0"/>
              <a:t>Title</a:t>
            </a:r>
          </a:p>
        </p:txBody>
      </p:sp>
      <p:sp>
        <p:nvSpPr>
          <p:cNvPr id="10" name="Content Placeholder 13"/>
          <p:cNvSpPr>
            <a:spLocks noGrp="1"/>
          </p:cNvSpPr>
          <p:nvPr>
            <p:ph sz="quarter" idx="19"/>
          </p:nvPr>
        </p:nvSpPr>
        <p:spPr>
          <a:xfrm>
            <a:off x="5173218" y="4533467"/>
            <a:ext cx="4480560" cy="1886783"/>
          </a:xfrm>
          <a:prstGeom prst="rect">
            <a:avLst/>
          </a:prstGeom>
          <a:ln w="9525">
            <a:noFill/>
          </a:ln>
        </p:spPr>
        <p:txBody>
          <a:bodyPr lIns="0" tIns="91440" rIns="0" bIns="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9" name="Text Placeholder 14"/>
          <p:cNvSpPr>
            <a:spLocks noGrp="1"/>
          </p:cNvSpPr>
          <p:nvPr>
            <p:ph type="body" sz="quarter" idx="23" hasCustomPrompt="1"/>
          </p:nvPr>
        </p:nvSpPr>
        <p:spPr>
          <a:xfrm>
            <a:off x="512763" y="6420250"/>
            <a:ext cx="9140825" cy="307777"/>
          </a:xfrm>
        </p:spPr>
        <p:txBody>
          <a:bodyPr tIns="137160" bIns="45720" anchor="b" anchorCtr="0">
            <a:spAutoFit/>
          </a:bodyPr>
          <a:lstStyle>
            <a:lvl1pPr marL="171450" indent="-171450">
              <a:buFont typeface="+mj-lt"/>
              <a:buAutoNum type="arabicPeriod"/>
              <a:defRPr sz="800" i="1">
                <a:solidFill>
                  <a:schemeClr val="tx1"/>
                </a:solidFill>
                <a:latin typeface="+mj-lt"/>
              </a:defRPr>
            </a:lvl1pPr>
          </a:lstStyle>
          <a:p>
            <a:pPr lvl="0"/>
            <a:r>
              <a:rPr lang="en-US" dirty="0" smtClean="0"/>
              <a:t>[Footnote]</a:t>
            </a:r>
            <a:endParaRPr lang="en-US" dirty="0"/>
          </a:p>
        </p:txBody>
      </p:sp>
      <p:sp>
        <p:nvSpPr>
          <p:cNvPr id="17" name="Text Placeholder 12"/>
          <p:cNvSpPr>
            <a:spLocks noGrp="1"/>
          </p:cNvSpPr>
          <p:nvPr>
            <p:ph type="body" sz="quarter" idx="24" hasCustomPrompt="1"/>
          </p:nvPr>
        </p:nvSpPr>
        <p:spPr>
          <a:xfrm>
            <a:off x="1543050" y="866658"/>
            <a:ext cx="8110538" cy="276999"/>
          </a:xfrm>
        </p:spPr>
        <p:txBody>
          <a:bodyPr wrap="square">
            <a:spAutoFit/>
          </a:bodyPr>
          <a:lstStyle>
            <a:lvl1pPr>
              <a:spcBef>
                <a:spcPts val="300"/>
              </a:spcBef>
              <a:defRPr sz="1800">
                <a:solidFill>
                  <a:schemeClr val="tx1">
                    <a:lumMod val="50000"/>
                    <a:lumOff val="50000"/>
                  </a:schemeClr>
                </a:solidFill>
                <a:latin typeface="+mj-lt"/>
              </a:defRPr>
            </a:lvl1pPr>
          </a:lstStyle>
          <a:p>
            <a:pPr lvl="0"/>
            <a:r>
              <a:rPr lang="en-US" dirty="0" smtClean="0"/>
              <a:t>Subheading</a:t>
            </a:r>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67607400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ext Placeholder 14"/>
          <p:cNvSpPr>
            <a:spLocks noGrp="1"/>
          </p:cNvSpPr>
          <p:nvPr>
            <p:ph type="body" sz="quarter" idx="20" hasCustomPrompt="1"/>
          </p:nvPr>
        </p:nvSpPr>
        <p:spPr>
          <a:xfrm>
            <a:off x="512763" y="6420250"/>
            <a:ext cx="9140825" cy="307777"/>
          </a:xfrm>
        </p:spPr>
        <p:txBody>
          <a:bodyPr tIns="137160" bIns="45720" anchor="b" anchorCtr="0">
            <a:spAutoFit/>
          </a:bodyPr>
          <a:lstStyle>
            <a:lvl1pPr marL="171450" indent="-171450">
              <a:buFont typeface="+mj-lt"/>
              <a:buAutoNum type="arabicPeriod"/>
              <a:defRPr sz="800" i="1">
                <a:solidFill>
                  <a:schemeClr val="tx1"/>
                </a:solidFill>
                <a:latin typeface="+mj-lt"/>
              </a:defRPr>
            </a:lvl1pPr>
          </a:lstStyle>
          <a:p>
            <a:pPr lvl="0"/>
            <a:r>
              <a:rPr lang="en-US" dirty="0" smtClean="0"/>
              <a:t>[Footnote]</a:t>
            </a:r>
            <a:endParaRPr lang="en-US" dirty="0"/>
          </a:p>
        </p:txBody>
      </p:sp>
      <p:sp>
        <p:nvSpPr>
          <p:cNvPr id="6" name="Text Placeholder 12"/>
          <p:cNvSpPr>
            <a:spLocks noGrp="1"/>
          </p:cNvSpPr>
          <p:nvPr>
            <p:ph type="body" sz="quarter" idx="21" hasCustomPrompt="1"/>
          </p:nvPr>
        </p:nvSpPr>
        <p:spPr>
          <a:xfrm>
            <a:off x="1543050" y="866658"/>
            <a:ext cx="8110538" cy="276999"/>
          </a:xfrm>
        </p:spPr>
        <p:txBody>
          <a:bodyPr wrap="square">
            <a:spAutoFit/>
          </a:bodyPr>
          <a:lstStyle>
            <a:lvl1pPr>
              <a:spcBef>
                <a:spcPts val="300"/>
              </a:spcBef>
              <a:defRPr sz="1800">
                <a:solidFill>
                  <a:schemeClr val="tx1">
                    <a:lumMod val="50000"/>
                    <a:lumOff val="50000"/>
                  </a:schemeClr>
                </a:solidFill>
                <a:latin typeface="+mj-lt"/>
              </a:defRPr>
            </a:lvl1pPr>
          </a:lstStyle>
          <a:p>
            <a:pPr lvl="0"/>
            <a:r>
              <a:rPr lang="en-US" dirty="0" smtClean="0"/>
              <a:t>Subheading</a:t>
            </a:r>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196651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6" name="Text Placeholder 12"/>
          <p:cNvSpPr>
            <a:spLocks noGrp="1"/>
          </p:cNvSpPr>
          <p:nvPr>
            <p:ph type="body" sz="quarter" idx="21" hasCustomPrompt="1"/>
          </p:nvPr>
        </p:nvSpPr>
        <p:spPr>
          <a:xfrm>
            <a:off x="1543050" y="868886"/>
            <a:ext cx="8110728" cy="276999"/>
          </a:xfrm>
        </p:spPr>
        <p:txBody>
          <a:bodyPr wrap="square">
            <a:spAutoFit/>
          </a:bodyPr>
          <a:lstStyle>
            <a:lvl1pPr>
              <a:spcBef>
                <a:spcPts val="300"/>
              </a:spcBef>
              <a:defRPr sz="1800">
                <a:solidFill>
                  <a:schemeClr val="tx1">
                    <a:lumMod val="50000"/>
                    <a:lumOff val="50000"/>
                  </a:schemeClr>
                </a:solidFill>
                <a:latin typeface="+mj-lt"/>
              </a:defRPr>
            </a:lvl1pPr>
          </a:lstStyle>
          <a:p>
            <a:pPr lvl="0"/>
            <a:r>
              <a:rPr lang="en-US" dirty="0" smtClean="0"/>
              <a:t>Subheading</a:t>
            </a:r>
          </a:p>
        </p:txBody>
      </p:sp>
      <p:sp>
        <p:nvSpPr>
          <p:cNvPr id="13" name="Table Placeholder 10"/>
          <p:cNvSpPr>
            <a:spLocks noGrp="1"/>
          </p:cNvSpPr>
          <p:nvPr>
            <p:ph type="tbl" sz="quarter" idx="19"/>
          </p:nvPr>
        </p:nvSpPr>
        <p:spPr>
          <a:xfrm>
            <a:off x="512064" y="1848250"/>
            <a:ext cx="9145588" cy="4572000"/>
          </a:xfrm>
        </p:spPr>
        <p:txBody>
          <a:bodyPr/>
          <a:lstStyle>
            <a:lvl1pPr>
              <a:defRPr>
                <a:solidFill>
                  <a:schemeClr val="tx1"/>
                </a:solidFill>
              </a:defRPr>
            </a:lvl1pPr>
          </a:lstStyle>
          <a:p>
            <a:r>
              <a:rPr lang="en-US" dirty="0" smtClean="0"/>
              <a:t>Click icon to add table</a:t>
            </a:r>
            <a:endParaRPr lang="en-US" dirty="0"/>
          </a:p>
        </p:txBody>
      </p:sp>
      <p:sp>
        <p:nvSpPr>
          <p:cNvPr id="15" name="Text Placeholder 14"/>
          <p:cNvSpPr>
            <a:spLocks noGrp="1"/>
          </p:cNvSpPr>
          <p:nvPr>
            <p:ph type="body" sz="quarter" idx="20" hasCustomPrompt="1"/>
          </p:nvPr>
        </p:nvSpPr>
        <p:spPr>
          <a:xfrm>
            <a:off x="512762" y="6420250"/>
            <a:ext cx="9144000" cy="307777"/>
          </a:xfrm>
        </p:spPr>
        <p:txBody>
          <a:bodyPr tIns="137160" bIns="45720" anchor="b" anchorCtr="0">
            <a:spAutoFit/>
          </a:bodyPr>
          <a:lstStyle>
            <a:lvl1pPr marL="171450" indent="-171450">
              <a:buFont typeface="+mj-lt"/>
              <a:buAutoNum type="arabicPeriod"/>
              <a:defRPr sz="800" i="1">
                <a:solidFill>
                  <a:schemeClr val="tx1"/>
                </a:solidFill>
                <a:latin typeface="+mj-lt"/>
              </a:defRPr>
            </a:lvl1pPr>
          </a:lstStyle>
          <a:p>
            <a:pPr lvl="0"/>
            <a:r>
              <a:rPr lang="en-US" dirty="0" smtClean="0"/>
              <a:t>[Footnote]</a:t>
            </a: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07594500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0" name="Title Placeholder 29"/>
          <p:cNvSpPr>
            <a:spLocks noGrp="1"/>
          </p:cNvSpPr>
          <p:nvPr>
            <p:ph type="title"/>
          </p:nvPr>
        </p:nvSpPr>
        <p:spPr>
          <a:xfrm>
            <a:off x="1543050" y="435771"/>
            <a:ext cx="8110728" cy="430887"/>
          </a:xfrm>
          <a:prstGeom prst="rect">
            <a:avLst/>
          </a:prstGeom>
        </p:spPr>
        <p:txBody>
          <a:bodyPr vert="horz" wrap="square" lIns="0" tIns="0" rIns="0" bIns="0" rtlCol="0" anchor="t" anchorCtr="0">
            <a:spAutoFit/>
          </a:bodyPr>
          <a:lstStyle/>
          <a:p>
            <a:r>
              <a:rPr lang="en-US" dirty="0" smtClean="0"/>
              <a:t>Heading</a:t>
            </a:r>
            <a:endParaRPr lang="en-US" dirty="0"/>
          </a:p>
        </p:txBody>
      </p:sp>
      <p:sp>
        <p:nvSpPr>
          <p:cNvPr id="32" name="Text Placeholder 31"/>
          <p:cNvSpPr>
            <a:spLocks noGrp="1"/>
          </p:cNvSpPr>
          <p:nvPr>
            <p:ph type="body" idx="1"/>
          </p:nvPr>
        </p:nvSpPr>
        <p:spPr>
          <a:xfrm>
            <a:off x="509778" y="1848251"/>
            <a:ext cx="9144000" cy="4572000"/>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3" name="GS Doctop Placeholder" hidden="1"/>
          <p:cNvSpPr txBox="1"/>
          <p:nvPr/>
        </p:nvSpPr>
        <p:spPr>
          <a:xfrm>
            <a:off x="546100" y="0"/>
            <a:ext cx="5651500" cy="215444"/>
          </a:xfrm>
          <a:prstGeom prst="rect">
            <a:avLst/>
          </a:prstGeom>
          <a:noFill/>
        </p:spPr>
        <p:txBody>
          <a:bodyPr vert="horz" rtlCol="0">
            <a:spAutoFit/>
          </a:bodyPr>
          <a:lstStyle/>
          <a:p>
            <a:pPr algn="l"/>
            <a:r>
              <a:rPr lang="en-US" sz="800" b="0" dirty="0" smtClean="0">
                <a:effectLst/>
                <a:latin typeface="Arial"/>
              </a:rPr>
              <a:t>LOGOLIBRARY\TW - DO NOT DELETE\12901\IC gStyle - GIR.pptx</a:t>
            </a:r>
            <a:endParaRPr lang="en-US" sz="800" b="0" dirty="0">
              <a:effectLst/>
              <a:latin typeface="Arial"/>
            </a:endParaRPr>
          </a:p>
        </p:txBody>
      </p:sp>
      <p:sp>
        <p:nvSpPr>
          <p:cNvPr id="13" name="TextBox 12"/>
          <p:cNvSpPr txBox="1"/>
          <p:nvPr/>
        </p:nvSpPr>
        <p:spPr>
          <a:xfrm>
            <a:off x="9482258" y="7269368"/>
            <a:ext cx="171521" cy="169277"/>
          </a:xfrm>
          <a:prstGeom prst="rect">
            <a:avLst/>
          </a:prstGeom>
          <a:noFill/>
        </p:spPr>
        <p:txBody>
          <a:bodyPr wrap="none" lIns="0" tIns="0" rIns="0" bIns="0"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fld id="{3F96E720-DFF6-4F66-82A9-1D954C345FA4}" type="slidenum">
              <a:rPr kumimoji="0" lang="en-US" sz="1100" b="0" i="0" u="none" strike="noStrike" kern="0" cap="none" spc="0" normalizeH="0" baseline="0" noProof="0" smtClean="0">
                <a:ln>
                  <a:noFill/>
                </a:ln>
                <a:solidFill>
                  <a:schemeClr val="tx1">
                    <a:lumMod val="50000"/>
                    <a:lumOff val="50000"/>
                  </a:schemeClr>
                </a:solidFill>
                <a:effectLst/>
                <a:uLnTx/>
                <a:uFillTx/>
                <a:latin typeface="+mj-lt"/>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lang="en-US" sz="1100" b="0" i="0" u="none" strike="noStrike" kern="0" cap="none" spc="0" normalizeH="0" baseline="0" noProof="0" dirty="0">
              <a:ln>
                <a:noFill/>
              </a:ln>
              <a:solidFill>
                <a:schemeClr val="tx1">
                  <a:lumMod val="50000"/>
                  <a:lumOff val="50000"/>
                </a:schemeClr>
              </a:solidFill>
              <a:effectLst/>
              <a:uLnTx/>
              <a:uFillTx/>
              <a:latin typeface="+mj-lt"/>
            </a:endParaRPr>
          </a:p>
        </p:txBody>
      </p:sp>
      <p:sp>
        <p:nvSpPr>
          <p:cNvPr id="16" name="Text Placeholder 22"/>
          <p:cNvSpPr txBox="1">
            <a:spLocks/>
          </p:cNvSpPr>
          <p:nvPr/>
        </p:nvSpPr>
        <p:spPr>
          <a:xfrm>
            <a:off x="7418848" y="7269368"/>
            <a:ext cx="1777731" cy="169277"/>
          </a:xfrm>
          <a:prstGeom prst="rect">
            <a:avLst/>
          </a:prstGeom>
        </p:spPr>
        <p:txBody>
          <a:bodyPr wrap="none" lIns="0" tIns="0" rIns="0" bIns="0" anchor="ctr" anchorCtr="0">
            <a:spAutoFit/>
          </a:bodyPr>
          <a:lstStyle>
            <a:lvl1pPr marL="0" indent="0" algn="l" defTabSz="1018824" rtl="0" eaLnBrk="1" latinLnBrk="0" hangingPunct="1">
              <a:spcBef>
                <a:spcPct val="20000"/>
              </a:spcBef>
              <a:spcAft>
                <a:spcPts val="1000"/>
              </a:spcAft>
              <a:buFont typeface="Arial" pitchFamily="34" charset="0"/>
              <a:buNone/>
              <a:defRPr lang="en-US" sz="1400" b="0" kern="1200" baseline="0" dirty="0" smtClean="0">
                <a:solidFill>
                  <a:srgbClr val="FFFFFF"/>
                </a:solidFill>
                <a:latin typeface="+mj-lt"/>
                <a:ea typeface="+mn-ea"/>
                <a:cs typeface="+mn-cs"/>
              </a:defRPr>
            </a:lvl1pPr>
            <a:lvl2pPr marL="0" indent="0" algn="l" defTabSz="1018824" rtl="0" eaLnBrk="1" latinLnBrk="0" hangingPunct="1">
              <a:spcBef>
                <a:spcPct val="20000"/>
              </a:spcBef>
              <a:spcAft>
                <a:spcPts val="1000"/>
              </a:spcAft>
              <a:buClr>
                <a:srgbClr val="556292"/>
              </a:buClr>
              <a:buFont typeface="Arial" pitchFamily="34" charset="0"/>
              <a:buNone/>
              <a:defRPr lang="en-US" sz="1400" b="0" kern="1200" dirty="0" smtClean="0">
                <a:solidFill>
                  <a:schemeClr val="bg1"/>
                </a:solidFill>
                <a:latin typeface="+mj-lt"/>
                <a:ea typeface="+mn-ea"/>
                <a:cs typeface="+mn-cs"/>
              </a:defRPr>
            </a:lvl2pPr>
            <a:lvl3pPr marL="0" indent="0" algn="l" defTabSz="1018824" rtl="0" eaLnBrk="1" latinLnBrk="0" hangingPunct="1">
              <a:spcBef>
                <a:spcPct val="20000"/>
              </a:spcBef>
              <a:spcAft>
                <a:spcPts val="1000"/>
              </a:spcAft>
              <a:buClr>
                <a:schemeClr val="bg1"/>
              </a:buClr>
              <a:buFont typeface="Arial" pitchFamily="34" charset="0"/>
              <a:buNone/>
              <a:defRPr lang="en-US" sz="1400" b="0" kern="1200" dirty="0" smtClean="0">
                <a:solidFill>
                  <a:schemeClr val="bg1"/>
                </a:solidFill>
                <a:latin typeface="+mj-lt"/>
                <a:ea typeface="+mn-ea"/>
                <a:cs typeface="+mn-cs"/>
              </a:defRPr>
            </a:lvl3pPr>
            <a:lvl4pPr marL="0" indent="0" algn="l" defTabSz="1018824" rtl="0" eaLnBrk="1" latinLnBrk="0" hangingPunct="1">
              <a:spcBef>
                <a:spcPct val="20000"/>
              </a:spcBef>
              <a:spcAft>
                <a:spcPts val="1000"/>
              </a:spcAft>
              <a:buClr>
                <a:schemeClr val="bg1"/>
              </a:buClr>
              <a:buFont typeface="Arial" pitchFamily="34" charset="0"/>
              <a:buNone/>
              <a:defRPr lang="en-US" sz="1400" b="0" kern="1200" dirty="0" smtClean="0">
                <a:solidFill>
                  <a:schemeClr val="bg1"/>
                </a:solidFill>
                <a:latin typeface="+mj-lt"/>
                <a:ea typeface="+mn-ea"/>
                <a:cs typeface="+mn-cs"/>
              </a:defRPr>
            </a:lvl4pPr>
            <a:lvl5pPr marL="0" indent="0" algn="l" defTabSz="1018824" rtl="0" eaLnBrk="1" latinLnBrk="0" hangingPunct="1">
              <a:spcBef>
                <a:spcPct val="20000"/>
              </a:spcBef>
              <a:spcAft>
                <a:spcPts val="1000"/>
              </a:spcAft>
              <a:buClr>
                <a:schemeClr val="bg1"/>
              </a:buClr>
              <a:buFont typeface="Arial" pitchFamily="34" charset="0"/>
              <a:buNone/>
              <a:defRPr lang="en-US" sz="1400" b="0" kern="1200" dirty="0" smtClean="0">
                <a:solidFill>
                  <a:schemeClr val="bg1"/>
                </a:solidFill>
                <a:latin typeface="+mj-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en-US" sz="1100" dirty="0" smtClean="0">
                <a:solidFill>
                  <a:schemeClr val="tx1">
                    <a:lumMod val="50000"/>
                    <a:lumOff val="50000"/>
                  </a:schemeClr>
                </a:solidFill>
              </a:rPr>
              <a:t>Global Investment Research</a:t>
            </a:r>
            <a:endParaRPr lang="en-US" sz="1100" dirty="0">
              <a:solidFill>
                <a:schemeClr val="tx1">
                  <a:lumMod val="50000"/>
                  <a:lumOff val="50000"/>
                </a:schemeClr>
              </a:solidFill>
            </a:endParaRPr>
          </a:p>
        </p:txBody>
      </p:sp>
      <p:sp>
        <p:nvSpPr>
          <p:cNvPr id="10" name="Line 37"/>
          <p:cNvSpPr>
            <a:spLocks noChangeShapeType="1"/>
          </p:cNvSpPr>
          <p:nvPr/>
        </p:nvSpPr>
        <p:spPr bwMode="auto">
          <a:xfrm>
            <a:off x="509778" y="1483515"/>
            <a:ext cx="9144000" cy="0"/>
          </a:xfrm>
          <a:prstGeom prst="line">
            <a:avLst/>
          </a:prstGeom>
          <a:noFill/>
          <a:ln w="6350">
            <a:solidFill>
              <a:srgbClr val="B7B7BA"/>
            </a:solidFill>
            <a:round/>
            <a:headEnd/>
            <a:tailEnd/>
          </a:ln>
          <a:effectLst/>
        </p:spPr>
        <p:txBody>
          <a:bodyPr lIns="101858" tIns="50929" rIns="101858" bIns="50929"/>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8575A"/>
              </a:solidFill>
              <a:effectLst/>
              <a:uLnTx/>
              <a:uFillTx/>
            </a:endParaRPr>
          </a:p>
        </p:txBody>
      </p:sp>
      <p:sp>
        <p:nvSpPr>
          <p:cNvPr id="17" name="Line 37"/>
          <p:cNvSpPr>
            <a:spLocks noChangeShapeType="1"/>
          </p:cNvSpPr>
          <p:nvPr/>
        </p:nvSpPr>
        <p:spPr bwMode="auto">
          <a:xfrm flipV="1">
            <a:off x="509778" y="7010400"/>
            <a:ext cx="9144001" cy="0"/>
          </a:xfrm>
          <a:prstGeom prst="line">
            <a:avLst/>
          </a:prstGeom>
          <a:noFill/>
          <a:ln w="6350">
            <a:solidFill>
              <a:srgbClr val="B7B7BA"/>
            </a:solidFill>
            <a:round/>
            <a:headEnd/>
            <a:tailEnd/>
          </a:ln>
          <a:effectLst/>
        </p:spPr>
        <p:txBody>
          <a:bodyPr lIns="101858" tIns="50929" rIns="101858" bIns="50929"/>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8575A"/>
              </a:solidFill>
              <a:effectLst/>
              <a:uLnTx/>
              <a:uFillTx/>
            </a:endParaRPr>
          </a:p>
        </p:txBody>
      </p:sp>
      <p:pic>
        <p:nvPicPr>
          <p:cNvPr id="38"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12064" y="404818"/>
            <a:ext cx="685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Rectangle 38"/>
          <p:cNvSpPr/>
          <p:nvPr/>
        </p:nvSpPr>
        <p:spPr>
          <a:xfrm>
            <a:off x="-1155700" y="1366221"/>
            <a:ext cx="797859" cy="247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0:53:95</a:t>
            </a:r>
          </a:p>
        </p:txBody>
      </p:sp>
      <p:sp>
        <p:nvSpPr>
          <p:cNvPr id="40" name="Rectangle 39"/>
          <p:cNvSpPr/>
          <p:nvPr/>
        </p:nvSpPr>
        <p:spPr>
          <a:xfrm>
            <a:off x="-1155700" y="1616940"/>
            <a:ext cx="797859" cy="2474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172:212:241</a:t>
            </a:r>
          </a:p>
        </p:txBody>
      </p:sp>
      <p:sp>
        <p:nvSpPr>
          <p:cNvPr id="41" name="Rectangle 40"/>
          <p:cNvSpPr/>
          <p:nvPr/>
        </p:nvSpPr>
        <p:spPr>
          <a:xfrm>
            <a:off x="-1155700" y="1867659"/>
            <a:ext cx="797859" cy="24742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165:165:165</a:t>
            </a:r>
          </a:p>
        </p:txBody>
      </p:sp>
      <p:sp>
        <p:nvSpPr>
          <p:cNvPr id="42" name="Rectangle 41"/>
          <p:cNvSpPr/>
          <p:nvPr/>
        </p:nvSpPr>
        <p:spPr>
          <a:xfrm>
            <a:off x="-1155700" y="2118378"/>
            <a:ext cx="797859" cy="2474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115:153:198</a:t>
            </a:r>
          </a:p>
        </p:txBody>
      </p:sp>
      <p:sp>
        <p:nvSpPr>
          <p:cNvPr id="44" name="Rectangle 43"/>
          <p:cNvSpPr/>
          <p:nvPr/>
        </p:nvSpPr>
        <p:spPr>
          <a:xfrm>
            <a:off x="-1155700" y="2369097"/>
            <a:ext cx="797859" cy="24742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7:133:73</a:t>
            </a:r>
          </a:p>
        </p:txBody>
      </p:sp>
      <p:sp>
        <p:nvSpPr>
          <p:cNvPr id="45" name="Rectangle 44"/>
          <p:cNvSpPr/>
          <p:nvPr/>
        </p:nvSpPr>
        <p:spPr>
          <a:xfrm>
            <a:off x="-1155700" y="2619816"/>
            <a:ext cx="797859" cy="2474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139:195:70</a:t>
            </a:r>
          </a:p>
        </p:txBody>
      </p:sp>
      <p:sp>
        <p:nvSpPr>
          <p:cNvPr id="46" name="Rectangle 45"/>
          <p:cNvSpPr/>
          <p:nvPr/>
        </p:nvSpPr>
        <p:spPr>
          <a:xfrm>
            <a:off x="-1155700" y="2870535"/>
            <a:ext cx="797859" cy="24742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246:127:38</a:t>
            </a:r>
          </a:p>
        </p:txBody>
      </p:sp>
      <p:sp>
        <p:nvSpPr>
          <p:cNvPr id="47" name="Rectangle 46"/>
          <p:cNvSpPr/>
          <p:nvPr/>
        </p:nvSpPr>
        <p:spPr>
          <a:xfrm>
            <a:off x="-1155700" y="3121254"/>
            <a:ext cx="797859" cy="2474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190:50:50</a:t>
            </a:r>
          </a:p>
        </p:txBody>
      </p:sp>
      <p:sp>
        <p:nvSpPr>
          <p:cNvPr id="48" name="Rectangle 47"/>
          <p:cNvSpPr/>
          <p:nvPr/>
        </p:nvSpPr>
        <p:spPr>
          <a:xfrm>
            <a:off x="-1155700" y="3381177"/>
            <a:ext cx="797859" cy="2474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rgbClr val="FFFFFF"/>
                </a:solidFill>
              </a:rPr>
              <a:t>115:153:198</a:t>
            </a:r>
          </a:p>
        </p:txBody>
      </p:sp>
      <p:sp>
        <p:nvSpPr>
          <p:cNvPr id="49" name="Rectangle 48"/>
          <p:cNvSpPr/>
          <p:nvPr/>
        </p:nvSpPr>
        <p:spPr>
          <a:xfrm>
            <a:off x="-1994503" y="3381177"/>
            <a:ext cx="797859" cy="2474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288" tIns="18288" rIns="18288" bIns="45720" rtlCol="0" anchor="b" anchorCtr="0"/>
          <a:lstStyle/>
          <a:p>
            <a:pPr algn="r"/>
            <a:r>
              <a:rPr lang="en-US" sz="1000" b="1" dirty="0" smtClean="0">
                <a:solidFill>
                  <a:schemeClr val="tx1"/>
                </a:solidFill>
              </a:rPr>
              <a:t>Hyperlink</a:t>
            </a:r>
          </a:p>
        </p:txBody>
      </p:sp>
    </p:spTree>
    <p:extLst>
      <p:ext uri="{BB962C8B-B14F-4D97-AF65-F5344CB8AC3E}">
        <p14:creationId xmlns:p14="http://schemas.microsoft.com/office/powerpoint/2010/main" val="158930957"/>
      </p:ext>
    </p:extLst>
  </p:cSld>
  <p:clrMap bg1="lt1" tx1="dk1" bg2="lt2" tx2="dk2" accent1="accent1" accent2="accent2" accent3="accent3" accent4="accent4" accent5="accent5" accent6="accent6" hlink="hlink" folHlink="folHlink"/>
  <p:sldLayoutIdLst>
    <p:sldLayoutId id="2147483744" r:id="rId1"/>
    <p:sldLayoutId id="2147483723" r:id="rId2"/>
    <p:sldLayoutId id="2147483724" r:id="rId3"/>
    <p:sldLayoutId id="2147483726" r:id="rId4"/>
    <p:sldLayoutId id="2147483727" r:id="rId5"/>
    <p:sldLayoutId id="2147483728" r:id="rId6"/>
    <p:sldLayoutId id="2147483729" r:id="rId7"/>
    <p:sldLayoutId id="2147483730" r:id="rId8"/>
    <p:sldLayoutId id="2147483731" r:id="rId9"/>
    <p:sldLayoutId id="2147483745" r:id="rId10"/>
    <p:sldLayoutId id="2147483747" r:id="rId11"/>
  </p:sldLayoutIdLst>
  <p:timing>
    <p:tnLst>
      <p:par>
        <p:cTn id="1" dur="indefinite" restart="never" nodeType="tmRoot"/>
      </p:par>
    </p:tnLst>
  </p:timing>
  <p:txStyles>
    <p:titleStyle>
      <a:lvl1pPr algn="l" defTabSz="1018824" rtl="0" eaLnBrk="1" fontAlgn="base" latinLnBrk="0" hangingPunct="1">
        <a:spcBef>
          <a:spcPct val="0"/>
        </a:spcBef>
        <a:spcAft>
          <a:spcPct val="0"/>
        </a:spcAft>
        <a:buNone/>
        <a:defRPr lang="en-US" sz="2800" b="0" kern="1200" noProof="0" dirty="0">
          <a:solidFill>
            <a:schemeClr val="accent1"/>
          </a:solidFill>
          <a:latin typeface="+mj-lt"/>
          <a:ea typeface="+mj-ea"/>
          <a:cs typeface="+mj-cs"/>
        </a:defRPr>
      </a:lvl1pPr>
    </p:titleStyle>
    <p:bodyStyle>
      <a:lvl1pPr marL="0" indent="0" algn="l" defTabSz="1018824" rtl="0" eaLnBrk="1" latinLnBrk="0" hangingPunct="1">
        <a:spcBef>
          <a:spcPts val="1000"/>
        </a:spcBef>
        <a:spcAft>
          <a:spcPts val="0"/>
        </a:spcAft>
        <a:buFont typeface="Arial" pitchFamily="34" charset="0"/>
        <a:buNone/>
        <a:defRPr lang="en-US" sz="1600" b="0" kern="1200" dirty="0" smtClean="0">
          <a:solidFill>
            <a:sysClr val="windowText" lastClr="000000"/>
          </a:solidFill>
          <a:latin typeface="+mn-lt"/>
          <a:ea typeface="+mn-ea"/>
          <a:cs typeface="+mn-cs"/>
        </a:defRPr>
      </a:lvl1pPr>
      <a:lvl2pPr marL="292100" indent="-292100" algn="l" defTabSz="1018824" rtl="0" eaLnBrk="1" latinLnBrk="0" hangingPunct="1">
        <a:spcBef>
          <a:spcPts val="1000"/>
        </a:spcBef>
        <a:spcAft>
          <a:spcPts val="0"/>
        </a:spcAft>
        <a:buClr>
          <a:schemeClr val="accent4"/>
        </a:buClr>
        <a:buFont typeface="Wingdings" pitchFamily="2" charset="2"/>
        <a:buChar char="n"/>
        <a:defRPr lang="en-US" sz="1600" kern="1200" dirty="0" smtClean="0">
          <a:solidFill>
            <a:sysClr val="windowText" lastClr="000000"/>
          </a:solidFill>
          <a:latin typeface="+mj-lt"/>
          <a:ea typeface="+mn-ea"/>
          <a:cs typeface="+mn-cs"/>
        </a:defRPr>
      </a:lvl2pPr>
      <a:lvl3pPr marL="522288" indent="-177800" algn="l" defTabSz="1018824" rtl="0" eaLnBrk="1" latinLnBrk="0" hangingPunct="1">
        <a:spcBef>
          <a:spcPts val="600"/>
        </a:spcBef>
        <a:spcAft>
          <a:spcPts val="0"/>
        </a:spcAft>
        <a:buClr>
          <a:schemeClr val="tx1"/>
        </a:buClr>
        <a:buFont typeface="Arial" pitchFamily="34" charset="0"/>
        <a:buChar char="–"/>
        <a:defRPr sz="1200" kern="1200">
          <a:solidFill>
            <a:sysClr val="windowText" lastClr="000000"/>
          </a:solidFill>
          <a:latin typeface="+mj-lt"/>
          <a:ea typeface="+mn-ea"/>
          <a:cs typeface="+mn-cs"/>
        </a:defRPr>
      </a:lvl3pPr>
      <a:lvl4pPr marL="752475" indent="-166688" algn="l" defTabSz="1018824" rtl="0" eaLnBrk="1" latinLnBrk="0" hangingPunct="1">
        <a:spcBef>
          <a:spcPts val="600"/>
        </a:spcBef>
        <a:spcAft>
          <a:spcPts val="0"/>
        </a:spcAft>
        <a:buClr>
          <a:schemeClr val="tx1"/>
        </a:buClr>
        <a:buFont typeface="Wingdings" pitchFamily="2" charset="2"/>
        <a:buChar char=""/>
        <a:defRPr sz="1200" kern="1200">
          <a:solidFill>
            <a:sysClr val="windowText" lastClr="000000"/>
          </a:solidFill>
          <a:latin typeface="+mj-lt"/>
          <a:ea typeface="+mn-ea"/>
          <a:cs typeface="+mn-cs"/>
        </a:defRPr>
      </a:lvl4pPr>
      <a:lvl5pPr marL="688975" indent="-177800" algn="l" defTabSz="1018824" rtl="0" eaLnBrk="1" latinLnBrk="0" hangingPunct="1">
        <a:spcBef>
          <a:spcPts val="600"/>
        </a:spcBef>
        <a:buClr>
          <a:schemeClr val="bg1"/>
        </a:buClr>
        <a:buFont typeface="Wingdings" pitchFamily="2" charset="2"/>
        <a:buChar char="n"/>
        <a:defRPr sz="1050" kern="1200">
          <a:solidFill>
            <a:schemeClr val="tx1"/>
          </a:solidFill>
          <a:latin typeface="+mj-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file:///\\firmwide.corp.gs.com\irroot\projects\NY\Economy\WEEKLY\Charts%20&amp;%20Tables\2020\02%20February\0228\Exhibits%204%20and%205%20-%20Impact%20on%20domestic%20activity.xlsx!Ex%205%20-%20Direct%20effect,%20pie%20chart!%5bExhibits%204%20and%205%20-%20Impact%20on%20domestic%20activity.xlsx%5dEx%205%20-%20Direct%20effect,%20pie%20chart%20Chart%204"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file:///\\firmwide.corp.gs.com\irroot\projects\NY\Economy\DCOM\DCOM%20Charts%20&amp;%20Tables\2020\2020.03.15%20-%20Growth%20Downgrade.xlsx!Ex%201%20-%20Direct%20effect,%20water%20!R38C5:R60C11" TargetMode="Externa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hyperlink" Target="http://www.sipc.org/"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www.goldmansachs.com/research/hedge.html" TargetMode="External"/><Relationship Id="rId3" Type="http://schemas.openxmlformats.org/officeDocument/2006/relationships/tags" Target="../tags/tag10.xml"/><Relationship Id="rId7" Type="http://schemas.openxmlformats.org/officeDocument/2006/relationships/hyperlink" Target="https://360.gs.com/home/portal/dashboard/" TargetMode="Externa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hyperlink" Target="https://www.theocc.com/about/publications/character-risks.jsp" TargetMode="External"/><Relationship Id="rId5" Type="http://schemas.openxmlformats.org/officeDocument/2006/relationships/notesSlide" Target="../notesSlides/notesSlide2.xml"/><Relationship Id="rId4"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057275" y="2045020"/>
            <a:ext cx="7328735" cy="1501673"/>
          </a:xfrm>
        </p:spPr>
        <p:txBody>
          <a:bodyPr/>
          <a:lstStyle/>
          <a:p>
            <a:pPr>
              <a:spcBef>
                <a:spcPts val="300"/>
              </a:spcBef>
              <a:spcAft>
                <a:spcPts val="0"/>
              </a:spcAft>
            </a:pPr>
            <a:r>
              <a:rPr lang="en-US" dirty="0" smtClean="0"/>
              <a:t>Slide for BPEA</a:t>
            </a:r>
            <a:endParaRPr lang="en-US" sz="1800" b="0" dirty="0">
              <a:solidFill>
                <a:schemeClr val="tx1">
                  <a:lumMod val="50000"/>
                  <a:lumOff val="50000"/>
                </a:schemeClr>
              </a:solidFill>
              <a:ea typeface="+mn-ea"/>
              <a:cs typeface="+mn-cs"/>
            </a:endParaRPr>
          </a:p>
        </p:txBody>
      </p:sp>
      <p:sp>
        <p:nvSpPr>
          <p:cNvPr id="8" name="Text Placeholder 7"/>
          <p:cNvSpPr>
            <a:spLocks noGrp="1"/>
          </p:cNvSpPr>
          <p:nvPr>
            <p:ph type="body" sz="quarter" idx="15"/>
          </p:nvPr>
        </p:nvSpPr>
        <p:spPr/>
        <p:txBody>
          <a:bodyPr/>
          <a:lstStyle/>
          <a:p>
            <a:r>
              <a:rPr lang="en-US" dirty="0" smtClean="0"/>
              <a:t>March </a:t>
            </a:r>
            <a:r>
              <a:rPr lang="en-US" dirty="0" smtClean="0"/>
              <a:t>19, </a:t>
            </a:r>
            <a:r>
              <a:rPr lang="en-US" dirty="0" smtClean="0"/>
              <a:t>2020</a:t>
            </a:r>
            <a:endParaRPr lang="en-US" dirty="0"/>
          </a:p>
        </p:txBody>
      </p:sp>
      <p:sp>
        <p:nvSpPr>
          <p:cNvPr id="11" name="Text Box 17"/>
          <p:cNvSpPr txBox="1">
            <a:spLocks noChangeArrowheads="1"/>
          </p:cNvSpPr>
          <p:nvPr>
            <p:custDataLst>
              <p:tags r:id="rId1"/>
            </p:custDataLst>
          </p:nvPr>
        </p:nvSpPr>
        <p:spPr bwMode="auto">
          <a:xfrm>
            <a:off x="326231" y="6863557"/>
            <a:ext cx="9324294" cy="731044"/>
          </a:xfrm>
          <a:prstGeom prst="rect">
            <a:avLst/>
          </a:prstGeom>
          <a:noFill/>
          <a:ln w="9525">
            <a:noFill/>
            <a:miter lim="800000"/>
            <a:headEnd/>
            <a:tailEnd/>
          </a:ln>
          <a:effectLst/>
        </p:spPr>
        <p:txBody>
          <a:bodyPr/>
          <a:lstStyle/>
          <a:p>
            <a:r>
              <a:rPr lang="en-US" sz="900" dirty="0" smtClean="0">
                <a:solidFill>
                  <a:schemeClr val="tx1">
                    <a:lumMod val="50000"/>
                    <a:lumOff val="50000"/>
                  </a:schemeClr>
                </a:solidFill>
              </a:rPr>
              <a:t>Goldman Sachs </a:t>
            </a:r>
            <a:r>
              <a:rPr lang="en-US" sz="900" dirty="0">
                <a:solidFill>
                  <a:schemeClr val="tx1">
                    <a:lumMod val="50000"/>
                    <a:lumOff val="50000"/>
                  </a:schemeClr>
                </a:solidFill>
              </a:rPr>
              <a:t>does and seeks to do business with companies covered in its research reports. As a result, investors should be aware that the firm may have a conflict of interest that could affect the objectivity of this report. Investors should consider this report as only a single factor in making their investment decision.</a:t>
            </a:r>
          </a:p>
          <a:p>
            <a:r>
              <a:rPr lang="en-US" sz="900" dirty="0" smtClean="0">
                <a:solidFill>
                  <a:schemeClr val="tx1">
                    <a:lumMod val="50000"/>
                    <a:lumOff val="50000"/>
                  </a:schemeClr>
                </a:solidFill>
              </a:rPr>
              <a:t>For Reg AC certification and other important disclosures, see the Disclosure Appendix, or go to www.gs.com/research/hedge.html. </a:t>
            </a:r>
          </a:p>
          <a:p>
            <a:r>
              <a:rPr lang="en-US" sz="900" dirty="0" smtClean="0">
                <a:solidFill>
                  <a:schemeClr val="tx1">
                    <a:lumMod val="50000"/>
                    <a:lumOff val="50000"/>
                  </a:schemeClr>
                </a:solidFill>
              </a:rPr>
              <a:t>Analysts </a:t>
            </a:r>
            <a:r>
              <a:rPr lang="en-US" sz="900" dirty="0">
                <a:solidFill>
                  <a:schemeClr val="tx1">
                    <a:lumMod val="50000"/>
                    <a:lumOff val="50000"/>
                  </a:schemeClr>
                </a:solidFill>
              </a:rPr>
              <a:t>employed by non-US affiliates are not registered/qualified as research analysts with FINRA in the U.S.</a:t>
            </a:r>
          </a:p>
        </p:txBody>
      </p:sp>
      <p:sp>
        <p:nvSpPr>
          <p:cNvPr id="12" name="Line 15"/>
          <p:cNvSpPr>
            <a:spLocks noChangeShapeType="1"/>
          </p:cNvSpPr>
          <p:nvPr>
            <p:custDataLst>
              <p:tags r:id="rId2"/>
            </p:custDataLst>
          </p:nvPr>
        </p:nvSpPr>
        <p:spPr bwMode="auto">
          <a:xfrm>
            <a:off x="400049" y="6850857"/>
            <a:ext cx="9251253" cy="0"/>
          </a:xfrm>
          <a:prstGeom prst="line">
            <a:avLst/>
          </a:prstGeom>
          <a:noFill/>
          <a:ln w="9525">
            <a:solidFill>
              <a:schemeClr val="tx1">
                <a:lumMod val="50000"/>
                <a:lumOff val="50000"/>
              </a:schemeClr>
            </a:solidFill>
            <a:round/>
            <a:headEnd/>
            <a:tailEnd/>
          </a:ln>
          <a:effectLst/>
        </p:spPr>
        <p:txBody>
          <a:bodyPr wrap="square">
            <a:spAutoFit/>
          </a:bodyPr>
          <a:lstStyle/>
          <a:p>
            <a:endParaRPr lang="en-US" dirty="0"/>
          </a:p>
        </p:txBody>
      </p:sp>
      <p:sp>
        <p:nvSpPr>
          <p:cNvPr id="9" name="TextBox 1"/>
          <p:cNvSpPr txBox="1"/>
          <p:nvPr/>
        </p:nvSpPr>
        <p:spPr>
          <a:xfrm>
            <a:off x="6419850" y="1851271"/>
            <a:ext cx="3155253" cy="492443"/>
          </a:xfrm>
          <a:prstGeom prst="rect">
            <a:avLst/>
          </a:prstGeom>
          <a:noFill/>
        </p:spPr>
        <p:txBody>
          <a:bodyPr wrap="square" rtlCol="0">
            <a:spAutoFit/>
          </a:bodyPr>
          <a:ls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lvl="0" fontAlgn="auto">
              <a:spcBef>
                <a:spcPct val="0"/>
              </a:spcBef>
              <a:spcAft>
                <a:spcPts val="0"/>
              </a:spcAft>
            </a:pPr>
            <a:r>
              <a:rPr lang="en-GB" sz="900" b="1" dirty="0">
                <a:solidFill>
                  <a:schemeClr val="tx1">
                    <a:lumMod val="50000"/>
                    <a:lumOff val="50000"/>
                  </a:schemeClr>
                </a:solidFill>
                <a:latin typeface="Arial"/>
              </a:rPr>
              <a:t>The Goldman Sachs Group, Inc.</a:t>
            </a:r>
            <a:br>
              <a:rPr lang="en-GB" sz="900" b="1" dirty="0">
                <a:solidFill>
                  <a:schemeClr val="tx1">
                    <a:lumMod val="50000"/>
                    <a:lumOff val="50000"/>
                  </a:schemeClr>
                </a:solidFill>
                <a:latin typeface="Arial"/>
              </a:rPr>
            </a:br>
            <a:r>
              <a:rPr lang="en-GB" sz="900" b="1" dirty="0">
                <a:solidFill>
                  <a:srgbClr val="FF0000"/>
                </a:solidFill>
                <a:latin typeface="Arial"/>
              </a:rPr>
              <a:t/>
            </a:r>
            <a:br>
              <a:rPr lang="en-GB" sz="900" b="1" dirty="0">
                <a:solidFill>
                  <a:srgbClr val="FF0000"/>
                </a:solidFill>
                <a:latin typeface="Arial"/>
              </a:rPr>
            </a:br>
            <a:endParaRPr lang="en-US" sz="800" dirty="0">
              <a:solidFill>
                <a:srgbClr val="FF0000"/>
              </a:solidFill>
            </a:endParaRPr>
          </a:p>
        </p:txBody>
      </p:sp>
      <p:sp>
        <p:nvSpPr>
          <p:cNvPr id="13" name="AnalystNameBox"/>
          <p:cNvSpPr>
            <a:spLocks noChangeArrowheads="1"/>
          </p:cNvSpPr>
          <p:nvPr>
            <p:custDataLst>
              <p:tags r:id="rId3"/>
            </p:custDataLst>
          </p:nvPr>
        </p:nvSpPr>
        <p:spPr bwMode="auto">
          <a:xfrm>
            <a:off x="1061938" y="5554203"/>
            <a:ext cx="8588586" cy="1360154"/>
          </a:xfrm>
          <a:prstGeom prst="rect">
            <a:avLst/>
          </a:prstGeom>
          <a:noFill/>
          <a:ln w="9525">
            <a:noFill/>
            <a:miter lim="800000"/>
            <a:headEnd/>
            <a:tailEnd/>
          </a:ln>
          <a:effectLst/>
        </p:spPr>
        <p:txBody>
          <a:bodyPr wrap="none" lIns="0" tIns="0" rIns="0" bIns="0"/>
          <a:lstStyle/>
          <a:p>
            <a:pPr>
              <a:spcBef>
                <a:spcPct val="0"/>
              </a:spcBef>
              <a:spcAft>
                <a:spcPct val="20000"/>
              </a:spcAft>
              <a:tabLst>
                <a:tab pos="2286000" algn="l"/>
                <a:tab pos="4686300" algn="l"/>
                <a:tab pos="6400800" algn="l"/>
              </a:tabLst>
            </a:pPr>
            <a:r>
              <a:rPr lang="en-US" sz="1000" b="1" dirty="0" smtClean="0">
                <a:solidFill>
                  <a:schemeClr val="tx1">
                    <a:lumMod val="50000"/>
                    <a:lumOff val="50000"/>
                  </a:schemeClr>
                </a:solidFill>
              </a:rPr>
              <a:t>Jan Hatzius</a:t>
            </a:r>
            <a:r>
              <a:rPr lang="en-US" sz="1000" dirty="0" smtClean="0">
                <a:solidFill>
                  <a:schemeClr val="tx1">
                    <a:lumMod val="50000"/>
                    <a:lumOff val="50000"/>
                  </a:schemeClr>
                </a:solidFill>
              </a:rPr>
              <a:t>	</a:t>
            </a:r>
            <a:r>
              <a:rPr lang="en-US" sz="1000" b="1" dirty="0" smtClean="0">
                <a:solidFill>
                  <a:schemeClr val="tx1">
                    <a:lumMod val="50000"/>
                    <a:lumOff val="50000"/>
                  </a:schemeClr>
                </a:solidFill>
              </a:rPr>
              <a:t>Goldman, Sachs &amp; Co.</a:t>
            </a:r>
            <a:r>
              <a:rPr lang="en-US" sz="1000" dirty="0">
                <a:solidFill>
                  <a:schemeClr val="tx1">
                    <a:lumMod val="50000"/>
                    <a:lumOff val="50000"/>
                  </a:schemeClr>
                </a:solidFill>
              </a:rPr>
              <a:t>	</a:t>
            </a:r>
            <a:r>
              <a:rPr lang="en-US" sz="1000" dirty="0" smtClean="0">
                <a:solidFill>
                  <a:schemeClr val="tx1">
                    <a:lumMod val="50000"/>
                    <a:lumOff val="50000"/>
                  </a:schemeClr>
                </a:solidFill>
              </a:rPr>
              <a:t>+1 212-902-0394</a:t>
            </a:r>
            <a:r>
              <a:rPr lang="en-US" sz="1000" dirty="0">
                <a:solidFill>
                  <a:schemeClr val="tx1">
                    <a:lumMod val="50000"/>
                    <a:lumOff val="50000"/>
                  </a:schemeClr>
                </a:solidFill>
              </a:rPr>
              <a:t>	</a:t>
            </a:r>
            <a:r>
              <a:rPr lang="en-US" sz="1000" dirty="0" smtClean="0">
                <a:solidFill>
                  <a:schemeClr val="tx1">
                    <a:lumMod val="50000"/>
                    <a:lumOff val="50000"/>
                  </a:schemeClr>
                </a:solidFill>
              </a:rPr>
              <a:t>jan.hatzius@gs.com</a:t>
            </a:r>
          </a:p>
          <a:p>
            <a:pPr lvl="1">
              <a:spcBef>
                <a:spcPct val="0"/>
              </a:spcBef>
              <a:spcAft>
                <a:spcPct val="20000"/>
              </a:spcAft>
              <a:tabLst>
                <a:tab pos="2286000" algn="l"/>
                <a:tab pos="4686300" algn="l"/>
                <a:tab pos="6400800" algn="l"/>
              </a:tabLst>
            </a:pPr>
            <a:r>
              <a:rPr lang="en-US" sz="1000" dirty="0" smtClean="0">
                <a:solidFill>
                  <a:schemeClr val="tx1">
                    <a:lumMod val="50000"/>
                    <a:lumOff val="50000"/>
                  </a:schemeClr>
                </a:solidFill>
              </a:rPr>
              <a:t>	Chief Economist</a:t>
            </a:r>
          </a:p>
          <a:p>
            <a:pPr>
              <a:spcBef>
                <a:spcPct val="0"/>
              </a:spcBef>
              <a:spcAft>
                <a:spcPct val="20000"/>
              </a:spcAft>
              <a:tabLst>
                <a:tab pos="2286000" algn="l"/>
                <a:tab pos="4686300" algn="l"/>
                <a:tab pos="6400800" algn="l"/>
              </a:tabLst>
            </a:pPr>
            <a:endParaRPr lang="en-US" sz="1000" dirty="0">
              <a:solidFill>
                <a:schemeClr val="tx1">
                  <a:lumMod val="50000"/>
                  <a:lumOff val="50000"/>
                </a:schemeClr>
              </a:solidFill>
            </a:endParaRPr>
          </a:p>
          <a:p>
            <a:pPr>
              <a:spcBef>
                <a:spcPct val="0"/>
              </a:spcBef>
              <a:spcAft>
                <a:spcPct val="20000"/>
              </a:spcAft>
              <a:tabLst>
                <a:tab pos="2286000" algn="l"/>
                <a:tab pos="4686300" algn="l"/>
                <a:tab pos="6400800" algn="l"/>
              </a:tabLst>
            </a:pPr>
            <a:endParaRPr lang="en-US" sz="1000" dirty="0">
              <a:solidFill>
                <a:schemeClr val="tx1">
                  <a:lumMod val="50000"/>
                  <a:lumOff val="50000"/>
                </a:schemeClr>
              </a:solidFill>
            </a:endParaRPr>
          </a:p>
        </p:txBody>
      </p:sp>
    </p:spTree>
    <p:extLst>
      <p:ext uri="{BB962C8B-B14F-4D97-AF65-F5344CB8AC3E}">
        <p14:creationId xmlns:p14="http://schemas.microsoft.com/office/powerpoint/2010/main" val="1713972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20"/>
          </p:nvPr>
        </p:nvSpPr>
        <p:spPr>
          <a:xfrm>
            <a:off x="503701" y="6656226"/>
            <a:ext cx="9144000" cy="307777"/>
          </a:xfrm>
        </p:spPr>
        <p:txBody>
          <a:bodyPr/>
          <a:lstStyle/>
          <a:p>
            <a:pPr marL="0" indent="0">
              <a:buNone/>
            </a:pPr>
            <a:r>
              <a:rPr lang="en-US" dirty="0" smtClean="0"/>
              <a:t>Source: Goldman Sachs Global Investment Research.</a:t>
            </a:r>
            <a:endParaRPr lang="en-US" dirty="0"/>
          </a:p>
        </p:txBody>
      </p:sp>
      <p:sp>
        <p:nvSpPr>
          <p:cNvPr id="6" name="Title 5"/>
          <p:cNvSpPr txBox="1">
            <a:spLocks/>
          </p:cNvSpPr>
          <p:nvPr/>
        </p:nvSpPr>
        <p:spPr>
          <a:xfrm>
            <a:off x="1533996" y="525740"/>
            <a:ext cx="8524404" cy="430887"/>
          </a:xfrm>
          <a:prstGeom prst="rect">
            <a:avLst/>
          </a:prstGeom>
        </p:spPr>
        <p:txBody>
          <a:bodyPr vert="horz" wrap="square" lIns="0" tIns="0" rIns="0" bIns="0" rtlCol="0" anchor="t" anchorCtr="0">
            <a:spAutoFit/>
          </a:bodyPr>
          <a:lstStyle>
            <a:lvl1pPr algn="l" defTabSz="1018824" rtl="0" eaLnBrk="1" fontAlgn="base" latinLnBrk="0" hangingPunct="1">
              <a:spcBef>
                <a:spcPct val="0"/>
              </a:spcBef>
              <a:spcAft>
                <a:spcPct val="0"/>
              </a:spcAft>
              <a:buNone/>
              <a:defRPr lang="en-US" sz="2800" b="0" kern="1200" noProof="0">
                <a:solidFill>
                  <a:schemeClr val="accent1"/>
                </a:solidFill>
                <a:latin typeface="+mj-lt"/>
                <a:ea typeface="+mj-ea"/>
                <a:cs typeface="+mj-cs"/>
              </a:defRPr>
            </a:lvl1pPr>
          </a:lstStyle>
          <a:p>
            <a:r>
              <a:rPr lang="en-US" spc="-100" dirty="0" smtClean="0"/>
              <a:t>Reduced Face-to-Face Interactions and GDP</a:t>
            </a:r>
            <a:endParaRPr lang="en-US" spc="-100" dirty="0"/>
          </a:p>
        </p:txBody>
      </p:sp>
      <p:graphicFrame>
        <p:nvGraphicFramePr>
          <p:cNvPr id="3" name="Object 2"/>
          <p:cNvGraphicFramePr>
            <a:graphicFrameLocks noChangeAspect="1"/>
          </p:cNvGraphicFramePr>
          <p:nvPr>
            <p:extLst/>
          </p:nvPr>
        </p:nvGraphicFramePr>
        <p:xfrm>
          <a:off x="151625" y="2381250"/>
          <a:ext cx="5495925" cy="3009900"/>
        </p:xfrm>
        <a:graphic>
          <a:graphicData uri="http://schemas.openxmlformats.org/presentationml/2006/ole">
            <mc:AlternateContent xmlns:mc="http://schemas.openxmlformats.org/markup-compatibility/2006">
              <mc:Choice xmlns:v="urn:schemas-microsoft-com:vml" Requires="v">
                <p:oleObj spid="_x0000_s641204" name="Worksheet" r:id="rId3" imgW="5495932" imgH="3009900" progId="Excel.Sheet.12">
                  <p:link updateAutomatic="1"/>
                </p:oleObj>
              </mc:Choice>
              <mc:Fallback>
                <p:oleObj name="Worksheet" r:id="rId3" imgW="5495932" imgH="3009900" progId="Excel.Sheet.12">
                  <p:link updateAutomatic="1"/>
                  <p:pic>
                    <p:nvPicPr>
                      <p:cNvPr id="3" name="Object 2"/>
                      <p:cNvPicPr/>
                      <p:nvPr/>
                    </p:nvPicPr>
                    <p:blipFill>
                      <a:blip r:embed="rId4"/>
                      <a:stretch>
                        <a:fillRect/>
                      </a:stretch>
                    </p:blipFill>
                    <p:spPr>
                      <a:xfrm>
                        <a:off x="151625" y="2381250"/>
                        <a:ext cx="5495925" cy="30099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17091465"/>
              </p:ext>
            </p:extLst>
          </p:nvPr>
        </p:nvGraphicFramePr>
        <p:xfrm>
          <a:off x="4372303" y="2152989"/>
          <a:ext cx="5686097" cy="3945277"/>
        </p:xfrm>
        <a:graphic>
          <a:graphicData uri="http://schemas.openxmlformats.org/presentationml/2006/ole">
            <mc:AlternateContent xmlns:mc="http://schemas.openxmlformats.org/markup-compatibility/2006">
              <mc:Choice xmlns:v="urn:schemas-microsoft-com:vml" Requires="v">
                <p:oleObj spid="_x0000_s641205" name="Worksheet" r:id="rId5" imgW="6191088" imgH="4295893" progId="Excel.Sheet.12">
                  <p:link updateAutomatic="1"/>
                </p:oleObj>
              </mc:Choice>
              <mc:Fallback>
                <p:oleObj name="Worksheet" r:id="rId5" imgW="6191088" imgH="4295893" progId="Excel.Sheet.12">
                  <p:link updateAutomatic="1"/>
                  <p:pic>
                    <p:nvPicPr>
                      <p:cNvPr id="4" name="Object 3"/>
                      <p:cNvPicPr/>
                      <p:nvPr/>
                    </p:nvPicPr>
                    <p:blipFill>
                      <a:blip r:embed="rId6"/>
                      <a:stretch>
                        <a:fillRect/>
                      </a:stretch>
                    </p:blipFill>
                    <p:spPr>
                      <a:xfrm>
                        <a:off x="4372303" y="2152989"/>
                        <a:ext cx="5686097" cy="3945277"/>
                      </a:xfrm>
                      <a:prstGeom prst="rect">
                        <a:avLst/>
                      </a:prstGeom>
                    </p:spPr>
                  </p:pic>
                </p:oleObj>
              </mc:Fallback>
            </mc:AlternateContent>
          </a:graphicData>
        </a:graphic>
      </p:graphicFrame>
    </p:spTree>
    <p:extLst>
      <p:ext uri="{BB962C8B-B14F-4D97-AF65-F5344CB8AC3E}">
        <p14:creationId xmlns:p14="http://schemas.microsoft.com/office/powerpoint/2010/main" val="3931673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Disclosure Appendix</a:t>
            </a:r>
            <a:endParaRPr lang="en-US" dirty="0"/>
          </a:p>
        </p:txBody>
      </p:sp>
      <p:sp>
        <p:nvSpPr>
          <p:cNvPr id="4" name="Subtitle 3"/>
          <p:cNvSpPr>
            <a:spLocks noGrp="1"/>
          </p:cNvSpPr>
          <p:nvPr>
            <p:ph type="subTitle" idx="1"/>
          </p:nvPr>
        </p:nvSpPr>
        <p:spPr/>
        <p:txBody>
          <a:bodyPr/>
          <a:lstStyle/>
          <a:p>
            <a:r>
              <a:rPr lang="en-US" dirty="0" smtClean="0"/>
              <a:t>March 17, 2020</a:t>
            </a:r>
            <a:endParaRPr lang="en-US" dirty="0"/>
          </a:p>
        </p:txBody>
      </p:sp>
      <p:sp>
        <p:nvSpPr>
          <p:cNvPr id="5" name="Text Box 17"/>
          <p:cNvSpPr txBox="1">
            <a:spLocks noChangeArrowheads="1"/>
          </p:cNvSpPr>
          <p:nvPr>
            <p:custDataLst>
              <p:tags r:id="rId1"/>
            </p:custDataLst>
          </p:nvPr>
        </p:nvSpPr>
        <p:spPr bwMode="auto">
          <a:xfrm>
            <a:off x="326231" y="6863557"/>
            <a:ext cx="9324294" cy="731044"/>
          </a:xfrm>
          <a:prstGeom prst="rect">
            <a:avLst/>
          </a:prstGeom>
          <a:noFill/>
          <a:ln w="9525">
            <a:noFill/>
            <a:miter lim="800000"/>
            <a:headEnd/>
            <a:tailEnd/>
          </a:ln>
          <a:effectLst/>
        </p:spPr>
        <p:txBody>
          <a:bodyPr/>
          <a:lstStyle/>
          <a:p>
            <a:r>
              <a:rPr lang="en-US" sz="900" dirty="0">
                <a:solidFill>
                  <a:schemeClr val="tx1">
                    <a:lumMod val="50000"/>
                    <a:lumOff val="50000"/>
                  </a:schemeClr>
                </a:solidFill>
              </a:rPr>
              <a:t>Investors should consider this report as only a single factor in making their investment decision. For Reg </a:t>
            </a:r>
            <a:r>
              <a:rPr lang="en-US" sz="900" dirty="0" smtClean="0">
                <a:solidFill>
                  <a:schemeClr val="tx1">
                    <a:lumMod val="50000"/>
                    <a:lumOff val="50000"/>
                  </a:schemeClr>
                </a:solidFill>
              </a:rPr>
              <a:t>AC certification </a:t>
            </a:r>
            <a:r>
              <a:rPr lang="en-US" sz="900" dirty="0">
                <a:solidFill>
                  <a:schemeClr val="tx1">
                    <a:lumMod val="50000"/>
                    <a:lumOff val="50000"/>
                  </a:schemeClr>
                </a:solidFill>
              </a:rPr>
              <a:t>and other important disclosures, see the Disclosure Appendix, or go </a:t>
            </a:r>
            <a:r>
              <a:rPr lang="en-US" sz="900" dirty="0" smtClean="0">
                <a:solidFill>
                  <a:schemeClr val="tx1">
                    <a:lumMod val="50000"/>
                    <a:lumOff val="50000"/>
                  </a:schemeClr>
                </a:solidFill>
              </a:rPr>
              <a:t>to www.gs.com/research/hedge.html</a:t>
            </a:r>
            <a:r>
              <a:rPr lang="en-US" sz="900" dirty="0">
                <a:solidFill>
                  <a:schemeClr val="tx1">
                    <a:lumMod val="50000"/>
                    <a:lumOff val="50000"/>
                  </a:schemeClr>
                </a:solidFill>
              </a:rPr>
              <a:t>. </a:t>
            </a:r>
          </a:p>
        </p:txBody>
      </p:sp>
      <p:sp>
        <p:nvSpPr>
          <p:cNvPr id="6" name="Line 15"/>
          <p:cNvSpPr>
            <a:spLocks noChangeShapeType="1"/>
          </p:cNvSpPr>
          <p:nvPr>
            <p:custDataLst>
              <p:tags r:id="rId2"/>
            </p:custDataLst>
          </p:nvPr>
        </p:nvSpPr>
        <p:spPr bwMode="auto">
          <a:xfrm>
            <a:off x="400049" y="6850857"/>
            <a:ext cx="9251253" cy="0"/>
          </a:xfrm>
          <a:prstGeom prst="line">
            <a:avLst/>
          </a:prstGeom>
          <a:noFill/>
          <a:ln w="9525">
            <a:solidFill>
              <a:schemeClr val="tx1">
                <a:lumMod val="50000"/>
                <a:lumOff val="50000"/>
              </a:schemeClr>
            </a:solidFill>
            <a:round/>
            <a:headEnd/>
            <a:tailEnd/>
          </a:ln>
          <a:effectLst/>
        </p:spPr>
        <p:txBody>
          <a:bodyPr wrap="square">
            <a:spAutoFit/>
          </a:bodyPr>
          <a:lstStyle/>
          <a:p>
            <a:endParaRPr lang="en-US" dirty="0"/>
          </a:p>
        </p:txBody>
      </p:sp>
    </p:spTree>
    <p:extLst>
      <p:ext uri="{BB962C8B-B14F-4D97-AF65-F5344CB8AC3E}">
        <p14:creationId xmlns:p14="http://schemas.microsoft.com/office/powerpoint/2010/main" val="3250404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ppPlaceholderBody"/>
          <p:cNvSpPr>
            <a:spLocks noGrp="1" noChangeArrowheads="1"/>
          </p:cNvSpPr>
          <p:nvPr>
            <p:ph idx="4294967295"/>
            <p:custDataLst>
              <p:tags r:id="rId2"/>
            </p:custDataLst>
          </p:nvPr>
        </p:nvSpPr>
        <p:spPr>
          <a:xfrm>
            <a:off x="515938" y="1777001"/>
            <a:ext cx="9061640" cy="5150272"/>
          </a:xfrm>
          <a:prstGeom prst="rect">
            <a:avLst/>
          </a:prstGeom>
        </p:spPr>
        <p:txBody>
          <a:bodyPr/>
          <a:lstStyle/>
          <a:p>
            <a:pPr marL="0" lvl="1" indent="0">
              <a:spcBef>
                <a:spcPts val="84"/>
              </a:spcBef>
              <a:spcAft>
                <a:spcPts val="669"/>
              </a:spcAft>
              <a:buClr>
                <a:srgbClr val="7399C6"/>
              </a:buClr>
              <a:buNone/>
            </a:pPr>
            <a:r>
              <a:rPr lang="en-US" sz="1100" b="1" dirty="0">
                <a:solidFill>
                  <a:srgbClr val="000000"/>
                </a:solidFill>
                <a:latin typeface="+mn-lt"/>
                <a:ea typeface="MS Mincho"/>
                <a:cs typeface="Times New Roman"/>
              </a:rPr>
              <a:t>Reg AC</a:t>
            </a:r>
          </a:p>
          <a:p>
            <a:pPr marL="0" lvl="1" indent="0">
              <a:spcBef>
                <a:spcPts val="84"/>
              </a:spcBef>
              <a:spcAft>
                <a:spcPts val="334"/>
              </a:spcAft>
              <a:buClr>
                <a:srgbClr val="7399C6"/>
              </a:buClr>
              <a:buNone/>
            </a:pPr>
            <a:r>
              <a:rPr lang="en-US" sz="900" dirty="0">
                <a:latin typeface="+mn-lt"/>
              </a:rPr>
              <a:t>I, </a:t>
            </a:r>
            <a:r>
              <a:rPr lang="en-US" sz="900" dirty="0" smtClean="0">
                <a:latin typeface="+mn-lt"/>
              </a:rPr>
              <a:t>Jan Hatzius, </a:t>
            </a:r>
            <a:r>
              <a:rPr lang="en-US" sz="900" dirty="0">
                <a:latin typeface="+mn-lt"/>
              </a:rPr>
              <a:t>hereby certify that all of the views expressed in this report accurately reflect </a:t>
            </a:r>
            <a:r>
              <a:rPr lang="en-US" sz="900" dirty="0" smtClean="0">
                <a:latin typeface="+mn-lt"/>
              </a:rPr>
              <a:t>my personal </a:t>
            </a:r>
            <a:r>
              <a:rPr lang="en-US" sz="900" dirty="0">
                <a:latin typeface="+mn-lt"/>
              </a:rPr>
              <a:t>views, which have not been influenced by considerations of the firm's business or client relationships.</a:t>
            </a:r>
          </a:p>
          <a:p>
            <a:pPr marL="0" lvl="1" indent="0">
              <a:spcBef>
                <a:spcPts val="84"/>
              </a:spcBef>
              <a:spcAft>
                <a:spcPts val="334"/>
              </a:spcAft>
              <a:buClr>
                <a:srgbClr val="7399C6"/>
              </a:buClr>
              <a:buNone/>
            </a:pPr>
            <a:r>
              <a:rPr lang="en-US" sz="900" dirty="0" smtClean="0">
                <a:latin typeface="+mn-lt"/>
              </a:rPr>
              <a:t>Unless </a:t>
            </a:r>
            <a:r>
              <a:rPr lang="en-US" sz="900" dirty="0">
                <a:latin typeface="+mn-lt"/>
              </a:rPr>
              <a:t>otherwise stated, the individuals listed on the cover page of this report are analysts in Goldman Sachs' Global Investment Research division</a:t>
            </a:r>
            <a:r>
              <a:rPr lang="en-US" sz="900" dirty="0" smtClean="0">
                <a:latin typeface="+mn-lt"/>
              </a:rPr>
              <a:t>.</a:t>
            </a:r>
          </a:p>
          <a:p>
            <a:pPr>
              <a:spcBef>
                <a:spcPts val="84"/>
              </a:spcBef>
              <a:spcAft>
                <a:spcPts val="334"/>
              </a:spcAft>
            </a:pPr>
            <a:endParaRPr lang="en-US" sz="900" dirty="0"/>
          </a:p>
          <a:p>
            <a:pPr>
              <a:spcBef>
                <a:spcPts val="84"/>
              </a:spcBef>
              <a:spcAft>
                <a:spcPts val="669"/>
              </a:spcAft>
            </a:pPr>
            <a:r>
              <a:rPr lang="en-US" sz="1100" b="1" dirty="0">
                <a:solidFill>
                  <a:srgbClr val="000000"/>
                </a:solidFill>
                <a:ea typeface="MS Mincho"/>
                <a:cs typeface="Times New Roman"/>
              </a:rPr>
              <a:t>Global product; distributing entities</a:t>
            </a:r>
          </a:p>
          <a:p>
            <a:pPr>
              <a:spcBef>
                <a:spcPts val="84"/>
              </a:spcBef>
              <a:spcAft>
                <a:spcPts val="334"/>
              </a:spcAft>
            </a:pPr>
            <a:r>
              <a:rPr lang="en-US" sz="900" dirty="0" smtClean="0"/>
              <a:t>The </a:t>
            </a:r>
            <a:r>
              <a:rPr lang="en-US" sz="900" dirty="0"/>
              <a:t>Global Investment Research Division of Goldman Sachs produces and distributes research products for clients of Goldman Sachs on a global basis. Analysts based in Goldman Sachs offices around the world produce equity research on industries and companies, and research on macroeconomics, currencies, commodities and portfolio strategy. This research is disseminated in Australia by Goldman Sachs Australia Pty Ltd (ABN 21 006 797 897); in Brazil by Goldman Sachs do Brasil Corretora de Títulos e Valores Mobiliários S.A.; Ombudsman Goldman Sachs Brazil: 0800 727 5764 and / or ouvidoriagoldmansachs@gs.com. Available Weekdays (except holidays), from 9am to 6pm. Ouvidoria Goldman Sachs Brasil: 0800 727 5764 e/ou ouvidoriagoldmansachs@gs.com. Horário de funcionamento: segunda-feira à sexta-feira (exceto feriados), das 9h às 18h; in Canada by either Goldman Sachs Canada Inc. or Goldman Sachs &amp; Co. LLC; in Hong Kong by Goldman Sachs (Asia) L.L.C.; in India by Goldman Sachs (India) Securities Private Ltd.; in Japan by Goldman Sachs Japan Co., Ltd.; in the Republic of Korea by Goldman Sachs (Asia) L.L.C., Seoul Branch; in New Zealand by Goldman Sachs New Zealand Limited; in Russia by OOO Goldman Sachs; in Singapore by Goldman Sachs (Singapore) Pte. (Company Number: 198602165W); and in the United States of America by Goldman Sachs &amp; Co. LLC. Goldman Sachs International has approved this research in connection with its distribution in the United Kingdom and European </a:t>
            </a:r>
            <a:r>
              <a:rPr lang="en-US" sz="900" dirty="0" smtClean="0"/>
              <a:t>Union.</a:t>
            </a:r>
          </a:p>
          <a:p>
            <a:pPr>
              <a:spcBef>
                <a:spcPts val="84"/>
              </a:spcBef>
              <a:spcAft>
                <a:spcPts val="334"/>
              </a:spcAft>
            </a:pPr>
            <a:r>
              <a:rPr lang="en-US" sz="900" b="1" dirty="0" smtClean="0"/>
              <a:t>European </a:t>
            </a:r>
            <a:r>
              <a:rPr lang="en-US" sz="900" b="1" dirty="0"/>
              <a:t>Union: </a:t>
            </a:r>
            <a:r>
              <a:rPr lang="en-US" sz="900" dirty="0"/>
              <a:t>Goldman Sachs International authorised by the Prudential Regulation Authority and regulated by the Financial Conduct Authority and the Prudential Regulation Authority, has approved this research in connection with its distribution in the European Union and United Kingdom; Goldman Sachs AG and Goldman Sachs International Zweigniederlassung Frankfurt, regulated by the Bundesanstalt für Finanzdienstleistungsaufsicht, may also distribute research in Germany</a:t>
            </a:r>
            <a:r>
              <a:rPr lang="en-US" sz="900" dirty="0" smtClean="0"/>
              <a:t>.</a:t>
            </a:r>
          </a:p>
          <a:p>
            <a:pPr>
              <a:spcBef>
                <a:spcPts val="84"/>
              </a:spcBef>
              <a:spcAft>
                <a:spcPts val="334"/>
              </a:spcAft>
            </a:pPr>
            <a:endParaRPr lang="en-US" sz="900" dirty="0">
              <a:latin typeface="+mn-lt"/>
            </a:endParaRPr>
          </a:p>
          <a:p>
            <a:pPr>
              <a:spcBef>
                <a:spcPts val="84"/>
              </a:spcBef>
              <a:spcAft>
                <a:spcPts val="334"/>
              </a:spcAft>
            </a:pPr>
            <a:r>
              <a:rPr lang="en-US" sz="1100" b="1" dirty="0"/>
              <a:t>General </a:t>
            </a:r>
            <a:r>
              <a:rPr lang="en-US" sz="1100" b="1" dirty="0" smtClean="0"/>
              <a:t>disclosures</a:t>
            </a:r>
          </a:p>
          <a:p>
            <a:pPr>
              <a:spcBef>
                <a:spcPts val="84"/>
              </a:spcBef>
              <a:spcAft>
                <a:spcPts val="334"/>
              </a:spcAft>
            </a:pPr>
            <a:r>
              <a:rPr lang="en-GB" sz="900" dirty="0"/>
              <a:t>This research is for our clients only. Other than disclosures relating to Goldman Sachs, this research is based on current public information that we consider reliable, but we do not represent it is accurate or complete, and it should not be relied on as such. The information, opinions, estimates and forecasts contained herein are as of the date hereof and are subject to change without prior notification. We seek to update our research as appropriate, but various regulations may prevent us from doing so. Other than certain industry reports published on a periodic basis, the large majority of reports are published at irregular intervals as appropriate in the analyst's judgment.</a:t>
            </a:r>
          </a:p>
          <a:p>
            <a:pPr>
              <a:spcBef>
                <a:spcPts val="84"/>
              </a:spcBef>
              <a:spcAft>
                <a:spcPts val="334"/>
              </a:spcAft>
            </a:pPr>
            <a:r>
              <a:rPr lang="en-GB" sz="900" dirty="0"/>
              <a:t>Goldman Sachs conducts a global full-service, integrated investment banking, investment management, and brokerage business. We have investment banking and other business relationships with a substantial percentage of the companies covered by our Global Investment Research Division. Goldman Sachs &amp; Co. LLC, the United States broker dealer, is a member of </a:t>
            </a:r>
            <a:r>
              <a:rPr lang="en-GB" sz="900" dirty="0">
                <a:solidFill>
                  <a:schemeClr val="accent1"/>
                </a:solidFill>
              </a:rPr>
              <a:t>SIPC (</a:t>
            </a:r>
            <a:r>
              <a:rPr lang="en-GB" sz="900" dirty="0">
                <a:solidFill>
                  <a:schemeClr val="accent1"/>
                </a:solidFill>
                <a:hlinkClick r:id="rId4"/>
              </a:rPr>
              <a:t>http://www.sipc.org</a:t>
            </a:r>
            <a:r>
              <a:rPr lang="en-GB" sz="900" dirty="0" smtClean="0">
                <a:solidFill>
                  <a:schemeClr val="accent1"/>
                </a:solidFill>
              </a:rPr>
              <a:t>).</a:t>
            </a:r>
            <a:endParaRPr lang="en-GB" sz="900" dirty="0">
              <a:solidFill>
                <a:schemeClr val="accent1"/>
              </a:solidFill>
            </a:endParaRPr>
          </a:p>
          <a:p>
            <a:pPr>
              <a:spcBef>
                <a:spcPts val="84"/>
              </a:spcBef>
              <a:spcAft>
                <a:spcPts val="334"/>
              </a:spcAft>
            </a:pPr>
            <a:r>
              <a:rPr lang="en-GB" sz="900" dirty="0"/>
              <a:t>Our salespeople, traders, and other professionals may provide oral or written market commentary or trading strategies to our clients and principal trading desks that reflect opinions that are contrary to the opinions expressed in this research. Our asset management area, principal trading desks and investing businesses may make investment decisions that are inconsistent with the recommendations or views expressed in this research.</a:t>
            </a:r>
            <a:endParaRPr lang="en-US" sz="900" dirty="0"/>
          </a:p>
          <a:p>
            <a:pPr>
              <a:spcBef>
                <a:spcPts val="84"/>
              </a:spcBef>
              <a:spcAft>
                <a:spcPts val="334"/>
              </a:spcAft>
            </a:pPr>
            <a:endParaRPr lang="en-US" sz="900" dirty="0" smtClean="0">
              <a:latin typeface="+mn-lt"/>
            </a:endParaRPr>
          </a:p>
          <a:p>
            <a:pPr marL="0" lvl="1" indent="0">
              <a:spcBef>
                <a:spcPts val="84"/>
              </a:spcBef>
              <a:spcAft>
                <a:spcPts val="334"/>
              </a:spcAft>
              <a:buClr>
                <a:srgbClr val="7399C6"/>
              </a:buClr>
              <a:buNone/>
            </a:pPr>
            <a:endParaRPr lang="en-US" sz="900" dirty="0">
              <a:latin typeface="+mn-lt"/>
            </a:endParaRPr>
          </a:p>
          <a:p>
            <a:pPr marL="0" lvl="1" indent="0">
              <a:buNone/>
            </a:pPr>
            <a:endParaRPr lang="en-US" sz="900" b="1" dirty="0" smtClean="0">
              <a:latin typeface="+mn-lt"/>
            </a:endParaRPr>
          </a:p>
          <a:p>
            <a:pPr marL="0" lvl="1" indent="0">
              <a:buNone/>
            </a:pPr>
            <a:endParaRPr lang="en-US" sz="900" b="1" dirty="0">
              <a:latin typeface="+mn-lt"/>
            </a:endParaRPr>
          </a:p>
        </p:txBody>
      </p:sp>
      <p:sp>
        <p:nvSpPr>
          <p:cNvPr id="2" name="Title 1"/>
          <p:cNvSpPr>
            <a:spLocks noGrp="1"/>
          </p:cNvSpPr>
          <p:nvPr>
            <p:ph type="title"/>
          </p:nvPr>
        </p:nvSpPr>
        <p:spPr>
          <a:xfrm>
            <a:off x="1531376" y="435771"/>
            <a:ext cx="7734490" cy="430887"/>
          </a:xfrm>
        </p:spPr>
        <p:txBody>
          <a:bodyPr/>
          <a:lstStyle/>
          <a:p>
            <a:r>
              <a:rPr lang="en-US" dirty="0" smtClean="0"/>
              <a:t>Disclosure Appendix</a:t>
            </a:r>
            <a:endParaRPr lang="en-US" dirty="0"/>
          </a:p>
        </p:txBody>
      </p:sp>
    </p:spTree>
    <p:custDataLst>
      <p:tags r:id="rId1"/>
    </p:custDataLst>
    <p:extLst>
      <p:ext uri="{BB962C8B-B14F-4D97-AF65-F5344CB8AC3E}">
        <p14:creationId xmlns:p14="http://schemas.microsoft.com/office/powerpoint/2010/main" val="2972934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48" name="ppPlaceholderTitle"/>
          <p:cNvSpPr>
            <a:spLocks noGrp="1" noChangeArrowheads="1"/>
          </p:cNvSpPr>
          <p:nvPr>
            <p:ph type="title"/>
            <p:custDataLst>
              <p:tags r:id="rId2"/>
            </p:custDataLst>
          </p:nvPr>
        </p:nvSpPr>
        <p:spPr>
          <a:xfrm>
            <a:off x="1533814" y="435771"/>
            <a:ext cx="8110728" cy="430887"/>
          </a:xfrm>
        </p:spPr>
        <p:txBody>
          <a:bodyPr/>
          <a:lstStyle/>
          <a:p>
            <a:r>
              <a:rPr lang="en-US" dirty="0" smtClean="0"/>
              <a:t>Disclosure Appendix</a:t>
            </a:r>
            <a:endParaRPr lang="en-US" sz="2200" dirty="0">
              <a:latin typeface="Arial" charset="0"/>
            </a:endParaRPr>
          </a:p>
        </p:txBody>
      </p:sp>
      <p:sp>
        <p:nvSpPr>
          <p:cNvPr id="2" name="@DISC*PlaceholderBody*"/>
          <p:cNvSpPr txBox="1"/>
          <p:nvPr>
            <p:custDataLst>
              <p:tags r:id="rId3"/>
            </p:custDataLst>
          </p:nvPr>
        </p:nvSpPr>
        <p:spPr>
          <a:xfrm>
            <a:off x="534390" y="1583265"/>
            <a:ext cx="9104910" cy="5436371"/>
          </a:xfrm>
          <a:prstGeom prst="rect">
            <a:avLst/>
          </a:prstGeom>
          <a:noFill/>
        </p:spPr>
        <p:txBody>
          <a:bodyPr vert="horz" wrap="square" lIns="0" tIns="50941" rIns="101882" bIns="50941" rtlCol="0" anchor="t">
            <a:noAutofit/>
          </a:bodyPr>
          <a:lstStyle/>
          <a:p>
            <a:pPr>
              <a:spcBef>
                <a:spcPts val="84"/>
              </a:spcBef>
              <a:spcAft>
                <a:spcPts val="334"/>
              </a:spcAft>
            </a:pPr>
            <a:r>
              <a:rPr lang="en-GB" sz="900" dirty="0" smtClean="0"/>
              <a:t>The </a:t>
            </a:r>
            <a:r>
              <a:rPr lang="en-GB" sz="900" dirty="0"/>
              <a:t>analysts named in this report may have from time to time discussed with our clients, including Goldman Sachs salespersons and traders, or may discuss in this report, trading strategies that reference catalysts or events that may have a near-term impact on the market price of the equity securities discussed in this report, which impact may be directionally counter to the analysts' published price target expectations for such stocks. Any such trading strategies are distinct from and do not affect the analysts' fundamental equity rating for such stocks, which rating reflects a stock's return potential relative to its coverage group as described herein</a:t>
            </a:r>
            <a:r>
              <a:rPr lang="en-GB" sz="900" dirty="0" smtClean="0"/>
              <a:t>.</a:t>
            </a:r>
            <a:endParaRPr lang="en-GB" sz="900" dirty="0"/>
          </a:p>
          <a:p>
            <a:pPr>
              <a:spcBef>
                <a:spcPts val="84"/>
              </a:spcBef>
              <a:spcAft>
                <a:spcPts val="334"/>
              </a:spcAft>
            </a:pPr>
            <a:r>
              <a:rPr lang="en-GB" sz="900" dirty="0"/>
              <a:t>We and our affiliates, officers, directors, and employees, excluding equity and credit analysts, will from time to time have long or short positions in, act as principal in, and buy or sell, the securities or derivatives, if any, referred to in this research.</a:t>
            </a:r>
          </a:p>
          <a:p>
            <a:pPr>
              <a:spcBef>
                <a:spcPts val="84"/>
              </a:spcBef>
              <a:spcAft>
                <a:spcPts val="334"/>
              </a:spcAft>
            </a:pPr>
            <a:r>
              <a:rPr lang="en-GB" sz="900" dirty="0" smtClean="0"/>
              <a:t>The </a:t>
            </a:r>
            <a:r>
              <a:rPr lang="en-GB" sz="900" dirty="0"/>
              <a:t>views attributed to third party presenters at Goldman Sachs arranged conferences, including individuals from other parts of Goldman Sachs, do not necessarily reflect those of Global Investment Research and are not an official view of Goldman Sachs.</a:t>
            </a:r>
          </a:p>
          <a:p>
            <a:pPr>
              <a:spcBef>
                <a:spcPts val="84"/>
              </a:spcBef>
              <a:spcAft>
                <a:spcPts val="334"/>
              </a:spcAft>
            </a:pPr>
            <a:r>
              <a:rPr lang="en-GB" sz="900" dirty="0" smtClean="0"/>
              <a:t>Any </a:t>
            </a:r>
            <a:r>
              <a:rPr lang="en-GB" sz="900" dirty="0"/>
              <a:t>third party referenced herein, including any salespeople, traders and other professionals or members of their household, may have positions in the products mentioned that are inconsistent with the views expressed by analysts named in this report.</a:t>
            </a:r>
          </a:p>
          <a:p>
            <a:pPr>
              <a:spcBef>
                <a:spcPts val="84"/>
              </a:spcBef>
              <a:spcAft>
                <a:spcPts val="334"/>
              </a:spcAft>
            </a:pPr>
            <a:r>
              <a:rPr lang="en-GB" sz="900" dirty="0" smtClean="0"/>
              <a:t>This </a:t>
            </a:r>
            <a:r>
              <a:rPr lang="en-GB" sz="900" dirty="0"/>
              <a:t>research is not an offer to sell or the solicitation of an offer to buy any security in any jurisdiction where such an offer or solicitation would be illegal. It does not constitute a personal recommendation or take into account the particular investment objectives, financial situations, or needs of individual clients. Clients should consider whether any advice or recommendation in this research is suitable for their particular circumstances and, if appropriate, seek professional advice, including tax advice. The price and value of investments referred to in this research and the income from them may fluctuate. Past performance is not a guide to future performance, future returns are not guaranteed, and a loss of original capital may occur. Fluctuations in exchange rates could have adverse effects on the value or price of, or income derived from, certain investments.</a:t>
            </a:r>
          </a:p>
          <a:p>
            <a:pPr>
              <a:spcBef>
                <a:spcPts val="84"/>
              </a:spcBef>
              <a:spcAft>
                <a:spcPts val="334"/>
              </a:spcAft>
            </a:pPr>
            <a:r>
              <a:rPr lang="en-GB" sz="900" spc="-10" dirty="0" smtClean="0"/>
              <a:t>Certain </a:t>
            </a:r>
            <a:r>
              <a:rPr lang="en-GB" sz="900" spc="-10" dirty="0"/>
              <a:t>transactions, including those involving futures, options, and other derivatives, give rise to substantial risk and are not suitable for all investors. Investors should review current options disclosure documents which are available from Goldman Sachs sales representatives or at </a:t>
            </a:r>
            <a:r>
              <a:rPr lang="en-GB" sz="900" spc="-10" dirty="0">
                <a:hlinkClick r:id="rId6"/>
              </a:rPr>
              <a:t>http://www.theocc.com/about/publications/character-risks.jsp</a:t>
            </a:r>
            <a:r>
              <a:rPr lang="en-GB" sz="900" spc="-10" dirty="0"/>
              <a:t>. Transaction costs may be significant in option strategies calling for multiple purchase and sales of options such as spreads. Supporting documentation will be supplied upon request.</a:t>
            </a:r>
          </a:p>
          <a:p>
            <a:pPr>
              <a:spcBef>
                <a:spcPts val="84"/>
              </a:spcBef>
              <a:spcAft>
                <a:spcPts val="334"/>
              </a:spcAft>
            </a:pPr>
            <a:r>
              <a:rPr lang="en-GB" sz="900" b="1" dirty="0" smtClean="0"/>
              <a:t>Differing </a:t>
            </a:r>
            <a:r>
              <a:rPr lang="en-GB" sz="900" b="1" dirty="0"/>
              <a:t>Levels of Service provided by Global Investment Research: </a:t>
            </a:r>
            <a:r>
              <a:rPr lang="en-GB" sz="900" dirty="0"/>
              <a:t>The level and types of services provided to you by the Global Investment Research division of GS may vary as compared to that provided to internal and other external clients of GS, depending on various factors including your individual preferences as to the frequency and manner of receiving communication, your risk profile and investment focus and perspective (e.g., marketwide, sector specific, long term, short term), the size and scope of your overall client relationship with GS, and legal and regulatory constraints. As an example, certain clients may request to receive notifications when research on specific securities is published, and certain clients may request that specific data underlying analysts' fundamental analysis available on our internal client websites be delivered to them electronically through data feeds or otherwise. No change to an analyst's fundamental research views (e.g., ratings, price targets, or material changes to earnings estimates for equity securities), will be communicated to any client prior to inclusion of such information in a research report broadly disseminated through electronic publication to our internal client websites or through other means, as necessary, to all clients who are entitled to receive such reports.</a:t>
            </a:r>
          </a:p>
          <a:p>
            <a:pPr>
              <a:spcBef>
                <a:spcPts val="84"/>
              </a:spcBef>
              <a:spcAft>
                <a:spcPts val="334"/>
              </a:spcAft>
            </a:pPr>
            <a:r>
              <a:rPr lang="en-GB" sz="900" dirty="0" smtClean="0"/>
              <a:t>All </a:t>
            </a:r>
            <a:r>
              <a:rPr lang="en-GB" sz="900" dirty="0"/>
              <a:t>research reports are disseminated and available to all clients simultaneously through electronic publication to our internal client websites. Not all research content is redistributed to our clients or available to third-party aggregators, nor is Goldman Sachs responsible for the redistribution of our research by third party aggregators. For research, models or other data related to one or more securities, markets or asset classes (including related services) that may be available to you, please contact your GS representative or go to </a:t>
            </a:r>
            <a:r>
              <a:rPr lang="en-GB" sz="900" dirty="0">
                <a:hlinkClick r:id="rId7"/>
              </a:rPr>
              <a:t>http://360.gs.com</a:t>
            </a:r>
            <a:r>
              <a:rPr lang="en-GB" sz="900" dirty="0"/>
              <a:t>.</a:t>
            </a:r>
          </a:p>
          <a:p>
            <a:pPr>
              <a:spcBef>
                <a:spcPts val="84"/>
              </a:spcBef>
              <a:spcAft>
                <a:spcPts val="334"/>
              </a:spcAft>
            </a:pPr>
            <a:r>
              <a:rPr lang="en-GB" sz="900" dirty="0" smtClean="0"/>
              <a:t>Disclosure </a:t>
            </a:r>
            <a:r>
              <a:rPr lang="en-GB" sz="900" dirty="0"/>
              <a:t>information is also available at </a:t>
            </a:r>
            <a:r>
              <a:rPr lang="en-GB" sz="900" dirty="0">
                <a:hlinkClick r:id="rId8"/>
              </a:rPr>
              <a:t>http://www.gs.com/research/hedge.html</a:t>
            </a:r>
            <a:r>
              <a:rPr lang="en-GB" sz="900" dirty="0"/>
              <a:t> or from Research Compliance, 200 West Street, New York, NY 10282.</a:t>
            </a:r>
          </a:p>
          <a:p>
            <a:pPr>
              <a:spcBef>
                <a:spcPts val="84"/>
              </a:spcBef>
              <a:spcAft>
                <a:spcPts val="334"/>
              </a:spcAft>
            </a:pPr>
            <a:r>
              <a:rPr lang="en-GB" sz="900" spc="-10" dirty="0" smtClean="0"/>
              <a:t>No </a:t>
            </a:r>
            <a:r>
              <a:rPr lang="en-GB" sz="900" spc="-10" dirty="0"/>
              <a:t>part of this material may be (i) copied, photocopied or duplicated in any form by any means or (ii) redistributed without the prior written consent of The Goldman Sachs Group, Inc</a:t>
            </a:r>
            <a:r>
              <a:rPr lang="en-GB" sz="900" spc="-10" dirty="0" smtClean="0"/>
              <a:t>.</a:t>
            </a:r>
            <a:endParaRPr lang="en-US" sz="900" spc="-10" dirty="0"/>
          </a:p>
          <a:p>
            <a:pPr>
              <a:spcBef>
                <a:spcPts val="84"/>
              </a:spcBef>
              <a:spcAft>
                <a:spcPts val="334"/>
              </a:spcAft>
            </a:pPr>
            <a:r>
              <a:rPr lang="en-US" sz="900" dirty="0" smtClean="0">
                <a:latin typeface="Arial Black" panose="020B0A04020102020204" pitchFamily="34" charset="0"/>
              </a:rPr>
              <a:t>© 2020 </a:t>
            </a:r>
            <a:r>
              <a:rPr lang="en-US" sz="900" dirty="0">
                <a:latin typeface="Arial Black" panose="020B0A04020102020204" pitchFamily="34" charset="0"/>
              </a:rPr>
              <a:t>Goldman Sachs.</a:t>
            </a:r>
          </a:p>
          <a:p>
            <a:pPr>
              <a:spcBef>
                <a:spcPts val="84"/>
              </a:spcBef>
              <a:spcAft>
                <a:spcPts val="334"/>
              </a:spcAft>
            </a:pPr>
            <a:r>
              <a:rPr lang="en-US" sz="900" dirty="0" smtClean="0">
                <a:latin typeface="Arial Black" panose="020B0A04020102020204" pitchFamily="34" charset="0"/>
              </a:rPr>
              <a:t>No </a:t>
            </a:r>
            <a:r>
              <a:rPr lang="en-US" sz="900" dirty="0">
                <a:latin typeface="Arial Black" panose="020B0A04020102020204" pitchFamily="34" charset="0"/>
              </a:rPr>
              <a:t>part of this material may be (i) copied, photocopied or duplicated in any form by any means or (ii) </a:t>
            </a:r>
            <a:r>
              <a:rPr lang="en-US" sz="900" dirty="0" smtClean="0">
                <a:latin typeface="Arial Black" panose="020B0A04020102020204" pitchFamily="34" charset="0"/>
              </a:rPr>
              <a:t>redistributed without </a:t>
            </a:r>
            <a:r>
              <a:rPr lang="en-US" sz="900" dirty="0">
                <a:latin typeface="Arial Black" panose="020B0A04020102020204" pitchFamily="34" charset="0"/>
              </a:rPr>
              <a:t>the prior written consent of The Goldman Sachs Group, Inc.</a:t>
            </a:r>
          </a:p>
        </p:txBody>
      </p:sp>
    </p:spTree>
    <p:custDataLst>
      <p:tags r:id="rId1"/>
    </p:custDataLst>
    <p:extLst>
      <p:ext uri="{BB962C8B-B14F-4D97-AF65-F5344CB8AC3E}">
        <p14:creationId xmlns:p14="http://schemas.microsoft.com/office/powerpoint/2010/main" val="58750730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YSTEMID" val="@COVR*RTOS*"/>
</p:tagLst>
</file>

<file path=ppt/tags/tag10.xml><?xml version="1.0" encoding="utf-8"?>
<p:tagLst xmlns:a="http://schemas.openxmlformats.org/drawingml/2006/main" xmlns:r="http://schemas.openxmlformats.org/officeDocument/2006/relationships" xmlns:p="http://schemas.openxmlformats.org/presentationml/2006/main">
  <p:tag name="SYSTEMID" val="@DISC*PlaceholderBody*"/>
  <p:tag name="FIXEDPOS" val="*30*109.9999*410*660*"/>
</p:tagLst>
</file>

<file path=ppt/tags/tag2.xml><?xml version="1.0" encoding="utf-8"?>
<p:tagLst xmlns:a="http://schemas.openxmlformats.org/drawingml/2006/main" xmlns:r="http://schemas.openxmlformats.org/officeDocument/2006/relationships" xmlns:p="http://schemas.openxmlformats.org/presentationml/2006/main">
  <p:tag name="SYSTEMID" val="@COVR*CBAR*"/>
</p:tagLst>
</file>

<file path=ppt/tags/tag3.xml><?xml version="1.0" encoding="utf-8"?>
<p:tagLst xmlns:a="http://schemas.openxmlformats.org/drawingml/2006/main" xmlns:r="http://schemas.openxmlformats.org/officeDocument/2006/relationships" xmlns:p="http://schemas.openxmlformats.org/presentationml/2006/main">
  <p:tag name="FIXEDPOS" val="*90*352.125*85.875*540*"/>
  <p:tag name="SYSTEMID" val="@COVR*ANLS*"/>
</p:tagLst>
</file>

<file path=ppt/tags/tag4.xml><?xml version="1.0" encoding="utf-8"?>
<p:tagLst xmlns:a="http://schemas.openxmlformats.org/drawingml/2006/main" xmlns:r="http://schemas.openxmlformats.org/officeDocument/2006/relationships" xmlns:p="http://schemas.openxmlformats.org/presentationml/2006/main">
  <p:tag name="SYSTEMID" val="@COVR*RTOS*"/>
</p:tagLst>
</file>

<file path=ppt/tags/tag5.xml><?xml version="1.0" encoding="utf-8"?>
<p:tagLst xmlns:a="http://schemas.openxmlformats.org/drawingml/2006/main" xmlns:r="http://schemas.openxmlformats.org/officeDocument/2006/relationships" xmlns:p="http://schemas.openxmlformats.org/presentationml/2006/main">
  <p:tag name="SYSTEMID" val="@COVR*CBAR*"/>
</p:tagLst>
</file>

<file path=ppt/tags/tag6.xml><?xml version="1.0" encoding="utf-8"?>
<p:tagLst xmlns:a="http://schemas.openxmlformats.org/drawingml/2006/main" xmlns:r="http://schemas.openxmlformats.org/officeDocument/2006/relationships" xmlns:p="http://schemas.openxmlformats.org/presentationml/2006/main">
  <p:tag name="SYSTEMID" val="@DISC*CSDS*"/>
</p:tagLst>
</file>

<file path=ppt/tags/tag7.xml><?xml version="1.0" encoding="utf-8"?>
<p:tagLst xmlns:a="http://schemas.openxmlformats.org/drawingml/2006/main" xmlns:r="http://schemas.openxmlformats.org/officeDocument/2006/relationships" xmlns:p="http://schemas.openxmlformats.org/presentationml/2006/main">
  <p:tag name="SYSTEMID" val="ppPlaceholderBody"/>
  <p:tag name="FIXEDPOS" val="*30*105*410*660*"/>
</p:tagLst>
</file>

<file path=ppt/tags/tag8.xml><?xml version="1.0" encoding="utf-8"?>
<p:tagLst xmlns:a="http://schemas.openxmlformats.org/drawingml/2006/main" xmlns:r="http://schemas.openxmlformats.org/officeDocument/2006/relationships" xmlns:p="http://schemas.openxmlformats.org/presentationml/2006/main">
  <p:tag name="SYSTEMID" val="@DISC*CHRT*"/>
</p:tagLst>
</file>

<file path=ppt/tags/tag9.xml><?xml version="1.0" encoding="utf-8"?>
<p:tagLst xmlns:a="http://schemas.openxmlformats.org/drawingml/2006/main" xmlns:r="http://schemas.openxmlformats.org/officeDocument/2006/relationships" xmlns:p="http://schemas.openxmlformats.org/presentationml/2006/main">
  <p:tag name="SYSTEMID" val="ppPlaceholderTitle"/>
  <p:tag name="FIXEDPOS" val="*30*24*60*564*"/>
</p:tagLst>
</file>

<file path=ppt/theme/theme1.xml><?xml version="1.0" encoding="utf-8"?>
<a:theme xmlns:a="http://schemas.openxmlformats.org/drawingml/2006/main" name="GS ENG (landscape) (2)">
  <a:themeElements>
    <a:clrScheme name="GIR Exhibits">
      <a:dk1>
        <a:srgbClr val="000000"/>
      </a:dk1>
      <a:lt1>
        <a:sysClr val="window" lastClr="FFFFFF"/>
      </a:lt1>
      <a:dk2>
        <a:srgbClr val="BE3232"/>
      </a:dk2>
      <a:lt2>
        <a:srgbClr val="F67F26"/>
      </a:lt2>
      <a:accent1>
        <a:srgbClr val="00355F"/>
      </a:accent1>
      <a:accent2>
        <a:srgbClr val="ACD4F1"/>
      </a:accent2>
      <a:accent3>
        <a:srgbClr val="A5A5A5"/>
      </a:accent3>
      <a:accent4>
        <a:srgbClr val="7399C6"/>
      </a:accent4>
      <a:accent5>
        <a:srgbClr val="078549"/>
      </a:accent5>
      <a:accent6>
        <a:srgbClr val="8BC346"/>
      </a:accent6>
      <a:hlink>
        <a:srgbClr val="7399C6"/>
      </a:hlink>
      <a:folHlink>
        <a:srgbClr val="A5A5A5"/>
      </a:folHlink>
    </a:clrScheme>
    <a:fontScheme name="Arial">
      <a:majorFont>
        <a:latin typeface="Arial"/>
        <a:ea typeface=""/>
        <a:cs typeface=""/>
      </a:majorFont>
      <a:minorFont>
        <a:latin typeface="Arial"/>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lIns="18288" tIns="18288" rIns="18288" bIns="45720" rtlCol="0" anchor="b" anchorCtr="0"/>
      <a:lstStyle>
        <a:defPPr algn="r">
          <a:defRPr sz="11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_HCM">
      <a:dk1>
        <a:sysClr val="windowText" lastClr="000000"/>
      </a:dk1>
      <a:lt1>
        <a:srgbClr val="556292"/>
      </a:lt1>
      <a:dk2>
        <a:srgbClr val="46166B"/>
      </a:dk2>
      <a:lt2>
        <a:srgbClr val="717073"/>
      </a:lt2>
      <a:accent1>
        <a:srgbClr val="3869AE"/>
      </a:accent1>
      <a:accent2>
        <a:srgbClr val="E6D450"/>
      </a:accent2>
      <a:accent3>
        <a:srgbClr val="15375E"/>
      </a:accent3>
      <a:accent4>
        <a:srgbClr val="9093B5"/>
      </a:accent4>
      <a:accent5>
        <a:srgbClr val="464646"/>
      </a:accent5>
      <a:accent6>
        <a:srgbClr val="948671"/>
      </a:accent6>
      <a:hlink>
        <a:srgbClr val="0000FF"/>
      </a:hlink>
      <a:folHlink>
        <a:srgbClr val="80008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7B622BC7079BB47A6067EC3746B479C" ma:contentTypeVersion="1" ma:contentTypeDescription="Create a new document." ma:contentTypeScope="" ma:versionID="ccef4ed05d5ab8fdf3b599285bb72a0d">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F20EC9-8499-4555-B3ED-667A284060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987FBB-54C2-4588-BAAF-A3AC09175EBF}">
  <ds:schemaRefs>
    <ds:schemaRef ds:uri="http://schemas.microsoft.com/office/2006/documentManagement/types"/>
    <ds:schemaRef ds:uri="http://purl.org/dc/elements/1.1/"/>
    <ds:schemaRef ds:uri="http://purl.org/dc/terms/"/>
    <ds:schemaRef ds:uri="http://schemas.microsoft.com/office/2006/metadata/properties"/>
    <ds:schemaRef ds:uri="http://purl.org/dc/dcmitype/"/>
    <ds:schemaRef ds:uri="http://schemas.openxmlformats.org/package/2006/metadata/core-properties"/>
    <ds:schemaRef ds:uri="http://schemas.microsoft.com/office/infopath/2007/PartnerControls"/>
    <ds:schemaRef ds:uri="http://schemas.microsoft.com/sharepoint/v3"/>
    <ds:schemaRef ds:uri="http://www.w3.org/XML/1998/namespace"/>
  </ds:schemaRefs>
</ds:datastoreItem>
</file>

<file path=customXml/itemProps3.xml><?xml version="1.0" encoding="utf-8"?>
<ds:datastoreItem xmlns:ds="http://schemas.openxmlformats.org/officeDocument/2006/customXml" ds:itemID="{DFE79F01-5782-42BD-B7B5-007BD650770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GS ENG (landscape) (2)</Template>
  <TotalTime>76801</TotalTime>
  <Words>1729</Words>
  <Application>Microsoft Office PowerPoint</Application>
  <PresentationFormat>Custom</PresentationFormat>
  <Paragraphs>43</Paragraphs>
  <Slides>5</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Links</vt:lpstr>
      </vt:variant>
      <vt:variant>
        <vt:i4>2</vt:i4>
      </vt:variant>
      <vt:variant>
        <vt:lpstr>Slide Titles</vt:lpstr>
      </vt:variant>
      <vt:variant>
        <vt:i4>5</vt:i4>
      </vt:variant>
    </vt:vector>
  </HeadingPairs>
  <TitlesOfParts>
    <vt:vector size="13" baseType="lpstr">
      <vt:lpstr>Arial</vt:lpstr>
      <vt:lpstr>Arial Black</vt:lpstr>
      <vt:lpstr>MS Mincho</vt:lpstr>
      <vt:lpstr>Times New Roman</vt:lpstr>
      <vt:lpstr>Wingdings</vt:lpstr>
      <vt:lpstr>GS ENG (landscape) (2)</vt:lpstr>
      <vt:lpstr>file:///\\firmwide.corp.gs.com\irroot\projects\NY\Economy\WEEKLY\Charts%20&amp;%20Tables\2020\02%20February\0228\Exhibits%204%20and%205%20-%20Impact%20on%20domestic%20activity.xlsx!Ex%205%20-%20Direct%20effect,%20pie%20chart!%5bExhibits%204%20and%205%20-%20Impact%20on%20domestic%20activity.xlsx%5dEx%205%20-%20Direct%20effect,%20pie%20chart%20Chart%204</vt:lpstr>
      <vt:lpstr>file:///\\firmwide.corp.gs.com\irroot\projects\NY\Economy\DCOM\DCOM%20Charts%20&amp;%20Tables\2020\2020.03.15%20-%20Growth%20Downgrade.xlsx!Ex%201%20-%20Direct%20effect,%20water%20!R38C5:R60C11</vt:lpstr>
      <vt:lpstr>Slide for BPEA</vt:lpstr>
      <vt:lpstr>PowerPoint Presentation</vt:lpstr>
      <vt:lpstr>Disclosure Appendix</vt:lpstr>
      <vt:lpstr>Disclosure Appendix</vt:lpstr>
      <vt:lpstr>Disclosure Appendix</vt:lpstr>
    </vt:vector>
  </TitlesOfParts>
  <Company>Goldman Sachs &amp; 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Heading</dc:title>
  <dc:creator>Thakkar, Avisha [GIR]</dc:creator>
  <cp:lastModifiedBy>Hatzius, Jan [GIR]</cp:lastModifiedBy>
  <cp:revision>2850</cp:revision>
  <cp:lastPrinted>2020-02-24T15:57:56Z</cp:lastPrinted>
  <dcterms:created xsi:type="dcterms:W3CDTF">2016-12-14T21:06:04Z</dcterms:created>
  <dcterms:modified xsi:type="dcterms:W3CDTF">2020-03-19T15:15:03Z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TopsCleaned">
    <vt:lpwstr>True</vt:lpwstr>
  </property>
  <property fmtid="{D5CDD505-2E9C-101B-9397-08002B2CF9AE}" pid="3" name="Project">
    <vt:lpwstr>LOGOLIBRARY</vt:lpwstr>
  </property>
  <property fmtid="{D5CDD505-2E9C-101B-9397-08002B2CF9AE}" pid="4" name="GSTocLevels">
    <vt:lpwstr>Section;Appendix</vt:lpwstr>
  </property>
  <property fmtid="{D5CDD505-2E9C-101B-9397-08002B2CF9AE}" pid="5" name="GSTocPageNumbers">
    <vt:lpwstr>False</vt:lpwstr>
  </property>
  <property fmtid="{D5CDD505-2E9C-101B-9397-08002B2CF9AE}" pid="6" name="Disposition">
    <vt:lpwstr>False</vt:lpwstr>
  </property>
  <property fmtid="{D5CDD505-2E9C-101B-9397-08002B2CF9AE}" pid="7" name="GSBrandName">
    <vt:lpwstr>HCM</vt:lpwstr>
  </property>
  <property fmtid="{D5CDD505-2E9C-101B-9397-08002B2CF9AE}" pid="8" name="ShowHideDoctop">
    <vt:lpwstr>False</vt:lpwstr>
  </property>
  <property fmtid="{D5CDD505-2E9C-101B-9397-08002B2CF9AE}" pid="9" name="ContentTypeId">
    <vt:lpwstr>0x01010067B622BC7079BB47A6067EC3746B479C</vt:lpwstr>
  </property>
  <property fmtid="{D5CDD505-2E9C-101B-9397-08002B2CF9AE}" pid="10" name="TitusGUID">
    <vt:lpwstr>7ce549ce-7197-4546-8404-8111f06f4eeb</vt:lpwstr>
  </property>
  <property fmtid="{D5CDD505-2E9C-101B-9397-08002B2CF9AE}" pid="11" name="Classification">
    <vt:lpwstr>I</vt:lpwstr>
  </property>
</Properties>
</file>