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20" r:id="rId5"/>
    <p:sldId id="334"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1">
          <p15:clr>
            <a:srgbClr val="A4A3A4"/>
          </p15:clr>
        </p15:guide>
        <p15:guide id="2" orient="horz" pos="691">
          <p15:clr>
            <a:srgbClr val="A4A3A4"/>
          </p15:clr>
        </p15:guide>
        <p15:guide id="3" orient="horz" pos="4035">
          <p15:clr>
            <a:srgbClr val="A4A3A4"/>
          </p15:clr>
        </p15:guide>
        <p15:guide id="4" orient="horz" pos="1880">
          <p15:clr>
            <a:srgbClr val="A4A3A4"/>
          </p15:clr>
        </p15:guide>
        <p15:guide id="5" orient="horz" pos="1166">
          <p15:clr>
            <a:srgbClr val="A4A3A4"/>
          </p15:clr>
        </p15:guide>
        <p15:guide id="6" orient="horz" pos="1096">
          <p15:clr>
            <a:srgbClr val="A4A3A4"/>
          </p15:clr>
        </p15:guide>
        <p15:guide id="7" pos="5475">
          <p15:clr>
            <a:srgbClr val="A4A3A4"/>
          </p15:clr>
        </p15:guide>
        <p15:guide id="8" pos="7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F24"/>
    <a:srgbClr val="F2510F"/>
    <a:srgbClr val="F25110"/>
    <a:srgbClr val="EE6A29"/>
    <a:srgbClr val="E25D2B"/>
    <a:srgbClr val="DE602B"/>
    <a:srgbClr val="DD5C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3FE7F-5EF2-4186-9598-FE0FB33EA7F6}" v="3" dt="2019-09-25T18:54:22.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49" autoAdjust="0"/>
  </p:normalViewPr>
  <p:slideViewPr>
    <p:cSldViewPr snapToGrid="0" snapToObjects="1">
      <p:cViewPr varScale="1">
        <p:scale>
          <a:sx n="64" d="100"/>
          <a:sy n="64" d="100"/>
        </p:scale>
        <p:origin x="1506" y="96"/>
      </p:cViewPr>
      <p:guideLst>
        <p:guide orient="horz" pos="4091"/>
        <p:guide orient="horz" pos="691"/>
        <p:guide orient="horz" pos="4035"/>
        <p:guide orient="horz" pos="1880"/>
        <p:guide orient="horz" pos="1166"/>
        <p:guide orient="horz" pos="1096"/>
        <p:guide pos="5475"/>
        <p:guide pos="782"/>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 Yang" userId="facae72f-f6ab-412d-823f-3d81f6babdf8" providerId="ADAL" clId="{FD38B6E9-E461-41FC-81A2-4DA9815FE13B}"/>
    <pc:docChg chg="custSel delSld modSld">
      <pc:chgData name="John C. Yang" userId="facae72f-f6ab-412d-823f-3d81f6babdf8" providerId="ADAL" clId="{FD38B6E9-E461-41FC-81A2-4DA9815FE13B}" dt="2019-09-25T18:57:41.294" v="515" actId="1037"/>
      <pc:docMkLst>
        <pc:docMk/>
      </pc:docMkLst>
      <pc:sldChg chg="del">
        <pc:chgData name="John C. Yang" userId="facae72f-f6ab-412d-823f-3d81f6babdf8" providerId="ADAL" clId="{FD38B6E9-E461-41FC-81A2-4DA9815FE13B}" dt="2019-09-25T18:53:00.104" v="88" actId="47"/>
        <pc:sldMkLst>
          <pc:docMk/>
          <pc:sldMk cId="1232712719" sldId="319"/>
        </pc:sldMkLst>
      </pc:sldChg>
      <pc:sldChg chg="addSp delSp modSp">
        <pc:chgData name="John C. Yang" userId="facae72f-f6ab-412d-823f-3d81f6babdf8" providerId="ADAL" clId="{FD38B6E9-E461-41FC-81A2-4DA9815FE13B}" dt="2019-09-25T18:56:17.315" v="397" actId="1038"/>
        <pc:sldMkLst>
          <pc:docMk/>
          <pc:sldMk cId="3041583768" sldId="320"/>
        </pc:sldMkLst>
        <pc:spChg chg="mod">
          <ac:chgData name="John C. Yang" userId="facae72f-f6ab-412d-823f-3d81f6babdf8" providerId="ADAL" clId="{FD38B6E9-E461-41FC-81A2-4DA9815FE13B}" dt="2019-09-25T18:56:17.315" v="397" actId="1038"/>
          <ac:spMkLst>
            <pc:docMk/>
            <pc:sldMk cId="3041583768" sldId="320"/>
            <ac:spMk id="4" creationId="{D57CF1FF-F7C3-47F0-B018-DA2E6CCD3DEB}"/>
          </ac:spMkLst>
        </pc:spChg>
        <pc:spChg chg="add del mod">
          <ac:chgData name="John C. Yang" userId="facae72f-f6ab-412d-823f-3d81f6babdf8" providerId="ADAL" clId="{FD38B6E9-E461-41FC-81A2-4DA9815FE13B}" dt="2019-09-25T18:52:08.316" v="1" actId="478"/>
          <ac:spMkLst>
            <pc:docMk/>
            <pc:sldMk cId="3041583768" sldId="320"/>
            <ac:spMk id="8" creationId="{2B90CE65-A7F8-40EE-B6CE-0219CE59186A}"/>
          </ac:spMkLst>
        </pc:spChg>
        <pc:spChg chg="add del mod">
          <ac:chgData name="John C. Yang" userId="facae72f-f6ab-412d-823f-3d81f6babdf8" providerId="ADAL" clId="{FD38B6E9-E461-41FC-81A2-4DA9815FE13B}" dt="2019-09-25T18:52:19.821" v="5" actId="478"/>
          <ac:spMkLst>
            <pc:docMk/>
            <pc:sldMk cId="3041583768" sldId="320"/>
            <ac:spMk id="13" creationId="{43AA2580-EDE6-40C8-A65A-AA106DF29BE6}"/>
          </ac:spMkLst>
        </pc:spChg>
        <pc:picChg chg="del">
          <ac:chgData name="John C. Yang" userId="facae72f-f6ab-412d-823f-3d81f6babdf8" providerId="ADAL" clId="{FD38B6E9-E461-41FC-81A2-4DA9815FE13B}" dt="2019-09-25T18:52:05.572" v="0" actId="478"/>
          <ac:picMkLst>
            <pc:docMk/>
            <pc:sldMk cId="3041583768" sldId="320"/>
            <ac:picMk id="9" creationId="{97C585E1-DA14-4CB7-92C5-82DAB6C6FFC2}"/>
          </ac:picMkLst>
        </pc:picChg>
        <pc:picChg chg="del">
          <ac:chgData name="John C. Yang" userId="facae72f-f6ab-412d-823f-3d81f6babdf8" providerId="ADAL" clId="{FD38B6E9-E461-41FC-81A2-4DA9815FE13B}" dt="2019-09-25T18:52:16.649" v="4" actId="478"/>
          <ac:picMkLst>
            <pc:docMk/>
            <pc:sldMk cId="3041583768" sldId="320"/>
            <ac:picMk id="10" creationId="{CD09A6B8-CA40-4646-8EAE-FF46E40250B1}"/>
          </ac:picMkLst>
        </pc:picChg>
        <pc:picChg chg="add mod">
          <ac:chgData name="John C. Yang" userId="facae72f-f6ab-412d-823f-3d81f6babdf8" providerId="ADAL" clId="{FD38B6E9-E461-41FC-81A2-4DA9815FE13B}" dt="2019-09-25T18:52:44.833" v="19" actId="1037"/>
          <ac:picMkLst>
            <pc:docMk/>
            <pc:sldMk cId="3041583768" sldId="320"/>
            <ac:picMk id="11" creationId="{0C3DE03F-6B67-46CD-B9E5-7A7FFFD2A301}"/>
          </ac:picMkLst>
        </pc:picChg>
        <pc:picChg chg="add mod">
          <ac:chgData name="John C. Yang" userId="facae72f-f6ab-412d-823f-3d81f6babdf8" providerId="ADAL" clId="{FD38B6E9-E461-41FC-81A2-4DA9815FE13B}" dt="2019-09-25T18:52:51.739" v="86" actId="1037"/>
          <ac:picMkLst>
            <pc:docMk/>
            <pc:sldMk cId="3041583768" sldId="320"/>
            <ac:picMk id="14" creationId="{054844D2-F8C7-4DB9-BFA9-D7DDF91F1285}"/>
          </ac:picMkLst>
        </pc:picChg>
      </pc:sldChg>
      <pc:sldChg chg="del">
        <pc:chgData name="John C. Yang" userId="facae72f-f6ab-412d-823f-3d81f6babdf8" providerId="ADAL" clId="{FD38B6E9-E461-41FC-81A2-4DA9815FE13B}" dt="2019-09-25T18:53:23.716" v="90" actId="47"/>
        <pc:sldMkLst>
          <pc:docMk/>
          <pc:sldMk cId="4062484310" sldId="321"/>
        </pc:sldMkLst>
      </pc:sldChg>
      <pc:sldChg chg="del">
        <pc:chgData name="John C. Yang" userId="facae72f-f6ab-412d-823f-3d81f6babdf8" providerId="ADAL" clId="{FD38B6E9-E461-41FC-81A2-4DA9815FE13B}" dt="2019-09-25T18:53:38.722" v="92" actId="47"/>
        <pc:sldMkLst>
          <pc:docMk/>
          <pc:sldMk cId="2472047264" sldId="333"/>
        </pc:sldMkLst>
      </pc:sldChg>
      <pc:sldChg chg="addSp modSp">
        <pc:chgData name="John C. Yang" userId="facae72f-f6ab-412d-823f-3d81f6babdf8" providerId="ADAL" clId="{FD38B6E9-E461-41FC-81A2-4DA9815FE13B}" dt="2019-09-25T18:57:41.294" v="515" actId="1037"/>
        <pc:sldMkLst>
          <pc:docMk/>
          <pc:sldMk cId="725542506" sldId="334"/>
        </pc:sldMkLst>
        <pc:spChg chg="mod">
          <ac:chgData name="John C. Yang" userId="facae72f-f6ab-412d-823f-3d81f6babdf8" providerId="ADAL" clId="{FD38B6E9-E461-41FC-81A2-4DA9815FE13B}" dt="2019-09-25T18:57:32.410" v="511" actId="122"/>
          <ac:spMkLst>
            <pc:docMk/>
            <pc:sldMk cId="725542506" sldId="334"/>
            <ac:spMk id="2" creationId="{CA1FED65-6F49-4C59-B79F-81B63D6B95DF}"/>
          </ac:spMkLst>
        </pc:spChg>
        <pc:picChg chg="add mod">
          <ac:chgData name="John C. Yang" userId="facae72f-f6ab-412d-823f-3d81f6babdf8" providerId="ADAL" clId="{FD38B6E9-E461-41FC-81A2-4DA9815FE13B}" dt="2019-09-25T18:54:51.285" v="229" actId="14100"/>
          <ac:picMkLst>
            <pc:docMk/>
            <pc:sldMk cId="725542506" sldId="334"/>
            <ac:picMk id="3" creationId="{D3693708-4D82-4D90-A56F-B44CCB1E9881}"/>
          </ac:picMkLst>
        </pc:picChg>
        <pc:picChg chg="mod">
          <ac:chgData name="John C. Yang" userId="facae72f-f6ab-412d-823f-3d81f6babdf8" providerId="ADAL" clId="{FD38B6E9-E461-41FC-81A2-4DA9815FE13B}" dt="2019-09-25T18:57:41.294" v="515" actId="1037"/>
          <ac:picMkLst>
            <pc:docMk/>
            <pc:sldMk cId="725542506" sldId="334"/>
            <ac:picMk id="5" creationId="{621B9186-ADDC-4663-B27D-D99897B8ECE4}"/>
          </ac:picMkLst>
        </pc:picChg>
      </pc:sldChg>
      <pc:sldChg chg="del">
        <pc:chgData name="John C. Yang" userId="facae72f-f6ab-412d-823f-3d81f6babdf8" providerId="ADAL" clId="{FD38B6E9-E461-41FC-81A2-4DA9815FE13B}" dt="2019-09-25T18:55:11.705" v="235" actId="47"/>
        <pc:sldMkLst>
          <pc:docMk/>
          <pc:sldMk cId="4284361978" sldId="344"/>
        </pc:sldMkLst>
      </pc:sldChg>
      <pc:sldChg chg="del">
        <pc:chgData name="John C. Yang" userId="facae72f-f6ab-412d-823f-3d81f6babdf8" providerId="ADAL" clId="{FD38B6E9-E461-41FC-81A2-4DA9815FE13B}" dt="2019-09-25T18:55:11.705" v="235" actId="47"/>
        <pc:sldMkLst>
          <pc:docMk/>
          <pc:sldMk cId="3068503975" sldId="345"/>
        </pc:sldMkLst>
      </pc:sldChg>
      <pc:sldChg chg="del">
        <pc:chgData name="John C. Yang" userId="facae72f-f6ab-412d-823f-3d81f6babdf8" providerId="ADAL" clId="{FD38B6E9-E461-41FC-81A2-4DA9815FE13B}" dt="2019-09-25T18:52:57.188" v="87" actId="47"/>
        <pc:sldMkLst>
          <pc:docMk/>
          <pc:sldMk cId="1091216884" sldId="352"/>
        </pc:sldMkLst>
      </pc:sldChg>
      <pc:sldChg chg="del">
        <pc:chgData name="John C. Yang" userId="facae72f-f6ab-412d-823f-3d81f6babdf8" providerId="ADAL" clId="{FD38B6E9-E461-41FC-81A2-4DA9815FE13B}" dt="2019-09-25T18:53:05.897" v="89" actId="47"/>
        <pc:sldMkLst>
          <pc:docMk/>
          <pc:sldMk cId="2412932284" sldId="353"/>
        </pc:sldMkLst>
      </pc:sldChg>
      <pc:sldChg chg="del">
        <pc:chgData name="John C. Yang" userId="facae72f-f6ab-412d-823f-3d81f6babdf8" providerId="ADAL" clId="{FD38B6E9-E461-41FC-81A2-4DA9815FE13B}" dt="2019-09-25T18:53:34.178" v="91" actId="47"/>
        <pc:sldMkLst>
          <pc:docMk/>
          <pc:sldMk cId="387767942" sldId="354"/>
        </pc:sldMkLst>
      </pc:sldChg>
      <pc:sldChg chg="del">
        <pc:chgData name="John C. Yang" userId="facae72f-f6ab-412d-823f-3d81f6babdf8" providerId="ADAL" clId="{FD38B6E9-E461-41FC-81A2-4DA9815FE13B}" dt="2019-09-25T18:55:24.940" v="238" actId="47"/>
        <pc:sldMkLst>
          <pc:docMk/>
          <pc:sldMk cId="165224173" sldId="356"/>
        </pc:sldMkLst>
      </pc:sldChg>
      <pc:sldChg chg="del">
        <pc:chgData name="John C. Yang" userId="facae72f-f6ab-412d-823f-3d81f6babdf8" providerId="ADAL" clId="{FD38B6E9-E461-41FC-81A2-4DA9815FE13B}" dt="2019-09-25T18:55:22.582" v="237" actId="47"/>
        <pc:sldMkLst>
          <pc:docMk/>
          <pc:sldMk cId="1735891922" sldId="366"/>
        </pc:sldMkLst>
      </pc:sldChg>
      <pc:sldChg chg="del">
        <pc:chgData name="John C. Yang" userId="facae72f-f6ab-412d-823f-3d81f6babdf8" providerId="ADAL" clId="{FD38B6E9-E461-41FC-81A2-4DA9815FE13B}" dt="2019-09-25T18:55:11.705" v="235" actId="47"/>
        <pc:sldMkLst>
          <pc:docMk/>
          <pc:sldMk cId="1757237717" sldId="367"/>
        </pc:sldMkLst>
      </pc:sldChg>
      <pc:sldChg chg="del">
        <pc:chgData name="John C. Yang" userId="facae72f-f6ab-412d-823f-3d81f6babdf8" providerId="ADAL" clId="{FD38B6E9-E461-41FC-81A2-4DA9815FE13B}" dt="2019-09-25T18:55:14.409" v="236" actId="47"/>
        <pc:sldMkLst>
          <pc:docMk/>
          <pc:sldMk cId="1308921386" sldId="368"/>
        </pc:sldMkLst>
      </pc:sldChg>
      <pc:sldMasterChg chg="delSldLayout">
        <pc:chgData name="John C. Yang" userId="facae72f-f6ab-412d-823f-3d81f6babdf8" providerId="ADAL" clId="{FD38B6E9-E461-41FC-81A2-4DA9815FE13B}" dt="2019-09-25T18:53:00.104" v="88" actId="47"/>
        <pc:sldMasterMkLst>
          <pc:docMk/>
          <pc:sldMasterMk cId="2288357078" sldId="2147483648"/>
        </pc:sldMasterMkLst>
        <pc:sldLayoutChg chg="del">
          <pc:chgData name="John C. Yang" userId="facae72f-f6ab-412d-823f-3d81f6babdf8" providerId="ADAL" clId="{FD38B6E9-E461-41FC-81A2-4DA9815FE13B}" dt="2019-09-25T18:53:00.104" v="88" actId="47"/>
          <pc:sldLayoutMkLst>
            <pc:docMk/>
            <pc:sldMasterMk cId="2288357078" sldId="2147483648"/>
            <pc:sldLayoutMk cId="2532022810" sldId="21474836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99C06C8-41D1-AC48-869E-964BA5307BAC}" type="datetimeFigureOut">
              <a:rPr lang="en-US" smtClean="0"/>
              <a:pPr/>
              <a:t>9/25/2019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A647EA7-BA3C-B147-81AB-5AE489195F62}" type="slidenum">
              <a:rPr lang="en-US" smtClean="0"/>
              <a:pPr/>
              <a:t>‹#›</a:t>
            </a:fld>
            <a:endParaRPr lang="en-US" dirty="0"/>
          </a:p>
        </p:txBody>
      </p:sp>
    </p:spTree>
    <p:extLst>
      <p:ext uri="{BB962C8B-B14F-4D97-AF65-F5344CB8AC3E}">
        <p14:creationId xmlns:p14="http://schemas.microsoft.com/office/powerpoint/2010/main" val="282891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D78E97-3F38-6846-AB1E-49DA1EC825AB}" type="datetimeFigureOut">
              <a:rPr lang="en-US" smtClean="0"/>
              <a:pPr/>
              <a:t>9/25/2019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08E072-6AE9-9A49-979A-DA6FF7CB4602}" type="slidenum">
              <a:rPr lang="en-US" smtClean="0"/>
              <a:pPr/>
              <a:t>‹#›</a:t>
            </a:fld>
            <a:endParaRPr lang="en-US" dirty="0"/>
          </a:p>
        </p:txBody>
      </p:sp>
    </p:spTree>
    <p:extLst>
      <p:ext uri="{BB962C8B-B14F-4D97-AF65-F5344CB8AC3E}">
        <p14:creationId xmlns:p14="http://schemas.microsoft.com/office/powerpoint/2010/main" val="883888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Data disaggregation is important because it shows our diversity.</a:t>
            </a:r>
          </a:p>
          <a:p>
            <a:endParaRPr lang="en-US" dirty="0">
              <a:highlight>
                <a:srgbClr val="FFFF00"/>
              </a:highlight>
            </a:endParaRPr>
          </a:p>
          <a:p>
            <a:r>
              <a:rPr lang="en-US" dirty="0">
                <a:highlight>
                  <a:srgbClr val="FFFF00"/>
                </a:highlight>
              </a:rPr>
              <a:t>Often viewed as a monolithic group, Asian Americans are exceedingly diverse with different needs.</a:t>
            </a:r>
          </a:p>
          <a:p>
            <a:endParaRPr lang="en-US" dirty="0"/>
          </a:p>
          <a:p>
            <a:r>
              <a:rPr lang="en-US" dirty="0"/>
              <a:t>The country’s fastest growing Asian American ethnic groups were South Asian. Bangladeshi and Pakistani American populations doubled in size between 2000 and 2010.</a:t>
            </a:r>
          </a:p>
          <a:p>
            <a:endParaRPr lang="en-US" dirty="0"/>
          </a:p>
          <a:p>
            <a:r>
              <a:rPr lang="en-US" dirty="0"/>
              <a:t>Chinese Americans continue to be the largest Asian American ethnic group, numbering nearly 3.8 million nationwide. They are followed in size by Filipino, Indian, Vietnamese,</a:t>
            </a:r>
          </a:p>
          <a:p>
            <a:r>
              <a:rPr lang="en-US" dirty="0"/>
              <a:t>and Korean Americans.</a:t>
            </a:r>
          </a:p>
        </p:txBody>
      </p:sp>
      <p:sp>
        <p:nvSpPr>
          <p:cNvPr id="4" name="Slide Number Placeholder 3"/>
          <p:cNvSpPr>
            <a:spLocks noGrp="1"/>
          </p:cNvSpPr>
          <p:nvPr>
            <p:ph type="sldNum" sz="quarter" idx="10"/>
          </p:nvPr>
        </p:nvSpPr>
        <p:spPr/>
        <p:txBody>
          <a:bodyPr/>
          <a:lstStyle/>
          <a:p>
            <a:fld id="{1408E072-6AE9-9A49-979A-DA6FF7CB4602}" type="slidenum">
              <a:rPr lang="en-US" smtClean="0"/>
              <a:pPr/>
              <a:t>1</a:t>
            </a:fld>
            <a:endParaRPr lang="en-US" dirty="0"/>
          </a:p>
        </p:txBody>
      </p:sp>
    </p:spTree>
    <p:extLst>
      <p:ext uri="{BB962C8B-B14F-4D97-AF65-F5344CB8AC3E}">
        <p14:creationId xmlns:p14="http://schemas.microsoft.com/office/powerpoint/2010/main" val="388978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The disaggregation of available data on educational attainment even further disputes the model minority myth. Census data reveal large disparities between Asian American ethnic groups, with the educational profiles of some communities similar to Latinos and African Americans.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For example, the educational attainment of Hmong, Cambodian, Laotian, and Vietnamese Americans is lowest among Asian American ethnic groups and similar to those of Latinos and African Americans. Only 61% of Hmong Americans hold a high school diploma, while only 12% of Laotian Americans have graduated from college.</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This suggests that many Asian Americans lack the credentials necessary to access secure and living wage jobs, employer-provided healthcare, and opportunities to build assets.</a:t>
            </a:r>
            <a:endParaRPr lang="en-US" b="0" dirty="0"/>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408E072-6AE9-9A49-979A-DA6FF7CB4602}" type="slidenum">
              <a:rPr lang="en-US" smtClean="0"/>
              <a:pPr/>
              <a:t>2</a:t>
            </a:fld>
            <a:endParaRPr lang="en-US" dirty="0"/>
          </a:p>
        </p:txBody>
      </p:sp>
    </p:spTree>
    <p:extLst>
      <p:ext uri="{BB962C8B-B14F-4D97-AF65-F5344CB8AC3E}">
        <p14:creationId xmlns:p14="http://schemas.microsoft.com/office/powerpoint/2010/main" val="3314826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p:cNvPicPr>
          <p:nvPr userDrawn="1"/>
        </p:nvPicPr>
        <p:blipFill>
          <a:blip r:embed="rId2"/>
          <a:stretch>
            <a:fillRect/>
          </a:stretch>
        </p:blipFill>
        <p:spPr>
          <a:xfrm>
            <a:off x="502112" y="626533"/>
            <a:ext cx="2322576" cy="877824"/>
          </a:xfrm>
          <a:prstGeom prst="rect">
            <a:avLst/>
          </a:prstGeom>
        </p:spPr>
      </p:pic>
      <p:sp>
        <p:nvSpPr>
          <p:cNvPr id="7" name="Rectangle 6"/>
          <p:cNvSpPr/>
          <p:nvPr userDrawn="1"/>
        </p:nvSpPr>
        <p:spPr>
          <a:xfrm>
            <a:off x="0" y="2060948"/>
            <a:ext cx="9144000" cy="4800600"/>
          </a:xfrm>
          <a:prstGeom prst="rect">
            <a:avLst/>
          </a:prstGeom>
          <a:solidFill>
            <a:srgbClr val="EE6A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2510F"/>
              </a:solidFill>
            </a:endParaRPr>
          </a:p>
        </p:txBody>
      </p:sp>
      <p:pic>
        <p:nvPicPr>
          <p:cNvPr id="8" name="Picture 7" descr="AAAJ-Flame.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2051812"/>
            <a:ext cx="5284244" cy="4818888"/>
          </a:xfrm>
          <a:prstGeom prst="rect">
            <a:avLst/>
          </a:prstGeom>
        </p:spPr>
      </p:pic>
      <p:sp>
        <p:nvSpPr>
          <p:cNvPr id="2" name="Title 1"/>
          <p:cNvSpPr>
            <a:spLocks noGrp="1"/>
          </p:cNvSpPr>
          <p:nvPr userDrawn="1">
            <p:ph type="ctrTitle"/>
          </p:nvPr>
        </p:nvSpPr>
        <p:spPr>
          <a:xfrm>
            <a:off x="1143000" y="3070225"/>
            <a:ext cx="7577667" cy="727075"/>
          </a:xfrm>
          <a:prstGeom prst="rect">
            <a:avLst/>
          </a:prstGeom>
        </p:spPr>
        <p:txBody>
          <a:bodyPr anchor="t">
            <a:normAutofit/>
          </a:bodyPr>
          <a:lstStyle>
            <a:lvl1pPr algn="l">
              <a:defRPr sz="3000">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1155700" y="3568700"/>
            <a:ext cx="6400800" cy="571500"/>
          </a:xfrm>
        </p:spPr>
        <p:txBody>
          <a:bodyPr anchor="t">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10" name="Subtitle 2"/>
          <p:cNvSpPr txBox="1">
            <a:spLocks/>
          </p:cNvSpPr>
          <p:nvPr userDrawn="1"/>
        </p:nvSpPr>
        <p:spPr>
          <a:xfrm>
            <a:off x="1155700" y="2911848"/>
            <a:ext cx="6400800" cy="27585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8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b="1" dirty="0"/>
              <a:t>PREPARED FOR:</a:t>
            </a:r>
          </a:p>
        </p:txBody>
      </p:sp>
      <p:sp>
        <p:nvSpPr>
          <p:cNvPr id="11" name="Date Placeholder 10"/>
          <p:cNvSpPr>
            <a:spLocks noGrp="1"/>
          </p:cNvSpPr>
          <p:nvPr userDrawn="1">
            <p:ph type="dt" sz="half" idx="13"/>
          </p:nvPr>
        </p:nvSpPr>
        <p:spPr>
          <a:xfrm>
            <a:off x="1165222" y="3914243"/>
            <a:ext cx="2133600" cy="365125"/>
          </a:xfrm>
          <a:prstGeom prst="rect">
            <a:avLst/>
          </a:prstGeom>
        </p:spPr>
        <p:txBody>
          <a:bodyPr/>
          <a:lstStyle>
            <a:lvl1pPr>
              <a:defRPr sz="1400">
                <a:solidFill>
                  <a:srgbClr val="FFFFFF"/>
                </a:solidFill>
              </a:defRPr>
            </a:lvl1pPr>
          </a:lstStyle>
          <a:p>
            <a:endParaRPr lang="en-US" dirty="0"/>
          </a:p>
        </p:txBody>
      </p:sp>
    </p:spTree>
    <p:extLst>
      <p:ext uri="{BB962C8B-B14F-4D97-AF65-F5344CB8AC3E}">
        <p14:creationId xmlns:p14="http://schemas.microsoft.com/office/powerpoint/2010/main" val="73799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371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48288" y="245533"/>
            <a:ext cx="7538512" cy="965194"/>
          </a:xfrm>
          <a:prstGeom prst="rect">
            <a:avLst/>
          </a:prstGeom>
        </p:spPr>
        <p:txBody>
          <a:bodyPr anchor="b"/>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148288" y="1752606"/>
            <a:ext cx="753851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63271" y="6339416"/>
            <a:ext cx="2133600" cy="365125"/>
          </a:xfrm>
          <a:prstGeom prst="rect">
            <a:avLst/>
          </a:prstGeom>
        </p:spPr>
        <p:txBody>
          <a:bodyPr/>
          <a:lstStyle>
            <a:lvl1pPr algn="r">
              <a:defRPr sz="1050">
                <a:solidFill>
                  <a:schemeClr val="accent1"/>
                </a:solidFill>
              </a:defRPr>
            </a:lvl1pPr>
          </a:lstStyle>
          <a:p>
            <a:fld id="{38D3D2C8-8851-1345-9366-880E6B12E69A}" type="slidenum">
              <a:rPr lang="en-US" smtClean="0"/>
              <a:pPr/>
              <a:t>‹#›</a:t>
            </a:fld>
            <a:endParaRPr lang="en-US" dirty="0"/>
          </a:p>
        </p:txBody>
      </p:sp>
      <p:pic>
        <p:nvPicPr>
          <p:cNvPr id="13" name="Picture 12" descr="AAAJ-Flam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546223" y="-155061"/>
            <a:ext cx="1683377" cy="1535131"/>
          </a:xfrm>
          <a:prstGeom prst="rect">
            <a:avLst/>
          </a:prstGeom>
        </p:spPr>
      </p:pic>
    </p:spTree>
    <p:extLst>
      <p:ext uri="{BB962C8B-B14F-4D97-AF65-F5344CB8AC3E}">
        <p14:creationId xmlns:p14="http://schemas.microsoft.com/office/powerpoint/2010/main" val="60472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669"/>
            <a:ext cx="9144000" cy="4800600"/>
          </a:xfrm>
          <a:prstGeom prst="rect">
            <a:avLst/>
          </a:prstGeom>
          <a:solidFill>
            <a:srgbClr val="EE6A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2510F"/>
              </a:solidFill>
            </a:endParaRPr>
          </a:p>
        </p:txBody>
      </p:sp>
      <p:pic>
        <p:nvPicPr>
          <p:cNvPr id="12" name="Picture 11" descr="AAAJ-Flam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8467"/>
            <a:ext cx="5284244" cy="4818888"/>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6663271" y="6339416"/>
            <a:ext cx="2133600" cy="365125"/>
          </a:xfrm>
          <a:prstGeom prst="rect">
            <a:avLst/>
          </a:prstGeom>
        </p:spPr>
        <p:txBody>
          <a:bodyPr/>
          <a:lstStyle>
            <a:lvl1pPr algn="r">
              <a:defRPr sz="1050">
                <a:solidFill>
                  <a:schemeClr val="accent1"/>
                </a:solidFill>
              </a:defRPr>
            </a:lvl1pPr>
          </a:lstStyle>
          <a:p>
            <a:fld id="{38D3D2C8-8851-1345-9366-880E6B12E69A}" type="slidenum">
              <a:rPr lang="en-US" smtClean="0"/>
              <a:pPr/>
              <a:t>‹#›</a:t>
            </a:fld>
            <a:endParaRPr lang="en-US" dirty="0"/>
          </a:p>
        </p:txBody>
      </p:sp>
      <p:sp>
        <p:nvSpPr>
          <p:cNvPr id="13" name="Title 1"/>
          <p:cNvSpPr>
            <a:spLocks noGrp="1"/>
          </p:cNvSpPr>
          <p:nvPr>
            <p:ph type="ctrTitle"/>
          </p:nvPr>
        </p:nvSpPr>
        <p:spPr>
          <a:xfrm>
            <a:off x="1143000" y="5127631"/>
            <a:ext cx="7577667" cy="727075"/>
          </a:xfrm>
          <a:prstGeom prst="rect">
            <a:avLst/>
          </a:prstGeom>
        </p:spPr>
        <p:txBody>
          <a:bodyPr anchor="t">
            <a:normAutofit/>
          </a:bodyPr>
          <a:lstStyle>
            <a:lvl1pPr algn="l">
              <a:defRPr sz="28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34493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8288" y="2027778"/>
            <a:ext cx="3652312" cy="4034355"/>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6663271" y="6339416"/>
            <a:ext cx="2133600" cy="365125"/>
          </a:xfrm>
          <a:prstGeom prst="rect">
            <a:avLst/>
          </a:prstGeom>
        </p:spPr>
        <p:txBody>
          <a:bodyPr/>
          <a:lstStyle>
            <a:lvl1pPr algn="r">
              <a:defRPr sz="1050">
                <a:solidFill>
                  <a:schemeClr val="accent1"/>
                </a:solidFill>
              </a:defRPr>
            </a:lvl1pPr>
          </a:lstStyle>
          <a:p>
            <a:fld id="{38D3D2C8-8851-1345-9366-880E6B12E69A}" type="slidenum">
              <a:rPr lang="en-US" smtClean="0"/>
              <a:pPr/>
              <a:t>‹#›</a:t>
            </a:fld>
            <a:endParaRPr lang="en-US" dirty="0"/>
          </a:p>
        </p:txBody>
      </p:sp>
      <p:sp>
        <p:nvSpPr>
          <p:cNvPr id="9" name="Rectangle 8"/>
          <p:cNvSpPr/>
          <p:nvPr userDrawn="1"/>
        </p:nvSpPr>
        <p:spPr>
          <a:xfrm>
            <a:off x="0" y="0"/>
            <a:ext cx="9144000" cy="1371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1148288" y="245533"/>
            <a:ext cx="7538512" cy="965194"/>
          </a:xfrm>
          <a:prstGeom prst="rect">
            <a:avLst/>
          </a:prstGeom>
        </p:spPr>
        <p:txBody>
          <a:bodyPr anchor="b"/>
          <a:lstStyle>
            <a:lvl1pPr>
              <a:defRPr>
                <a:solidFill>
                  <a:schemeClr val="bg1"/>
                </a:solidFill>
              </a:defRPr>
            </a:lvl1pPr>
          </a:lstStyle>
          <a:p>
            <a:r>
              <a:rPr lang="en-US"/>
              <a:t>Click to edit Master title style</a:t>
            </a:r>
            <a:endParaRPr lang="en-US" dirty="0"/>
          </a:p>
        </p:txBody>
      </p:sp>
      <p:pic>
        <p:nvPicPr>
          <p:cNvPr id="11" name="Picture 10" descr="AAAJ-Flam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546223" y="-155061"/>
            <a:ext cx="1683377" cy="1535131"/>
          </a:xfrm>
          <a:prstGeom prst="rect">
            <a:avLst/>
          </a:prstGeom>
        </p:spPr>
      </p:pic>
      <p:sp>
        <p:nvSpPr>
          <p:cNvPr id="14" name="Content Placeholder 2"/>
          <p:cNvSpPr>
            <a:spLocks noGrp="1"/>
          </p:cNvSpPr>
          <p:nvPr>
            <p:ph sz="half" idx="13"/>
          </p:nvPr>
        </p:nvSpPr>
        <p:spPr>
          <a:xfrm>
            <a:off x="5020733" y="2027778"/>
            <a:ext cx="3657600" cy="4034355"/>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4"/>
          </p:nvPr>
        </p:nvSpPr>
        <p:spPr>
          <a:xfrm>
            <a:off x="1148289" y="1694142"/>
            <a:ext cx="3652312" cy="362459"/>
          </a:xfrm>
        </p:spPr>
        <p:txBody>
          <a:bodyPr anchor="b">
            <a:normAutofit/>
          </a:bodyPr>
          <a:lstStyle>
            <a:lvl1pPr marL="0" indent="0">
              <a:buNone/>
              <a:defRPr sz="1600" b="1"/>
            </a:lvl1pPr>
          </a:lstStyle>
          <a:p>
            <a:pPr lvl="0"/>
            <a:r>
              <a:rPr lang="en-US"/>
              <a:t>Click to edit Master text styles</a:t>
            </a:r>
          </a:p>
        </p:txBody>
      </p:sp>
      <p:sp>
        <p:nvSpPr>
          <p:cNvPr id="17" name="Text Placeholder 15"/>
          <p:cNvSpPr>
            <a:spLocks noGrp="1"/>
          </p:cNvSpPr>
          <p:nvPr>
            <p:ph type="body" sz="quarter" idx="15"/>
          </p:nvPr>
        </p:nvSpPr>
        <p:spPr>
          <a:xfrm>
            <a:off x="5020733" y="1694142"/>
            <a:ext cx="3657600" cy="362459"/>
          </a:xfrm>
        </p:spPr>
        <p:txBody>
          <a:bodyPr anchor="b">
            <a:norm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215106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8288" y="1748367"/>
            <a:ext cx="3652312" cy="4034355"/>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6663271" y="6339416"/>
            <a:ext cx="2133600" cy="365125"/>
          </a:xfrm>
          <a:prstGeom prst="rect">
            <a:avLst/>
          </a:prstGeom>
        </p:spPr>
        <p:txBody>
          <a:bodyPr/>
          <a:lstStyle>
            <a:lvl1pPr algn="r">
              <a:defRPr sz="1050">
                <a:solidFill>
                  <a:schemeClr val="accent1"/>
                </a:solidFill>
              </a:defRPr>
            </a:lvl1pPr>
          </a:lstStyle>
          <a:p>
            <a:fld id="{38D3D2C8-8851-1345-9366-880E6B12E69A}" type="slidenum">
              <a:rPr lang="en-US" smtClean="0"/>
              <a:pPr/>
              <a:t>‹#›</a:t>
            </a:fld>
            <a:endParaRPr lang="en-US" dirty="0"/>
          </a:p>
        </p:txBody>
      </p:sp>
      <p:sp>
        <p:nvSpPr>
          <p:cNvPr id="9" name="Rectangle 8"/>
          <p:cNvSpPr/>
          <p:nvPr userDrawn="1"/>
        </p:nvSpPr>
        <p:spPr>
          <a:xfrm>
            <a:off x="0" y="0"/>
            <a:ext cx="9144000" cy="1371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1148288" y="245533"/>
            <a:ext cx="7538512" cy="965194"/>
          </a:xfrm>
          <a:prstGeom prst="rect">
            <a:avLst/>
          </a:prstGeom>
        </p:spPr>
        <p:txBody>
          <a:bodyPr anchor="b"/>
          <a:lstStyle>
            <a:lvl1pPr>
              <a:defRPr>
                <a:solidFill>
                  <a:schemeClr val="bg1"/>
                </a:solidFill>
              </a:defRPr>
            </a:lvl1pPr>
          </a:lstStyle>
          <a:p>
            <a:r>
              <a:rPr lang="en-US"/>
              <a:t>Click to edit Master title style</a:t>
            </a:r>
            <a:endParaRPr lang="en-US" dirty="0"/>
          </a:p>
        </p:txBody>
      </p:sp>
      <p:pic>
        <p:nvPicPr>
          <p:cNvPr id="11" name="Picture 10" descr="AAAJ-Flam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546223" y="-155061"/>
            <a:ext cx="1683377" cy="1535131"/>
          </a:xfrm>
          <a:prstGeom prst="rect">
            <a:avLst/>
          </a:prstGeom>
        </p:spPr>
      </p:pic>
      <p:sp>
        <p:nvSpPr>
          <p:cNvPr id="14" name="Content Placeholder 2"/>
          <p:cNvSpPr>
            <a:spLocks noGrp="1"/>
          </p:cNvSpPr>
          <p:nvPr>
            <p:ph sz="half" idx="13"/>
          </p:nvPr>
        </p:nvSpPr>
        <p:spPr>
          <a:xfrm>
            <a:off x="5020733" y="1748367"/>
            <a:ext cx="3657600" cy="4034355"/>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796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Slide Number Placeholder 5"/>
          <p:cNvSpPr>
            <a:spLocks noGrp="1"/>
          </p:cNvSpPr>
          <p:nvPr>
            <p:ph type="sldNum" sz="quarter" idx="12"/>
          </p:nvPr>
        </p:nvSpPr>
        <p:spPr>
          <a:xfrm>
            <a:off x="6663271" y="6339416"/>
            <a:ext cx="2133600" cy="365125"/>
          </a:xfrm>
          <a:prstGeom prst="rect">
            <a:avLst/>
          </a:prstGeom>
        </p:spPr>
        <p:txBody>
          <a:bodyPr/>
          <a:lstStyle>
            <a:lvl1pPr algn="r">
              <a:defRPr sz="1050">
                <a:solidFill>
                  <a:schemeClr val="accent1"/>
                </a:solidFill>
              </a:defRPr>
            </a:lvl1pPr>
          </a:lstStyle>
          <a:p>
            <a:fld id="{38D3D2C8-8851-1345-9366-880E6B12E69A}" type="slidenum">
              <a:rPr lang="en-US" smtClean="0"/>
              <a:pPr/>
              <a:t>‹#›</a:t>
            </a:fld>
            <a:endParaRPr lang="en-US" dirty="0"/>
          </a:p>
        </p:txBody>
      </p:sp>
    </p:spTree>
    <p:extLst>
      <p:ext uri="{BB962C8B-B14F-4D97-AF65-F5344CB8AC3E}">
        <p14:creationId xmlns:p14="http://schemas.microsoft.com/office/powerpoint/2010/main" val="22515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8289" y="2027780"/>
            <a:ext cx="3652312" cy="4034355"/>
          </a:xfrm>
        </p:spPr>
        <p:txBody>
          <a:bodyPr>
            <a:normAutofit/>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6663271" y="6339418"/>
            <a:ext cx="2133600" cy="365125"/>
          </a:xfrm>
          <a:prstGeom prst="rect">
            <a:avLst/>
          </a:prstGeom>
        </p:spPr>
        <p:txBody>
          <a:bodyPr/>
          <a:lstStyle>
            <a:lvl1pPr algn="r">
              <a:defRPr sz="788">
                <a:solidFill>
                  <a:schemeClr val="accent1"/>
                </a:solidFill>
              </a:defRPr>
            </a:lvl1pPr>
          </a:lstStyle>
          <a:p>
            <a:fld id="{38D3D2C8-8851-1345-9366-880E6B12E69A}" type="slidenum">
              <a:rPr lang="en-US" smtClean="0"/>
              <a:pPr/>
              <a:t>‹#›</a:t>
            </a:fld>
            <a:endParaRPr lang="en-US" dirty="0"/>
          </a:p>
        </p:txBody>
      </p:sp>
      <p:sp>
        <p:nvSpPr>
          <p:cNvPr id="9" name="Rectangle 8"/>
          <p:cNvSpPr/>
          <p:nvPr userDrawn="1"/>
        </p:nvSpPr>
        <p:spPr>
          <a:xfrm>
            <a:off x="0" y="0"/>
            <a:ext cx="9144000" cy="1371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p:nvPr>
        </p:nvSpPr>
        <p:spPr>
          <a:xfrm>
            <a:off x="1148289" y="245533"/>
            <a:ext cx="7538512" cy="965194"/>
          </a:xfrm>
          <a:prstGeom prst="rect">
            <a:avLst/>
          </a:prstGeom>
        </p:spPr>
        <p:txBody>
          <a:bodyPr anchor="b"/>
          <a:lstStyle>
            <a:lvl1pPr>
              <a:defRPr>
                <a:solidFill>
                  <a:schemeClr val="bg1"/>
                </a:solidFill>
              </a:defRPr>
            </a:lvl1pPr>
          </a:lstStyle>
          <a:p>
            <a:r>
              <a:rPr lang="en-US"/>
              <a:t>Click to edit Master title style</a:t>
            </a:r>
            <a:endParaRPr lang="en-US" dirty="0"/>
          </a:p>
        </p:txBody>
      </p:sp>
      <p:pic>
        <p:nvPicPr>
          <p:cNvPr id="11" name="Picture 10" descr="AAAJ-Flam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546224" y="-155061"/>
            <a:ext cx="1683377" cy="1535131"/>
          </a:xfrm>
          <a:prstGeom prst="rect">
            <a:avLst/>
          </a:prstGeom>
        </p:spPr>
      </p:pic>
      <p:sp>
        <p:nvSpPr>
          <p:cNvPr id="14" name="Content Placeholder 2"/>
          <p:cNvSpPr>
            <a:spLocks noGrp="1"/>
          </p:cNvSpPr>
          <p:nvPr>
            <p:ph sz="half" idx="13"/>
          </p:nvPr>
        </p:nvSpPr>
        <p:spPr>
          <a:xfrm>
            <a:off x="5020733" y="2027780"/>
            <a:ext cx="3657600" cy="4034355"/>
          </a:xfrm>
        </p:spPr>
        <p:txBody>
          <a:bodyPr>
            <a:normAutofit/>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4"/>
          </p:nvPr>
        </p:nvSpPr>
        <p:spPr>
          <a:xfrm>
            <a:off x="1148289" y="1694142"/>
            <a:ext cx="3652312" cy="362459"/>
          </a:xfrm>
        </p:spPr>
        <p:txBody>
          <a:bodyPr anchor="b">
            <a:normAutofit/>
          </a:bodyPr>
          <a:lstStyle>
            <a:lvl1pPr marL="0" indent="0">
              <a:buNone/>
              <a:defRPr sz="1200" b="1"/>
            </a:lvl1pPr>
          </a:lstStyle>
          <a:p>
            <a:pPr lvl="0"/>
            <a:r>
              <a:rPr lang="en-US"/>
              <a:t>Click to edit Master text styles</a:t>
            </a:r>
          </a:p>
        </p:txBody>
      </p:sp>
      <p:sp>
        <p:nvSpPr>
          <p:cNvPr id="17" name="Text Placeholder 15"/>
          <p:cNvSpPr>
            <a:spLocks noGrp="1"/>
          </p:cNvSpPr>
          <p:nvPr>
            <p:ph type="body" sz="quarter" idx="15"/>
          </p:nvPr>
        </p:nvSpPr>
        <p:spPr>
          <a:xfrm>
            <a:off x="5020733" y="1694142"/>
            <a:ext cx="3657600" cy="362459"/>
          </a:xfrm>
        </p:spPr>
        <p:txBody>
          <a:bodyPr anchor="b">
            <a:normAutofit/>
          </a:bodyPr>
          <a:lstStyle>
            <a:lvl1pPr marL="0" indent="0">
              <a:buNone/>
              <a:defRPr sz="1200" b="1"/>
            </a:lvl1pPr>
          </a:lstStyle>
          <a:p>
            <a:pPr lvl="0"/>
            <a:r>
              <a:rPr lang="en-US"/>
              <a:t>Click to edit Master text styles</a:t>
            </a:r>
          </a:p>
        </p:txBody>
      </p:sp>
    </p:spTree>
    <p:extLst>
      <p:ext uri="{BB962C8B-B14F-4D97-AF65-F5344CB8AC3E}">
        <p14:creationId xmlns:p14="http://schemas.microsoft.com/office/powerpoint/2010/main" val="289077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8288" y="1600200"/>
            <a:ext cx="753851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63271" y="6339416"/>
            <a:ext cx="2133600" cy="365125"/>
          </a:xfrm>
          <a:prstGeom prst="rect">
            <a:avLst/>
          </a:prstGeom>
        </p:spPr>
        <p:txBody>
          <a:bodyPr/>
          <a:lstStyle>
            <a:lvl1pPr algn="r">
              <a:defRPr sz="1050">
                <a:solidFill>
                  <a:schemeClr val="accent1"/>
                </a:solidFill>
              </a:defRPr>
            </a:lvl1pPr>
          </a:lstStyle>
          <a:p>
            <a:fld id="{38D3D2C8-8851-1345-9366-880E6B12E69A}" type="slidenum">
              <a:rPr lang="en-US" smtClean="0"/>
              <a:pPr/>
              <a:t>‹#›</a:t>
            </a:fld>
            <a:endParaRPr lang="en-US" dirty="0"/>
          </a:p>
        </p:txBody>
      </p:sp>
      <p:grpSp>
        <p:nvGrpSpPr>
          <p:cNvPr id="8" name="Group 7"/>
          <p:cNvGrpSpPr/>
          <p:nvPr userDrawn="1"/>
        </p:nvGrpSpPr>
        <p:grpSpPr>
          <a:xfrm>
            <a:off x="889340" y="6257904"/>
            <a:ext cx="4791456" cy="481584"/>
            <a:chOff x="889340" y="6257904"/>
            <a:chExt cx="4791456" cy="481584"/>
          </a:xfrm>
        </p:grpSpPr>
        <p:pic>
          <p:nvPicPr>
            <p:cNvPr id="7" name="Picture 6" descr="AAJC.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89340" y="6257904"/>
              <a:ext cx="4791456" cy="481584"/>
            </a:xfrm>
            <a:prstGeom prst="rect">
              <a:avLst/>
            </a:prstGeom>
          </p:spPr>
        </p:pic>
        <p:sp>
          <p:nvSpPr>
            <p:cNvPr id="2" name="Rectangle 1"/>
            <p:cNvSpPr/>
            <p:nvPr userDrawn="1"/>
          </p:nvSpPr>
          <p:spPr>
            <a:xfrm>
              <a:off x="4461933" y="6257904"/>
              <a:ext cx="863600" cy="481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8835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5" r:id="rId6"/>
    <p:sldLayoutId id="2147483658" r:id="rId7"/>
  </p:sldLayoutIdLst>
  <p:hf hdr="0" ftr="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119063" indent="-119063" algn="l" defTabSz="457200" rtl="0" eaLnBrk="1" latinLnBrk="0" hangingPunct="1">
        <a:spcBef>
          <a:spcPct val="20000"/>
        </a:spcBef>
        <a:buClr>
          <a:schemeClr val="accent1"/>
        </a:buClr>
        <a:buFont typeface="Arial"/>
        <a:buChar char="•"/>
        <a:defRPr sz="1400" kern="1200">
          <a:solidFill>
            <a:schemeClr val="tx1"/>
          </a:solidFill>
          <a:latin typeface="+mn-lt"/>
          <a:ea typeface="+mn-ea"/>
          <a:cs typeface="+mn-cs"/>
        </a:defRPr>
      </a:lvl1pPr>
      <a:lvl2pPr marL="627063" indent="-169863" algn="l" defTabSz="457200" rtl="0" eaLnBrk="1" latinLnBrk="0" hangingPunct="1">
        <a:spcBef>
          <a:spcPct val="20000"/>
        </a:spcBef>
        <a:buClr>
          <a:schemeClr val="accent1"/>
        </a:buClr>
        <a:buFont typeface="Arial"/>
        <a:buChar char="–"/>
        <a:defRPr sz="1400" kern="1200">
          <a:solidFill>
            <a:schemeClr val="tx1"/>
          </a:solidFill>
          <a:latin typeface="+mn-lt"/>
          <a:ea typeface="+mn-ea"/>
          <a:cs typeface="+mn-cs"/>
        </a:defRPr>
      </a:lvl2pPr>
      <a:lvl3pPr marL="1033463" indent="-119063" algn="l" defTabSz="457200" rtl="0" eaLnBrk="1" latinLnBrk="0" hangingPunct="1">
        <a:spcBef>
          <a:spcPct val="20000"/>
        </a:spcBef>
        <a:buClr>
          <a:schemeClr val="accent1"/>
        </a:buClr>
        <a:buFont typeface="Arial"/>
        <a:buChar char="•"/>
        <a:defRPr sz="1400" kern="1200">
          <a:solidFill>
            <a:schemeClr val="tx1"/>
          </a:solidFill>
          <a:latin typeface="+mn-lt"/>
          <a:ea typeface="+mn-ea"/>
          <a:cs typeface="+mn-cs"/>
        </a:defRPr>
      </a:lvl3pPr>
      <a:lvl4pPr marL="1541463" indent="-169863" algn="l" defTabSz="457200" rtl="0" eaLnBrk="1" latinLnBrk="0" hangingPunct="1">
        <a:spcBef>
          <a:spcPct val="20000"/>
        </a:spcBef>
        <a:buClr>
          <a:schemeClr val="accent1"/>
        </a:buClr>
        <a:buFont typeface="Arial"/>
        <a:buChar char="–"/>
        <a:defRPr sz="1400" kern="1200">
          <a:solidFill>
            <a:schemeClr val="tx1"/>
          </a:solidFill>
          <a:latin typeface="+mn-lt"/>
          <a:ea typeface="+mn-ea"/>
          <a:cs typeface="+mn-cs"/>
        </a:defRPr>
      </a:lvl4pPr>
      <a:lvl5pPr marL="1998663" indent="-119063" algn="l" defTabSz="457200" rtl="0" eaLnBrk="1" latinLnBrk="0" hangingPunct="1">
        <a:spcBef>
          <a:spcPct val="20000"/>
        </a:spcBef>
        <a:buClr>
          <a:schemeClr val="accent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0417F4-6EB3-49C2-AD1D-D416E96FB35C}"/>
              </a:ext>
            </a:extLst>
          </p:cNvPr>
          <p:cNvSpPr>
            <a:spLocks noGrp="1"/>
          </p:cNvSpPr>
          <p:nvPr>
            <p:ph type="sldNum" sz="quarter" idx="12"/>
          </p:nvPr>
        </p:nvSpPr>
        <p:spPr/>
        <p:txBody>
          <a:bodyPr/>
          <a:lstStyle/>
          <a:p>
            <a:fld id="{38D3D2C8-8851-1345-9366-880E6B12E69A}" type="slidenum">
              <a:rPr lang="en-US" smtClean="0"/>
              <a:pPr/>
              <a:t>1</a:t>
            </a:fld>
            <a:endParaRPr lang="en-US" dirty="0"/>
          </a:p>
        </p:txBody>
      </p:sp>
      <p:sp>
        <p:nvSpPr>
          <p:cNvPr id="4" name="Title 3">
            <a:extLst>
              <a:ext uri="{FF2B5EF4-FFF2-40B4-BE49-F238E27FC236}">
                <a16:creationId xmlns:a16="http://schemas.microsoft.com/office/drawing/2014/main" id="{D57CF1FF-F7C3-47F0-B018-DA2E6CCD3DEB}"/>
              </a:ext>
            </a:extLst>
          </p:cNvPr>
          <p:cNvSpPr>
            <a:spLocks noGrp="1"/>
          </p:cNvSpPr>
          <p:nvPr>
            <p:ph type="title"/>
          </p:nvPr>
        </p:nvSpPr>
        <p:spPr>
          <a:xfrm>
            <a:off x="428762" y="245533"/>
            <a:ext cx="7538512" cy="965194"/>
          </a:xfrm>
        </p:spPr>
        <p:txBody>
          <a:bodyPr/>
          <a:lstStyle/>
          <a:p>
            <a:pPr algn="ctr"/>
            <a:r>
              <a:rPr lang="en-US" dirty="0"/>
              <a:t>Disaggregated data shows the </a:t>
            </a:r>
            <a:br>
              <a:rPr lang="en-US" dirty="0"/>
            </a:br>
            <a:r>
              <a:rPr lang="en-US" dirty="0"/>
              <a:t>diversity of our community </a:t>
            </a:r>
          </a:p>
        </p:txBody>
      </p:sp>
      <p:pic>
        <p:nvPicPr>
          <p:cNvPr id="11" name="Picture 10">
            <a:extLst>
              <a:ext uri="{FF2B5EF4-FFF2-40B4-BE49-F238E27FC236}">
                <a16:creationId xmlns:a16="http://schemas.microsoft.com/office/drawing/2014/main" id="{0C3DE03F-6B67-46CD-B9E5-7A7FFFD2A301}"/>
              </a:ext>
            </a:extLst>
          </p:cNvPr>
          <p:cNvPicPr>
            <a:picLocks noChangeAspect="1"/>
          </p:cNvPicPr>
          <p:nvPr/>
        </p:nvPicPr>
        <p:blipFill>
          <a:blip r:embed="rId3"/>
          <a:stretch>
            <a:fillRect/>
          </a:stretch>
        </p:blipFill>
        <p:spPr>
          <a:xfrm>
            <a:off x="367315" y="2177522"/>
            <a:ext cx="4541914" cy="3432345"/>
          </a:xfrm>
          <a:prstGeom prst="rect">
            <a:avLst/>
          </a:prstGeom>
        </p:spPr>
      </p:pic>
      <p:pic>
        <p:nvPicPr>
          <p:cNvPr id="14" name="Picture 13">
            <a:extLst>
              <a:ext uri="{FF2B5EF4-FFF2-40B4-BE49-F238E27FC236}">
                <a16:creationId xmlns:a16="http://schemas.microsoft.com/office/drawing/2014/main" id="{054844D2-F8C7-4DB9-BFA9-D7DDF91F1285}"/>
              </a:ext>
            </a:extLst>
          </p:cNvPr>
          <p:cNvPicPr>
            <a:picLocks noChangeAspect="1"/>
          </p:cNvPicPr>
          <p:nvPr/>
        </p:nvPicPr>
        <p:blipFill>
          <a:blip r:embed="rId4"/>
          <a:stretch>
            <a:fillRect/>
          </a:stretch>
        </p:blipFill>
        <p:spPr>
          <a:xfrm>
            <a:off x="5671112" y="1622767"/>
            <a:ext cx="2688569" cy="4901609"/>
          </a:xfrm>
          <a:prstGeom prst="rect">
            <a:avLst/>
          </a:prstGeom>
        </p:spPr>
      </p:pic>
    </p:spTree>
    <p:extLst>
      <p:ext uri="{BB962C8B-B14F-4D97-AF65-F5344CB8AC3E}">
        <p14:creationId xmlns:p14="http://schemas.microsoft.com/office/powerpoint/2010/main" val="304158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ED65-6F49-4C59-B79F-81B63D6B95DF}"/>
              </a:ext>
            </a:extLst>
          </p:cNvPr>
          <p:cNvSpPr>
            <a:spLocks noGrp="1"/>
          </p:cNvSpPr>
          <p:nvPr>
            <p:ph type="title"/>
          </p:nvPr>
        </p:nvSpPr>
        <p:spPr>
          <a:xfrm>
            <a:off x="629587" y="245533"/>
            <a:ext cx="8057213" cy="965194"/>
          </a:xfrm>
        </p:spPr>
        <p:txBody>
          <a:bodyPr/>
          <a:lstStyle/>
          <a:p>
            <a:pPr algn="ctr"/>
            <a:r>
              <a:rPr lang="en-US" dirty="0"/>
              <a:t>Disaggregated data dispels stereotypes and identifies potentially overlooked community needs</a:t>
            </a:r>
          </a:p>
        </p:txBody>
      </p:sp>
      <p:pic>
        <p:nvPicPr>
          <p:cNvPr id="5" name="Content Placeholder 4">
            <a:extLst>
              <a:ext uri="{FF2B5EF4-FFF2-40B4-BE49-F238E27FC236}">
                <a16:creationId xmlns:a16="http://schemas.microsoft.com/office/drawing/2014/main" id="{621B9186-ADDC-4663-B27D-D99897B8ECE4}"/>
              </a:ext>
            </a:extLst>
          </p:cNvPr>
          <p:cNvPicPr>
            <a:picLocks noGrp="1" noChangeAspect="1"/>
          </p:cNvPicPr>
          <p:nvPr>
            <p:ph idx="1"/>
          </p:nvPr>
        </p:nvPicPr>
        <p:blipFill>
          <a:blip r:embed="rId3"/>
          <a:stretch>
            <a:fillRect/>
          </a:stretch>
        </p:blipFill>
        <p:spPr>
          <a:xfrm>
            <a:off x="-65913" y="1710440"/>
            <a:ext cx="5177560" cy="4463034"/>
          </a:xfrm>
          <a:prstGeom prst="rect">
            <a:avLst/>
          </a:prstGeom>
        </p:spPr>
      </p:pic>
      <p:sp>
        <p:nvSpPr>
          <p:cNvPr id="4" name="Slide Number Placeholder 3">
            <a:extLst>
              <a:ext uri="{FF2B5EF4-FFF2-40B4-BE49-F238E27FC236}">
                <a16:creationId xmlns:a16="http://schemas.microsoft.com/office/drawing/2014/main" id="{687E6B14-FAC9-4BFB-B136-5D19E98BD1A9}"/>
              </a:ext>
            </a:extLst>
          </p:cNvPr>
          <p:cNvSpPr>
            <a:spLocks noGrp="1"/>
          </p:cNvSpPr>
          <p:nvPr>
            <p:ph type="sldNum" sz="quarter" idx="12"/>
          </p:nvPr>
        </p:nvSpPr>
        <p:spPr/>
        <p:txBody>
          <a:bodyPr/>
          <a:lstStyle/>
          <a:p>
            <a:fld id="{38D3D2C8-8851-1345-9366-880E6B12E69A}" type="slidenum">
              <a:rPr lang="en-US" smtClean="0"/>
              <a:pPr/>
              <a:t>2</a:t>
            </a:fld>
            <a:endParaRPr lang="en-US" dirty="0"/>
          </a:p>
        </p:txBody>
      </p:sp>
      <p:pic>
        <p:nvPicPr>
          <p:cNvPr id="3" name="Picture 2">
            <a:extLst>
              <a:ext uri="{FF2B5EF4-FFF2-40B4-BE49-F238E27FC236}">
                <a16:creationId xmlns:a16="http://schemas.microsoft.com/office/drawing/2014/main" id="{D3693708-4D82-4D90-A56F-B44CCB1E9881}"/>
              </a:ext>
            </a:extLst>
          </p:cNvPr>
          <p:cNvPicPr>
            <a:picLocks noChangeAspect="1"/>
          </p:cNvPicPr>
          <p:nvPr/>
        </p:nvPicPr>
        <p:blipFill>
          <a:blip r:embed="rId4"/>
          <a:stretch>
            <a:fillRect/>
          </a:stretch>
        </p:blipFill>
        <p:spPr>
          <a:xfrm>
            <a:off x="5073716" y="1783834"/>
            <a:ext cx="3723155" cy="4102867"/>
          </a:xfrm>
          <a:prstGeom prst="rect">
            <a:avLst/>
          </a:prstGeom>
        </p:spPr>
      </p:pic>
    </p:spTree>
    <p:extLst>
      <p:ext uri="{BB962C8B-B14F-4D97-AF65-F5344CB8AC3E}">
        <p14:creationId xmlns:p14="http://schemas.microsoft.com/office/powerpoint/2010/main" val="725542506"/>
      </p:ext>
    </p:extLst>
  </p:cSld>
  <p:clrMapOvr>
    <a:masterClrMapping/>
  </p:clrMapOvr>
</p:sld>
</file>

<file path=ppt/theme/theme1.xml><?xml version="1.0" encoding="utf-8"?>
<a:theme xmlns:a="http://schemas.openxmlformats.org/drawingml/2006/main" name="AAAJ-AAJC">
  <a:themeElements>
    <a:clrScheme name="AAAJ">
      <a:dk1>
        <a:sysClr val="windowText" lastClr="000000"/>
      </a:dk1>
      <a:lt1>
        <a:sysClr val="window" lastClr="FFFFFF"/>
      </a:lt1>
      <a:dk2>
        <a:srgbClr val="777876"/>
      </a:dk2>
      <a:lt2>
        <a:srgbClr val="C5D1D7"/>
      </a:lt2>
      <a:accent1>
        <a:srgbClr val="EE6A29"/>
      </a:accent1>
      <a:accent2>
        <a:srgbClr val="FF992D"/>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8643B5A6A4C44BBA3A8F98D0082F39" ma:contentTypeVersion="12" ma:contentTypeDescription="Create a new document." ma:contentTypeScope="" ma:versionID="46c7f76d5ccff0c91361f79e2946503a">
  <xsd:schema xmlns:xsd="http://www.w3.org/2001/XMLSchema" xmlns:xs="http://www.w3.org/2001/XMLSchema" xmlns:p="http://schemas.microsoft.com/office/2006/metadata/properties" xmlns:ns2="84732523-58a5-4579-a881-6d7f53a4cb5a" xmlns:ns3="6b527215-b60f-4ba6-940b-57a33948dc70" targetNamespace="http://schemas.microsoft.com/office/2006/metadata/properties" ma:root="true" ma:fieldsID="f79098a3c440b79211ca1a1ac4a62e55" ns2:_="" ns3:_="">
    <xsd:import namespace="84732523-58a5-4579-a881-6d7f53a4cb5a"/>
    <xsd:import namespace="6b527215-b60f-4ba6-940b-57a33948dc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32523-58a5-4579-a881-6d7f53a4cb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527215-b60f-4ba6-940b-57a33948dc7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E5D64-0A88-4638-8E5A-0B594B54535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6D6C8B-660E-4F76-BA0B-728631E35338}"/>
</file>

<file path=customXml/itemProps3.xml><?xml version="1.0" encoding="utf-8"?>
<ds:datastoreItem xmlns:ds="http://schemas.openxmlformats.org/officeDocument/2006/customXml" ds:itemID="{168F14D0-0BCE-4FFA-88FE-467458F114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Advancing Justice PP template</Template>
  <TotalTime>3388</TotalTime>
  <Words>228</Words>
  <Application>Microsoft Office PowerPoint</Application>
  <PresentationFormat>On-screen Show (4:3)</PresentationFormat>
  <Paragraphs>19</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AAAJ-AAJC</vt:lpstr>
      <vt:lpstr>Disaggregated data shows the  diversity of our community </vt:lpstr>
      <vt:lpstr>Disaggregated data dispels stereotypes and identifies potentially overlooked community needs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Restore Voting Rights</dc:title>
  <dc:creator>Jeanette Lee</dc:creator>
  <cp:lastModifiedBy>John C. Yang</cp:lastModifiedBy>
  <cp:revision>87</cp:revision>
  <cp:lastPrinted>2019-08-07T18:02:10Z</cp:lastPrinted>
  <dcterms:created xsi:type="dcterms:W3CDTF">2014-02-14T16:28:53Z</dcterms:created>
  <dcterms:modified xsi:type="dcterms:W3CDTF">2019-09-25T18:57:47Z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0x0101003C8643B5A6A4C44BBA3A8F98D0082F39</vt:lpwstr>
  </property>
  <property fmtid="{D5CDD505-2E9C-101B-9397-08002B2CF9AE}" pid="3" name="_dlc_DocIdItemGuid">
    <vt:lpwstr>c558a7c1-3650-4c8f-89d3-625b461c0253</vt:lpwstr>
  </property>
</Properties>
</file>