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560" r:id="rId1"/>
  </p:sldMasterIdLst>
  <p:notesMasterIdLst>
    <p:notesMasterId r:id="rId5"/>
  </p:notesMasterIdLst>
  <p:handoutMasterIdLst>
    <p:handoutMasterId r:id="rId6"/>
  </p:handoutMasterIdLst>
  <p:sldIdLst>
    <p:sldId id="257" r:id="rId2"/>
    <p:sldId id="701" r:id="rId3"/>
    <p:sldId id="696" r:id="rId4"/>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1pPr>
    <a:lvl2pPr marL="455613" indent="1588"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2pPr>
    <a:lvl3pPr marL="912813" indent="1588"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3pPr>
    <a:lvl4pPr marL="1370013" indent="1588"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4pPr>
    <a:lvl5pPr marL="1827213" indent="1588"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4248" userDrawn="1">
          <p15:clr>
            <a:srgbClr val="A4A3A4"/>
          </p15:clr>
        </p15:guide>
        <p15:guide id="2" orient="horz" pos="1205">
          <p15:clr>
            <a:srgbClr val="A4A3A4"/>
          </p15:clr>
        </p15:guide>
        <p15:guide id="3" orient="horz" pos="330">
          <p15:clr>
            <a:srgbClr val="A4A3A4"/>
          </p15:clr>
        </p15:guide>
        <p15:guide id="4" orient="horz" pos="642">
          <p15:clr>
            <a:srgbClr val="A4A3A4"/>
          </p15:clr>
        </p15:guide>
        <p15:guide id="5" orient="horz" pos="1992" userDrawn="1">
          <p15:clr>
            <a:srgbClr val="A4A3A4"/>
          </p15:clr>
        </p15:guide>
        <p15:guide id="6" orient="horz" pos="3856">
          <p15:clr>
            <a:srgbClr val="A4A3A4"/>
          </p15:clr>
        </p15:guide>
        <p15:guide id="7" pos="297">
          <p15:clr>
            <a:srgbClr val="A4A3A4"/>
          </p15:clr>
        </p15:guide>
        <p15:guide id="8" pos="5472">
          <p15:clr>
            <a:srgbClr val="A4A3A4"/>
          </p15:clr>
        </p15:guide>
        <p15:guide id="9"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anda Rice" initials="AR"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3E87"/>
    <a:srgbClr val="99B9F3"/>
    <a:srgbClr val="305E98"/>
    <a:srgbClr val="2469E6"/>
    <a:srgbClr val="7F7F7F"/>
    <a:srgbClr val="0E99E3"/>
    <a:srgbClr val="6073D2"/>
    <a:srgbClr val="FFCCCC"/>
    <a:srgbClr val="FFCC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24" autoAdjust="0"/>
    <p:restoredTop sz="94674"/>
  </p:normalViewPr>
  <p:slideViewPr>
    <p:cSldViewPr snapToGrid="0">
      <p:cViewPr varScale="1">
        <p:scale>
          <a:sx n="70" d="100"/>
          <a:sy n="70" d="100"/>
        </p:scale>
        <p:origin x="1680" y="60"/>
      </p:cViewPr>
      <p:guideLst>
        <p:guide orient="horz" pos="4248"/>
        <p:guide orient="horz" pos="1205"/>
        <p:guide orient="horz" pos="330"/>
        <p:guide orient="horz" pos="642"/>
        <p:guide orient="horz" pos="1992"/>
        <p:guide orient="horz" pos="3856"/>
        <p:guide pos="297"/>
        <p:guide pos="5472"/>
        <p:guide pos="2880"/>
      </p:guideLst>
    </p:cSldViewPr>
  </p:slideViewPr>
  <p:outlineViewPr>
    <p:cViewPr>
      <p:scale>
        <a:sx n="33" d="100"/>
        <a:sy n="33" d="100"/>
      </p:scale>
      <p:origin x="36" y="1359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8946" name="Rectangle 2"/>
          <p:cNvSpPr>
            <a:spLocks noGrp="1" noChangeArrowheads="1"/>
          </p:cNvSpPr>
          <p:nvPr>
            <p:ph type="hdr" sz="quarter"/>
          </p:nvPr>
        </p:nvSpPr>
        <p:spPr bwMode="auto">
          <a:xfrm>
            <a:off x="2" y="0"/>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t" anchorCtr="0" compatLnSpc="1">
            <a:prstTxWarp prst="textNoShape">
              <a:avLst/>
            </a:prstTxWarp>
          </a:bodyPr>
          <a:lstStyle>
            <a:lvl1pPr algn="l" defTabSz="926964" eaLnBrk="1" hangingPunct="1">
              <a:defRPr sz="1200">
                <a:latin typeface="Arial" charset="0"/>
                <a:ea typeface="+mn-ea"/>
                <a:cs typeface="+mn-cs"/>
              </a:defRPr>
            </a:lvl1pPr>
          </a:lstStyle>
          <a:p>
            <a:pPr>
              <a:defRPr/>
            </a:pPr>
            <a:endParaRPr lang="en-US" dirty="0"/>
          </a:p>
        </p:txBody>
      </p:sp>
      <p:sp>
        <p:nvSpPr>
          <p:cNvPr id="338947" name="Rectangle 3"/>
          <p:cNvSpPr>
            <a:spLocks noGrp="1" noChangeArrowheads="1"/>
          </p:cNvSpPr>
          <p:nvPr>
            <p:ph type="dt" sz="quarter" idx="1"/>
          </p:nvPr>
        </p:nvSpPr>
        <p:spPr bwMode="auto">
          <a:xfrm>
            <a:off x="3970339" y="0"/>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t" anchorCtr="0" compatLnSpc="1">
            <a:prstTxWarp prst="textNoShape">
              <a:avLst/>
            </a:prstTxWarp>
          </a:bodyPr>
          <a:lstStyle>
            <a:lvl1pPr algn="r" defTabSz="926964" eaLnBrk="1" hangingPunct="1">
              <a:defRPr sz="1200">
                <a:latin typeface="Arial" charset="0"/>
                <a:ea typeface="+mn-ea"/>
                <a:cs typeface="+mn-cs"/>
              </a:defRPr>
            </a:lvl1pPr>
          </a:lstStyle>
          <a:p>
            <a:pPr>
              <a:defRPr/>
            </a:pPr>
            <a:endParaRPr lang="en-US" dirty="0"/>
          </a:p>
        </p:txBody>
      </p:sp>
      <p:sp>
        <p:nvSpPr>
          <p:cNvPr id="338948" name="Rectangle 4"/>
          <p:cNvSpPr>
            <a:spLocks noGrp="1" noChangeArrowheads="1"/>
          </p:cNvSpPr>
          <p:nvPr>
            <p:ph type="ftr" sz="quarter" idx="2"/>
          </p:nvPr>
        </p:nvSpPr>
        <p:spPr bwMode="auto">
          <a:xfrm>
            <a:off x="2" y="8772378"/>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b" anchorCtr="0" compatLnSpc="1">
            <a:prstTxWarp prst="textNoShape">
              <a:avLst/>
            </a:prstTxWarp>
          </a:bodyPr>
          <a:lstStyle>
            <a:lvl1pPr algn="l" defTabSz="926964" eaLnBrk="1" hangingPunct="1">
              <a:defRPr sz="1200">
                <a:latin typeface="Arial" charset="0"/>
                <a:ea typeface="+mn-ea"/>
                <a:cs typeface="+mn-cs"/>
              </a:defRPr>
            </a:lvl1pPr>
          </a:lstStyle>
          <a:p>
            <a:pPr>
              <a:defRPr/>
            </a:pPr>
            <a:endParaRPr lang="en-US" dirty="0"/>
          </a:p>
        </p:txBody>
      </p:sp>
      <p:sp>
        <p:nvSpPr>
          <p:cNvPr id="338949" name="Rectangle 5"/>
          <p:cNvSpPr>
            <a:spLocks noGrp="1" noChangeArrowheads="1"/>
          </p:cNvSpPr>
          <p:nvPr>
            <p:ph type="sldNum" sz="quarter" idx="3"/>
          </p:nvPr>
        </p:nvSpPr>
        <p:spPr bwMode="auto">
          <a:xfrm>
            <a:off x="3970339" y="8772378"/>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b" anchorCtr="0" compatLnSpc="1">
            <a:prstTxWarp prst="textNoShape">
              <a:avLst/>
            </a:prstTxWarp>
          </a:bodyPr>
          <a:lstStyle>
            <a:lvl1pPr algn="r" defTabSz="925513" eaLnBrk="1" hangingPunct="1">
              <a:defRPr sz="1200">
                <a:latin typeface="Arial" panose="020B0604020202020204" pitchFamily="34" charset="0"/>
                <a:cs typeface="Times New Roman" panose="02020603050405020304" pitchFamily="18" charset="0"/>
              </a:defRPr>
            </a:lvl1pPr>
          </a:lstStyle>
          <a:p>
            <a:fld id="{7723A8CD-52C4-43D3-85C5-8488FD125385}" type="slidenum">
              <a:rPr lang="en-US" altLang="en-US"/>
              <a:pPr/>
              <a:t>‹#›</a:t>
            </a:fld>
            <a:endParaRPr lang="en-US" altLang="en-US" dirty="0"/>
          </a:p>
        </p:txBody>
      </p:sp>
    </p:spTree>
    <p:extLst>
      <p:ext uri="{BB962C8B-B14F-4D97-AF65-F5344CB8AC3E}">
        <p14:creationId xmlns:p14="http://schemas.microsoft.com/office/powerpoint/2010/main" val="93643972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2" y="0"/>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t" anchorCtr="0" compatLnSpc="1">
            <a:prstTxWarp prst="textNoShape">
              <a:avLst/>
            </a:prstTxWarp>
          </a:bodyPr>
          <a:lstStyle>
            <a:lvl1pPr algn="l" defTabSz="926964" eaLnBrk="1" hangingPunct="1">
              <a:defRPr sz="1200">
                <a:latin typeface="Arial" charset="0"/>
                <a:ea typeface="+mn-ea"/>
                <a:cs typeface="+mn-cs"/>
              </a:defRPr>
            </a:lvl1pPr>
          </a:lstStyle>
          <a:p>
            <a:pPr>
              <a:defRPr/>
            </a:pPr>
            <a:endParaRPr lang="en-US" dirty="0"/>
          </a:p>
        </p:txBody>
      </p:sp>
      <p:sp>
        <p:nvSpPr>
          <p:cNvPr id="91139" name="Rectangle 3"/>
          <p:cNvSpPr>
            <a:spLocks noGrp="1" noChangeArrowheads="1"/>
          </p:cNvSpPr>
          <p:nvPr>
            <p:ph type="dt" idx="1"/>
          </p:nvPr>
        </p:nvSpPr>
        <p:spPr bwMode="auto">
          <a:xfrm>
            <a:off x="3970339" y="0"/>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t" anchorCtr="0" compatLnSpc="1">
            <a:prstTxWarp prst="textNoShape">
              <a:avLst/>
            </a:prstTxWarp>
          </a:bodyPr>
          <a:lstStyle>
            <a:lvl1pPr algn="r" defTabSz="926964" eaLnBrk="1" hangingPunct="1">
              <a:defRPr sz="1200">
                <a:latin typeface="Arial" charset="0"/>
                <a:ea typeface="+mn-ea"/>
                <a:cs typeface="+mn-cs"/>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p:cNvSpPr>
            <a:spLocks noGrp="1" noChangeArrowheads="1"/>
          </p:cNvSpPr>
          <p:nvPr>
            <p:ph type="body" sz="quarter" idx="3"/>
          </p:nvPr>
        </p:nvSpPr>
        <p:spPr bwMode="auto">
          <a:xfrm>
            <a:off x="701676" y="4387769"/>
            <a:ext cx="5607050" cy="4155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1142" name="Rectangle 6"/>
          <p:cNvSpPr>
            <a:spLocks noGrp="1" noChangeArrowheads="1"/>
          </p:cNvSpPr>
          <p:nvPr>
            <p:ph type="ftr" sz="quarter" idx="4"/>
          </p:nvPr>
        </p:nvSpPr>
        <p:spPr bwMode="auto">
          <a:xfrm>
            <a:off x="2" y="8772378"/>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b" anchorCtr="0" compatLnSpc="1">
            <a:prstTxWarp prst="textNoShape">
              <a:avLst/>
            </a:prstTxWarp>
          </a:bodyPr>
          <a:lstStyle>
            <a:lvl1pPr algn="l" defTabSz="926964" eaLnBrk="1" hangingPunct="1">
              <a:defRPr sz="1200">
                <a:latin typeface="Arial" charset="0"/>
                <a:ea typeface="+mn-ea"/>
                <a:cs typeface="+mn-cs"/>
              </a:defRPr>
            </a:lvl1pPr>
          </a:lstStyle>
          <a:p>
            <a:pPr>
              <a:defRPr/>
            </a:pPr>
            <a:endParaRPr lang="en-US" dirty="0"/>
          </a:p>
        </p:txBody>
      </p:sp>
      <p:sp>
        <p:nvSpPr>
          <p:cNvPr id="91143" name="Rectangle 7"/>
          <p:cNvSpPr>
            <a:spLocks noGrp="1" noChangeArrowheads="1"/>
          </p:cNvSpPr>
          <p:nvPr>
            <p:ph type="sldNum" sz="quarter" idx="5"/>
          </p:nvPr>
        </p:nvSpPr>
        <p:spPr bwMode="auto">
          <a:xfrm>
            <a:off x="3970339" y="8772378"/>
            <a:ext cx="3038475" cy="46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1" tIns="46356" rIns="92711" bIns="46356" numCol="1" anchor="b" anchorCtr="0" compatLnSpc="1">
            <a:prstTxWarp prst="textNoShape">
              <a:avLst/>
            </a:prstTxWarp>
          </a:bodyPr>
          <a:lstStyle>
            <a:lvl1pPr algn="r" defTabSz="925513" eaLnBrk="1" hangingPunct="1">
              <a:defRPr sz="1200">
                <a:latin typeface="Arial" panose="020B0604020202020204" pitchFamily="34" charset="0"/>
                <a:cs typeface="Times New Roman" panose="02020603050405020304" pitchFamily="18" charset="0"/>
              </a:defRPr>
            </a:lvl1pPr>
          </a:lstStyle>
          <a:p>
            <a:fld id="{B6948001-2CC8-4595-B6CC-15D52E4B2F77}" type="slidenum">
              <a:rPr lang="en-US" altLang="en-US"/>
              <a:pPr/>
              <a:t>‹#›</a:t>
            </a:fld>
            <a:endParaRPr lang="en-US" altLang="en-US" dirty="0"/>
          </a:p>
        </p:txBody>
      </p:sp>
    </p:spTree>
    <p:extLst>
      <p:ext uri="{BB962C8B-B14F-4D97-AF65-F5344CB8AC3E}">
        <p14:creationId xmlns:p14="http://schemas.microsoft.com/office/powerpoint/2010/main" val="3430761990"/>
      </p:ext>
    </p:extLst>
  </p:cSld>
  <p:clrMap bg1="lt1" tx1="dk1" bg2="lt2" tx2="dk2" accent1="accent1" accent2="accent2" accent3="accent3" accent4="accent4" accent5="accent5" accent6="accent6" hlink="hlink" folHlink="folHlink"/>
  <p:hf sldNum="0" hdr="0" ftr="0" dt="0"/>
  <p:notesStyle>
    <a:lvl1pPr algn="l" defTabSz="912813" rtl="0" eaLnBrk="0" fontAlgn="base" hangingPunct="0">
      <a:spcBef>
        <a:spcPct val="30000"/>
      </a:spcBef>
      <a:spcAft>
        <a:spcPct val="0"/>
      </a:spcAft>
      <a:defRPr sz="1200" kern="1200">
        <a:solidFill>
          <a:schemeClr val="tx1"/>
        </a:solidFill>
        <a:latin typeface="Arial" charset="0"/>
        <a:ea typeface="ＭＳ Ｐゴシック" pitchFamily="34" charset="-128"/>
        <a:cs typeface="MS PGothic" charset="0"/>
      </a:defRPr>
    </a:lvl1pPr>
    <a:lvl2pPr marL="455613" algn="l" defTabSz="912813" rtl="0" eaLnBrk="0" fontAlgn="base" hangingPunct="0">
      <a:spcBef>
        <a:spcPct val="30000"/>
      </a:spcBef>
      <a:spcAft>
        <a:spcPct val="0"/>
      </a:spcAft>
      <a:defRPr sz="1200" kern="1200">
        <a:solidFill>
          <a:schemeClr val="tx1"/>
        </a:solidFill>
        <a:latin typeface="Arial" charset="0"/>
        <a:ea typeface="ＭＳ Ｐゴシック" pitchFamily="34" charset="-128"/>
        <a:cs typeface="MS PGothic" charset="0"/>
      </a:defRPr>
    </a:lvl2pPr>
    <a:lvl3pPr marL="912813" algn="l" defTabSz="912813" rtl="0" eaLnBrk="0" fontAlgn="base" hangingPunct="0">
      <a:spcBef>
        <a:spcPct val="30000"/>
      </a:spcBef>
      <a:spcAft>
        <a:spcPct val="0"/>
      </a:spcAft>
      <a:defRPr sz="1200" kern="1200">
        <a:solidFill>
          <a:schemeClr val="tx1"/>
        </a:solidFill>
        <a:latin typeface="Arial" charset="0"/>
        <a:ea typeface="ＭＳ Ｐゴシック" pitchFamily="34" charset="-128"/>
        <a:cs typeface="MS PGothic" charset="0"/>
      </a:defRPr>
    </a:lvl3pPr>
    <a:lvl4pPr marL="1370013" algn="l" defTabSz="912813" rtl="0" eaLnBrk="0" fontAlgn="base" hangingPunct="0">
      <a:spcBef>
        <a:spcPct val="30000"/>
      </a:spcBef>
      <a:spcAft>
        <a:spcPct val="0"/>
      </a:spcAft>
      <a:defRPr sz="1200" kern="1200">
        <a:solidFill>
          <a:schemeClr val="tx1"/>
        </a:solidFill>
        <a:latin typeface="Arial" charset="0"/>
        <a:ea typeface="ＭＳ Ｐゴシック" pitchFamily="34" charset="-128"/>
        <a:cs typeface="MS PGothic" charset="0"/>
      </a:defRPr>
    </a:lvl4pPr>
    <a:lvl5pPr marL="1827213" algn="l" defTabSz="912813" rtl="0" eaLnBrk="0" fontAlgn="base" hangingPunct="0">
      <a:spcBef>
        <a:spcPct val="30000"/>
      </a:spcBef>
      <a:spcAft>
        <a:spcPct val="0"/>
      </a:spcAft>
      <a:defRPr sz="1200" kern="1200">
        <a:solidFill>
          <a:schemeClr val="tx1"/>
        </a:solidFill>
        <a:latin typeface="Arial" charset="0"/>
        <a:ea typeface="ＭＳ Ｐゴシック"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069155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7BB5706C-E62A-4DC3-9494-5E950C372BAD}" type="datetime1">
              <a:rPr lang="en-US" smtClean="0"/>
              <a:t>4/17/2019</a:t>
            </a:fld>
            <a:endParaRPr lang="en-US" dirty="0"/>
          </a:p>
        </p:txBody>
      </p:sp>
      <p:sp>
        <p:nvSpPr>
          <p:cNvPr id="5" name="Footer Placeholder 4"/>
          <p:cNvSpPr>
            <a:spLocks noGrp="1"/>
          </p:cNvSpPr>
          <p:nvPr>
            <p:ph type="ftr" sz="quarter" idx="11"/>
          </p:nvPr>
        </p:nvSpPr>
        <p:spPr/>
        <p:txBody>
          <a:bodyPr/>
          <a:lstStyle/>
          <a:p>
            <a:pPr>
              <a:defRPr/>
            </a:pPr>
            <a:r>
              <a:rPr lang="en-US" dirty="0"/>
              <a:t>©Hueler Companies 2019</a:t>
            </a:r>
          </a:p>
        </p:txBody>
      </p:sp>
      <p:sp>
        <p:nvSpPr>
          <p:cNvPr id="6" name="Slide Number Placeholder 5"/>
          <p:cNvSpPr>
            <a:spLocks noGrp="1"/>
          </p:cNvSpPr>
          <p:nvPr>
            <p:ph type="sldNum" sz="quarter" idx="12"/>
          </p:nvPr>
        </p:nvSpPr>
        <p:spPr/>
        <p:txBody>
          <a:bodyPr/>
          <a:lstStyle/>
          <a:p>
            <a:fld id="{46B1E0F9-6709-414F-98EF-782C91CE31C2}" type="slidenum">
              <a:rPr lang="en-US" altLang="en-US" smtClean="0"/>
              <a:pPr/>
              <a:t>‹#›</a:t>
            </a:fld>
            <a:endParaRPr lang="en-US" altLang="en-US" dirty="0"/>
          </a:p>
        </p:txBody>
      </p:sp>
    </p:spTree>
    <p:extLst>
      <p:ext uri="{BB962C8B-B14F-4D97-AF65-F5344CB8AC3E}">
        <p14:creationId xmlns:p14="http://schemas.microsoft.com/office/powerpoint/2010/main" val="2556452505"/>
      </p:ext>
    </p:extLst>
  </p:cSld>
  <p:clrMapOvr>
    <a:masterClrMapping/>
  </p:clrMapOvr>
  <p:transition spd="slow">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095635A6-BB35-479F-985F-B1D5685096B1}" type="datetime1">
              <a:rPr lang="en-US" smtClean="0"/>
              <a:t>4/17/2019</a:t>
            </a:fld>
            <a:endParaRPr lang="en-US" dirty="0"/>
          </a:p>
        </p:txBody>
      </p:sp>
      <p:sp>
        <p:nvSpPr>
          <p:cNvPr id="5" name="Footer Placeholder 4"/>
          <p:cNvSpPr>
            <a:spLocks noGrp="1"/>
          </p:cNvSpPr>
          <p:nvPr>
            <p:ph type="ftr" sz="quarter" idx="11"/>
          </p:nvPr>
        </p:nvSpPr>
        <p:spPr/>
        <p:txBody>
          <a:bodyPr/>
          <a:lstStyle/>
          <a:p>
            <a:pPr>
              <a:defRPr/>
            </a:pPr>
            <a:r>
              <a:rPr lang="en-US" dirty="0"/>
              <a:t>©Hueler Companies 2019</a:t>
            </a:r>
          </a:p>
        </p:txBody>
      </p:sp>
      <p:sp>
        <p:nvSpPr>
          <p:cNvPr id="6" name="Slide Number Placeholder 5"/>
          <p:cNvSpPr>
            <a:spLocks noGrp="1"/>
          </p:cNvSpPr>
          <p:nvPr>
            <p:ph type="sldNum" sz="quarter" idx="12"/>
          </p:nvPr>
        </p:nvSpPr>
        <p:spPr/>
        <p:txBody>
          <a:bodyPr/>
          <a:lstStyle/>
          <a:p>
            <a:fld id="{CC18702C-7236-40C6-97D3-B1E80C8DBD85}" type="slidenum">
              <a:rPr lang="en-US" altLang="en-US" smtClean="0"/>
              <a:pPr/>
              <a:t>‹#›</a:t>
            </a:fld>
            <a:endParaRPr lang="en-US" altLang="en-US" dirty="0"/>
          </a:p>
        </p:txBody>
      </p:sp>
    </p:spTree>
    <p:extLst>
      <p:ext uri="{BB962C8B-B14F-4D97-AF65-F5344CB8AC3E}">
        <p14:creationId xmlns:p14="http://schemas.microsoft.com/office/powerpoint/2010/main" val="1587196460"/>
      </p:ext>
    </p:extLst>
  </p:cSld>
  <p:clrMapOvr>
    <a:masterClrMapping/>
  </p:clrMapOvr>
  <p:transition spd="slow">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B95FF508-30B8-4D65-9359-8B3184EF146E}" type="datetime1">
              <a:rPr lang="en-US" smtClean="0"/>
              <a:t>4/17/2019</a:t>
            </a:fld>
            <a:endParaRPr lang="en-US" dirty="0"/>
          </a:p>
        </p:txBody>
      </p:sp>
      <p:sp>
        <p:nvSpPr>
          <p:cNvPr id="5" name="Footer Placeholder 4"/>
          <p:cNvSpPr>
            <a:spLocks noGrp="1"/>
          </p:cNvSpPr>
          <p:nvPr>
            <p:ph type="ftr" sz="quarter" idx="11"/>
          </p:nvPr>
        </p:nvSpPr>
        <p:spPr/>
        <p:txBody>
          <a:bodyPr/>
          <a:lstStyle/>
          <a:p>
            <a:pPr>
              <a:defRPr/>
            </a:pPr>
            <a:r>
              <a:rPr lang="en-US" dirty="0"/>
              <a:t>©Hueler Companies 2019</a:t>
            </a:r>
          </a:p>
        </p:txBody>
      </p:sp>
      <p:sp>
        <p:nvSpPr>
          <p:cNvPr id="6" name="Slide Number Placeholder 5"/>
          <p:cNvSpPr>
            <a:spLocks noGrp="1"/>
          </p:cNvSpPr>
          <p:nvPr>
            <p:ph type="sldNum" sz="quarter" idx="12"/>
          </p:nvPr>
        </p:nvSpPr>
        <p:spPr/>
        <p:txBody>
          <a:bodyPr/>
          <a:lstStyle/>
          <a:p>
            <a:fld id="{69422816-8F66-47BD-9B9E-12D91FB10090}" type="slidenum">
              <a:rPr lang="en-US" altLang="en-US" smtClean="0"/>
              <a:pPr/>
              <a:t>‹#›</a:t>
            </a:fld>
            <a:endParaRPr lang="en-US" altLang="en-US" dirty="0"/>
          </a:p>
        </p:txBody>
      </p:sp>
    </p:spTree>
    <p:extLst>
      <p:ext uri="{BB962C8B-B14F-4D97-AF65-F5344CB8AC3E}">
        <p14:creationId xmlns:p14="http://schemas.microsoft.com/office/powerpoint/2010/main" val="1418239942"/>
      </p:ext>
    </p:extLst>
  </p:cSld>
  <p:clrMapOvr>
    <a:masterClrMapping/>
  </p:clrMapOvr>
  <p:transition spd="slow">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D8490F7C-8FB8-4D80-B3FA-B545E7F5FD18}" type="datetime1">
              <a:rPr lang="en-US" smtClean="0"/>
              <a:t>4/17/2019</a:t>
            </a:fld>
            <a:endParaRPr lang="en-US" dirty="0"/>
          </a:p>
        </p:txBody>
      </p:sp>
      <p:sp>
        <p:nvSpPr>
          <p:cNvPr id="5" name="Footer Placeholder 4"/>
          <p:cNvSpPr>
            <a:spLocks noGrp="1"/>
          </p:cNvSpPr>
          <p:nvPr>
            <p:ph type="ftr" sz="quarter" idx="11"/>
          </p:nvPr>
        </p:nvSpPr>
        <p:spPr/>
        <p:txBody>
          <a:bodyPr/>
          <a:lstStyle/>
          <a:p>
            <a:pPr>
              <a:defRPr/>
            </a:pPr>
            <a:r>
              <a:rPr lang="en-US" dirty="0"/>
              <a:t>©Hueler Companies 2019</a:t>
            </a:r>
          </a:p>
        </p:txBody>
      </p:sp>
      <p:sp>
        <p:nvSpPr>
          <p:cNvPr id="6" name="Slide Number Placeholder 5"/>
          <p:cNvSpPr>
            <a:spLocks noGrp="1"/>
          </p:cNvSpPr>
          <p:nvPr>
            <p:ph type="sldNum" sz="quarter" idx="12"/>
          </p:nvPr>
        </p:nvSpPr>
        <p:spPr/>
        <p:txBody>
          <a:bodyPr/>
          <a:lstStyle/>
          <a:p>
            <a:fld id="{6B78078A-BB6E-4A84-B339-DCFB075D4BA5}" type="slidenum">
              <a:rPr lang="en-US" altLang="en-US" smtClean="0"/>
              <a:pPr/>
              <a:t>‹#›</a:t>
            </a:fld>
            <a:endParaRPr lang="en-US" altLang="en-US" dirty="0"/>
          </a:p>
        </p:txBody>
      </p:sp>
    </p:spTree>
    <p:extLst>
      <p:ext uri="{BB962C8B-B14F-4D97-AF65-F5344CB8AC3E}">
        <p14:creationId xmlns:p14="http://schemas.microsoft.com/office/powerpoint/2010/main" val="233882679"/>
      </p:ext>
    </p:extLst>
  </p:cSld>
  <p:clrMapOvr>
    <a:masterClrMapping/>
  </p:clrMapOvr>
  <p:transition spd="slow">
    <p:zoom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86A16E46-E293-4AFD-A808-EB0BFA527762}" type="datetime1">
              <a:rPr lang="en-US" smtClean="0"/>
              <a:t>4/17/2019</a:t>
            </a:fld>
            <a:endParaRPr lang="en-US" dirty="0"/>
          </a:p>
        </p:txBody>
      </p:sp>
      <p:sp>
        <p:nvSpPr>
          <p:cNvPr id="5" name="Footer Placeholder 4"/>
          <p:cNvSpPr>
            <a:spLocks noGrp="1"/>
          </p:cNvSpPr>
          <p:nvPr>
            <p:ph type="ftr" sz="quarter" idx="11"/>
          </p:nvPr>
        </p:nvSpPr>
        <p:spPr/>
        <p:txBody>
          <a:bodyPr/>
          <a:lstStyle/>
          <a:p>
            <a:pPr>
              <a:defRPr/>
            </a:pPr>
            <a:r>
              <a:rPr lang="en-US" dirty="0"/>
              <a:t>©Hueler Companies 2019</a:t>
            </a:r>
          </a:p>
        </p:txBody>
      </p:sp>
      <p:sp>
        <p:nvSpPr>
          <p:cNvPr id="6" name="Slide Number Placeholder 5"/>
          <p:cNvSpPr>
            <a:spLocks noGrp="1"/>
          </p:cNvSpPr>
          <p:nvPr>
            <p:ph type="sldNum" sz="quarter" idx="12"/>
          </p:nvPr>
        </p:nvSpPr>
        <p:spPr/>
        <p:txBody>
          <a:bodyPr/>
          <a:lstStyle/>
          <a:p>
            <a:fld id="{E2EAE2A7-8831-429D-8E45-AE2D041BC065}" type="slidenum">
              <a:rPr lang="en-US" altLang="en-US" smtClean="0"/>
              <a:pPr/>
              <a:t>‹#›</a:t>
            </a:fld>
            <a:endParaRPr lang="en-US" altLang="en-US" dirty="0"/>
          </a:p>
        </p:txBody>
      </p:sp>
    </p:spTree>
    <p:extLst>
      <p:ext uri="{BB962C8B-B14F-4D97-AF65-F5344CB8AC3E}">
        <p14:creationId xmlns:p14="http://schemas.microsoft.com/office/powerpoint/2010/main" val="830966995"/>
      </p:ext>
    </p:extLst>
  </p:cSld>
  <p:clrMapOvr>
    <a:masterClrMapping/>
  </p:clrMapOvr>
  <p:transition spd="slow">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4EE2A72D-F4A6-457C-98C5-BB0865FDA8BD}" type="datetime1">
              <a:rPr lang="en-US" smtClean="0"/>
              <a:t>4/17/2019</a:t>
            </a:fld>
            <a:endParaRPr lang="en-US" dirty="0"/>
          </a:p>
        </p:txBody>
      </p:sp>
      <p:sp>
        <p:nvSpPr>
          <p:cNvPr id="6" name="Footer Placeholder 5"/>
          <p:cNvSpPr>
            <a:spLocks noGrp="1"/>
          </p:cNvSpPr>
          <p:nvPr>
            <p:ph type="ftr" sz="quarter" idx="11"/>
          </p:nvPr>
        </p:nvSpPr>
        <p:spPr/>
        <p:txBody>
          <a:bodyPr/>
          <a:lstStyle/>
          <a:p>
            <a:pPr>
              <a:defRPr/>
            </a:pPr>
            <a:r>
              <a:rPr lang="en-US" dirty="0"/>
              <a:t>©Hueler Companies 2019</a:t>
            </a:r>
          </a:p>
        </p:txBody>
      </p:sp>
      <p:sp>
        <p:nvSpPr>
          <p:cNvPr id="7" name="Slide Number Placeholder 6"/>
          <p:cNvSpPr>
            <a:spLocks noGrp="1"/>
          </p:cNvSpPr>
          <p:nvPr>
            <p:ph type="sldNum" sz="quarter" idx="12"/>
          </p:nvPr>
        </p:nvSpPr>
        <p:spPr/>
        <p:txBody>
          <a:bodyPr/>
          <a:lstStyle/>
          <a:p>
            <a:fld id="{9B367EC7-8D6C-4C3A-854F-54AC31FE5309}" type="slidenum">
              <a:rPr lang="en-US" altLang="en-US" smtClean="0"/>
              <a:pPr/>
              <a:t>‹#›</a:t>
            </a:fld>
            <a:endParaRPr lang="en-US" altLang="en-US" dirty="0"/>
          </a:p>
        </p:txBody>
      </p:sp>
    </p:spTree>
    <p:extLst>
      <p:ext uri="{BB962C8B-B14F-4D97-AF65-F5344CB8AC3E}">
        <p14:creationId xmlns:p14="http://schemas.microsoft.com/office/powerpoint/2010/main" val="2580901212"/>
      </p:ext>
    </p:extLst>
  </p:cSld>
  <p:clrMapOvr>
    <a:masterClrMapping/>
  </p:clrMapOvr>
  <p:transition spd="slow">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F187B010-D846-4585-8D91-A96C1A380064}" type="datetime1">
              <a:rPr lang="en-US" smtClean="0"/>
              <a:t>4/17/2019</a:t>
            </a:fld>
            <a:endParaRPr lang="en-US" dirty="0"/>
          </a:p>
        </p:txBody>
      </p:sp>
      <p:sp>
        <p:nvSpPr>
          <p:cNvPr id="8" name="Footer Placeholder 7"/>
          <p:cNvSpPr>
            <a:spLocks noGrp="1"/>
          </p:cNvSpPr>
          <p:nvPr>
            <p:ph type="ftr" sz="quarter" idx="11"/>
          </p:nvPr>
        </p:nvSpPr>
        <p:spPr/>
        <p:txBody>
          <a:bodyPr/>
          <a:lstStyle/>
          <a:p>
            <a:pPr>
              <a:defRPr/>
            </a:pPr>
            <a:r>
              <a:rPr lang="en-US" dirty="0"/>
              <a:t>©Hueler Companies 2019</a:t>
            </a:r>
          </a:p>
        </p:txBody>
      </p:sp>
      <p:sp>
        <p:nvSpPr>
          <p:cNvPr id="9" name="Slide Number Placeholder 8"/>
          <p:cNvSpPr>
            <a:spLocks noGrp="1"/>
          </p:cNvSpPr>
          <p:nvPr>
            <p:ph type="sldNum" sz="quarter" idx="12"/>
          </p:nvPr>
        </p:nvSpPr>
        <p:spPr/>
        <p:txBody>
          <a:bodyPr/>
          <a:lstStyle/>
          <a:p>
            <a:fld id="{306BC269-6E3C-4EAA-A31F-4693CFDC3B66}" type="slidenum">
              <a:rPr lang="en-US" altLang="en-US" smtClean="0"/>
              <a:pPr/>
              <a:t>‹#›</a:t>
            </a:fld>
            <a:endParaRPr lang="en-US" altLang="en-US" dirty="0"/>
          </a:p>
        </p:txBody>
      </p:sp>
    </p:spTree>
    <p:extLst>
      <p:ext uri="{BB962C8B-B14F-4D97-AF65-F5344CB8AC3E}">
        <p14:creationId xmlns:p14="http://schemas.microsoft.com/office/powerpoint/2010/main" val="1749145536"/>
      </p:ext>
    </p:extLst>
  </p:cSld>
  <p:clrMapOvr>
    <a:masterClrMapping/>
  </p:clrMapOvr>
  <p:transition spd="slow">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D9EC8F45-ED7F-46F4-A9DD-989E4CD00B05}" type="datetime1">
              <a:rPr lang="en-US" smtClean="0"/>
              <a:t>4/17/2019</a:t>
            </a:fld>
            <a:endParaRPr lang="en-US" dirty="0"/>
          </a:p>
        </p:txBody>
      </p:sp>
      <p:sp>
        <p:nvSpPr>
          <p:cNvPr id="4" name="Footer Placeholder 3"/>
          <p:cNvSpPr>
            <a:spLocks noGrp="1"/>
          </p:cNvSpPr>
          <p:nvPr>
            <p:ph type="ftr" sz="quarter" idx="11"/>
          </p:nvPr>
        </p:nvSpPr>
        <p:spPr/>
        <p:txBody>
          <a:bodyPr/>
          <a:lstStyle/>
          <a:p>
            <a:pPr>
              <a:defRPr/>
            </a:pPr>
            <a:r>
              <a:rPr lang="en-US" dirty="0"/>
              <a:t>©Hueler Companies 2019</a:t>
            </a:r>
          </a:p>
        </p:txBody>
      </p:sp>
      <p:sp>
        <p:nvSpPr>
          <p:cNvPr id="5" name="Slide Number Placeholder 4"/>
          <p:cNvSpPr>
            <a:spLocks noGrp="1"/>
          </p:cNvSpPr>
          <p:nvPr>
            <p:ph type="sldNum" sz="quarter" idx="12"/>
          </p:nvPr>
        </p:nvSpPr>
        <p:spPr/>
        <p:txBody>
          <a:bodyPr/>
          <a:lstStyle/>
          <a:p>
            <a:fld id="{0789133B-EF23-49E6-8DC2-0D7621C9613E}" type="slidenum">
              <a:rPr lang="en-US" altLang="en-US" smtClean="0"/>
              <a:pPr/>
              <a:t>‹#›</a:t>
            </a:fld>
            <a:endParaRPr lang="en-US" altLang="en-US" dirty="0"/>
          </a:p>
        </p:txBody>
      </p:sp>
    </p:spTree>
    <p:extLst>
      <p:ext uri="{BB962C8B-B14F-4D97-AF65-F5344CB8AC3E}">
        <p14:creationId xmlns:p14="http://schemas.microsoft.com/office/powerpoint/2010/main" val="1052287867"/>
      </p:ext>
    </p:extLst>
  </p:cSld>
  <p:clrMapOvr>
    <a:masterClrMapping/>
  </p:clrMapOvr>
  <p:transition spd="slow">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3322FB3E-5894-4611-872C-86A07BFCFD56}" type="datetime1">
              <a:rPr lang="en-US" smtClean="0"/>
              <a:t>4/17/2019</a:t>
            </a:fld>
            <a:endParaRPr lang="en-US" dirty="0"/>
          </a:p>
        </p:txBody>
      </p:sp>
      <p:sp>
        <p:nvSpPr>
          <p:cNvPr id="3" name="Footer Placeholder 2"/>
          <p:cNvSpPr>
            <a:spLocks noGrp="1"/>
          </p:cNvSpPr>
          <p:nvPr>
            <p:ph type="ftr" sz="quarter" idx="11"/>
          </p:nvPr>
        </p:nvSpPr>
        <p:spPr/>
        <p:txBody>
          <a:bodyPr/>
          <a:lstStyle/>
          <a:p>
            <a:pPr>
              <a:defRPr/>
            </a:pPr>
            <a:r>
              <a:rPr lang="en-US" dirty="0"/>
              <a:t>©Hueler Companies 2019</a:t>
            </a:r>
          </a:p>
        </p:txBody>
      </p:sp>
      <p:sp>
        <p:nvSpPr>
          <p:cNvPr id="4" name="Slide Number Placeholder 3"/>
          <p:cNvSpPr>
            <a:spLocks noGrp="1"/>
          </p:cNvSpPr>
          <p:nvPr>
            <p:ph type="sldNum" sz="quarter" idx="12"/>
          </p:nvPr>
        </p:nvSpPr>
        <p:spPr/>
        <p:txBody>
          <a:bodyPr/>
          <a:lstStyle/>
          <a:p>
            <a:fld id="{3D4AA569-889F-4B82-B999-7344D8FE9CC4}" type="slidenum">
              <a:rPr lang="en-US" altLang="en-US" smtClean="0"/>
              <a:pPr/>
              <a:t>‹#›</a:t>
            </a:fld>
            <a:endParaRPr lang="en-US" altLang="en-US" dirty="0"/>
          </a:p>
        </p:txBody>
      </p:sp>
    </p:spTree>
    <p:extLst>
      <p:ext uri="{BB962C8B-B14F-4D97-AF65-F5344CB8AC3E}">
        <p14:creationId xmlns:p14="http://schemas.microsoft.com/office/powerpoint/2010/main" val="667198267"/>
      </p:ext>
    </p:extLst>
  </p:cSld>
  <p:clrMapOvr>
    <a:masterClrMapping/>
  </p:clrMapOvr>
  <p:transition spd="slow">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3632347-EFE3-4363-9A6F-2958E7FBEE49}" type="datetime1">
              <a:rPr lang="en-US" smtClean="0"/>
              <a:t>4/17/2019</a:t>
            </a:fld>
            <a:endParaRPr lang="en-US" dirty="0"/>
          </a:p>
        </p:txBody>
      </p:sp>
      <p:sp>
        <p:nvSpPr>
          <p:cNvPr id="6" name="Footer Placeholder 5"/>
          <p:cNvSpPr>
            <a:spLocks noGrp="1"/>
          </p:cNvSpPr>
          <p:nvPr>
            <p:ph type="ftr" sz="quarter" idx="11"/>
          </p:nvPr>
        </p:nvSpPr>
        <p:spPr/>
        <p:txBody>
          <a:bodyPr/>
          <a:lstStyle/>
          <a:p>
            <a:pPr>
              <a:defRPr/>
            </a:pPr>
            <a:r>
              <a:rPr lang="en-US" dirty="0"/>
              <a:t>©Hueler Companies 2019</a:t>
            </a:r>
          </a:p>
        </p:txBody>
      </p:sp>
      <p:sp>
        <p:nvSpPr>
          <p:cNvPr id="7" name="Slide Number Placeholder 6"/>
          <p:cNvSpPr>
            <a:spLocks noGrp="1"/>
          </p:cNvSpPr>
          <p:nvPr>
            <p:ph type="sldNum" sz="quarter" idx="12"/>
          </p:nvPr>
        </p:nvSpPr>
        <p:spPr/>
        <p:txBody>
          <a:bodyPr/>
          <a:lstStyle/>
          <a:p>
            <a:fld id="{9EB1687F-7722-4490-90D4-53E4BB1EA987}" type="slidenum">
              <a:rPr lang="en-US" altLang="en-US" smtClean="0"/>
              <a:pPr/>
              <a:t>‹#›</a:t>
            </a:fld>
            <a:endParaRPr lang="en-US" altLang="en-US" dirty="0"/>
          </a:p>
        </p:txBody>
      </p:sp>
    </p:spTree>
    <p:extLst>
      <p:ext uri="{BB962C8B-B14F-4D97-AF65-F5344CB8AC3E}">
        <p14:creationId xmlns:p14="http://schemas.microsoft.com/office/powerpoint/2010/main" val="1001191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100A78A-75D7-4410-8743-8333C9CD195F}" type="datetime1">
              <a:rPr lang="en-US" smtClean="0"/>
              <a:t>4/17/2019</a:t>
            </a:fld>
            <a:endParaRPr lang="en-US" dirty="0"/>
          </a:p>
        </p:txBody>
      </p:sp>
      <p:sp>
        <p:nvSpPr>
          <p:cNvPr id="6" name="Footer Placeholder 5"/>
          <p:cNvSpPr>
            <a:spLocks noGrp="1"/>
          </p:cNvSpPr>
          <p:nvPr>
            <p:ph type="ftr" sz="quarter" idx="11"/>
          </p:nvPr>
        </p:nvSpPr>
        <p:spPr/>
        <p:txBody>
          <a:bodyPr/>
          <a:lstStyle/>
          <a:p>
            <a:pPr>
              <a:defRPr/>
            </a:pPr>
            <a:r>
              <a:rPr lang="en-US" dirty="0"/>
              <a:t>©Hueler Companies 2019</a:t>
            </a:r>
          </a:p>
        </p:txBody>
      </p:sp>
      <p:sp>
        <p:nvSpPr>
          <p:cNvPr id="7" name="Slide Number Placeholder 6"/>
          <p:cNvSpPr>
            <a:spLocks noGrp="1"/>
          </p:cNvSpPr>
          <p:nvPr>
            <p:ph type="sldNum" sz="quarter" idx="12"/>
          </p:nvPr>
        </p:nvSpPr>
        <p:spPr/>
        <p:txBody>
          <a:bodyPr/>
          <a:lstStyle/>
          <a:p>
            <a:fld id="{E2880562-7593-459F-AC4F-74DA1103056D}" type="slidenum">
              <a:rPr lang="en-US" altLang="en-US" smtClean="0"/>
              <a:pPr/>
              <a:t>‹#›</a:t>
            </a:fld>
            <a:endParaRPr lang="en-US" altLang="en-US" dirty="0"/>
          </a:p>
        </p:txBody>
      </p:sp>
    </p:spTree>
    <p:extLst>
      <p:ext uri="{BB962C8B-B14F-4D97-AF65-F5344CB8AC3E}">
        <p14:creationId xmlns:p14="http://schemas.microsoft.com/office/powerpoint/2010/main" val="2968097333"/>
      </p:ext>
    </p:extLst>
  </p:cSld>
  <p:clrMapOvr>
    <a:masterClrMapping/>
  </p:clrMapOvr>
  <p:transition spd="slow">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168A49F3-D37D-45D9-A68A-9B1FBBA350DB}" type="datetime1">
              <a:rPr lang="en-US" smtClean="0"/>
              <a:t>4/17/2019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en-US" dirty="0"/>
              <a:t>©Hueler Companies 2019</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B1687F-7722-4490-90D4-53E4BB1EA987}" type="slidenum">
              <a:rPr lang="en-US" altLang="en-US" smtClean="0"/>
              <a:pPr/>
              <a:t>‹#›</a:t>
            </a:fld>
            <a:endParaRPr lang="en-US" altLang="en-US" dirty="0"/>
          </a:p>
        </p:txBody>
      </p:sp>
    </p:spTree>
    <p:extLst>
      <p:ext uri="{BB962C8B-B14F-4D97-AF65-F5344CB8AC3E}">
        <p14:creationId xmlns:p14="http://schemas.microsoft.com/office/powerpoint/2010/main" val="1591127141"/>
      </p:ext>
    </p:extLst>
  </p:cSld>
  <p:clrMap bg1="lt1" tx1="dk1" bg2="lt2" tx2="dk2" accent1="accent1" accent2="accent2" accent3="accent3" accent4="accent4" accent5="accent5" accent6="accent6" hlink="hlink" folHlink="folHlink"/>
  <p:sldLayoutIdLst>
    <p:sldLayoutId id="2147484561" r:id="rId1"/>
    <p:sldLayoutId id="2147484562" r:id="rId2"/>
    <p:sldLayoutId id="2147484563" r:id="rId3"/>
    <p:sldLayoutId id="2147484564" r:id="rId4"/>
    <p:sldLayoutId id="2147484565" r:id="rId5"/>
    <p:sldLayoutId id="2147484566" r:id="rId6"/>
    <p:sldLayoutId id="2147484567" r:id="rId7"/>
    <p:sldLayoutId id="2147484568" r:id="rId8"/>
    <p:sldLayoutId id="2147484569" r:id="rId9"/>
    <p:sldLayoutId id="2147484570" r:id="rId10"/>
    <p:sldLayoutId id="2147484571" r:id="rId11"/>
  </p:sldLayoutIdLst>
  <p:transition spd="slow">
    <p:zoom dir="in"/>
  </p:transition>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026">
            <a:extLst>
              <a:ext uri="{FF2B5EF4-FFF2-40B4-BE49-F238E27FC236}">
                <a16:creationId xmlns:a16="http://schemas.microsoft.com/office/drawing/2014/main" id="{74CF624A-DEA2-40D6-8530-4EA787D39CDB}"/>
              </a:ext>
            </a:extLst>
          </p:cNvPr>
          <p:cNvSpPr>
            <a:spLocks noGrp="1" noChangeArrowheads="1"/>
          </p:cNvSpPr>
          <p:nvPr>
            <p:ph type="title"/>
          </p:nvPr>
        </p:nvSpPr>
        <p:spPr>
          <a:xfrm>
            <a:off x="327575" y="151367"/>
            <a:ext cx="8339139" cy="1233487"/>
          </a:xfrm>
          <a:noFill/>
        </p:spPr>
        <p:txBody>
          <a:bodyPr>
            <a:normAutofit/>
          </a:bodyPr>
          <a:lstStyle/>
          <a:p>
            <a:pPr defTabSz="912813"/>
            <a:r>
              <a:rPr lang="en-US" altLang="en-US" sz="3200" b="1" dirty="0">
                <a:solidFill>
                  <a:srgbClr val="92D050"/>
                </a:solidFill>
                <a:latin typeface="Arial" panose="020B0604020202020204" pitchFamily="34" charset="0"/>
              </a:rPr>
              <a:t>Guiding Principle</a:t>
            </a:r>
          </a:p>
        </p:txBody>
      </p:sp>
      <p:sp>
        <p:nvSpPr>
          <p:cNvPr id="9" name="Content Placeholder 8"/>
          <p:cNvSpPr>
            <a:spLocks noGrp="1"/>
          </p:cNvSpPr>
          <p:nvPr>
            <p:ph idx="1"/>
          </p:nvPr>
        </p:nvSpPr>
        <p:spPr>
          <a:xfrm>
            <a:off x="457202" y="1704514"/>
            <a:ext cx="7938655" cy="4722920"/>
          </a:xfrm>
        </p:spPr>
        <p:txBody>
          <a:bodyPr>
            <a:normAutofit lnSpcReduction="10000"/>
          </a:bodyPr>
          <a:lstStyle/>
          <a:p>
            <a:pPr algn="ctr">
              <a:lnSpc>
                <a:spcPct val="150000"/>
              </a:lnSpc>
              <a:buFont typeface="Symbol" panose="05050102010706020507" pitchFamily="18" charset="2"/>
              <a:buNone/>
            </a:pPr>
            <a:r>
              <a:rPr lang="en-US" altLang="en-US" sz="1900" dirty="0">
                <a:solidFill>
                  <a:schemeClr val="tx2"/>
                </a:solidFill>
                <a:latin typeface="Arial" panose="020B0604020202020204" pitchFamily="34" charset="0"/>
                <a:cs typeface="Arial" panose="020B0604020202020204" pitchFamily="34" charset="0"/>
              </a:rPr>
              <a:t>	</a:t>
            </a:r>
            <a:r>
              <a:rPr lang="ja-JP" altLang="en-US" sz="1900" i="1" dirty="0">
                <a:solidFill>
                  <a:schemeClr val="tx2"/>
                </a:solidFill>
                <a:latin typeface="Arial" panose="020B0604020202020204" pitchFamily="34" charset="0"/>
                <a:cs typeface="Arial" panose="020B0604020202020204" pitchFamily="34" charset="0"/>
              </a:rPr>
              <a:t>“</a:t>
            </a:r>
            <a:r>
              <a:rPr lang="en-US" altLang="ja-JP" sz="1900" i="1" dirty="0">
                <a:solidFill>
                  <a:schemeClr val="tx2"/>
                </a:solidFill>
                <a:latin typeface="Arial" panose="020B0604020202020204" pitchFamily="34" charset="0"/>
                <a:cs typeface="Arial" panose="020B0604020202020204" pitchFamily="34" charset="0"/>
              </a:rPr>
              <a:t>We believe that giving participants access to institutionally priced alternatives for converting retirement savings into lifetime income is vital. Providing retirees a cost effective means to </a:t>
            </a:r>
            <a:r>
              <a:rPr lang="ja-JP" altLang="en-US" sz="1900" i="1" dirty="0">
                <a:solidFill>
                  <a:schemeClr val="tx2"/>
                </a:solidFill>
                <a:latin typeface="Arial" panose="020B0604020202020204" pitchFamily="34" charset="0"/>
                <a:cs typeface="Arial" panose="020B0604020202020204" pitchFamily="34" charset="0"/>
              </a:rPr>
              <a:t>“</a:t>
            </a:r>
            <a:r>
              <a:rPr lang="en-US" altLang="ja-JP" sz="1900" i="1" dirty="0">
                <a:solidFill>
                  <a:schemeClr val="tx2"/>
                </a:solidFill>
                <a:latin typeface="Arial" panose="020B0604020202020204" pitchFamily="34" charset="0"/>
                <a:cs typeface="Arial" panose="020B0604020202020204" pitchFamily="34" charset="0"/>
              </a:rPr>
              <a:t>pensionize</a:t>
            </a:r>
            <a:r>
              <a:rPr lang="ja-JP" altLang="en-US" sz="1900" i="1" dirty="0">
                <a:solidFill>
                  <a:schemeClr val="tx2"/>
                </a:solidFill>
                <a:latin typeface="Arial" panose="020B0604020202020204" pitchFamily="34" charset="0"/>
                <a:cs typeface="Arial" panose="020B0604020202020204" pitchFamily="34" charset="0"/>
              </a:rPr>
              <a:t>”</a:t>
            </a:r>
            <a:r>
              <a:rPr lang="en-US" altLang="ja-JP" sz="1900" i="1" dirty="0">
                <a:solidFill>
                  <a:schemeClr val="tx2"/>
                </a:solidFill>
                <a:latin typeface="Arial" panose="020B0604020202020204" pitchFamily="34" charset="0"/>
                <a:cs typeface="Arial" panose="020B0604020202020204" pitchFamily="34" charset="0"/>
              </a:rPr>
              <a:t> their hard-earned savings into a </a:t>
            </a:r>
            <a:r>
              <a:rPr lang="ja-JP" altLang="en-US" sz="1900" i="1" dirty="0">
                <a:solidFill>
                  <a:schemeClr val="tx2"/>
                </a:solidFill>
                <a:latin typeface="Arial" panose="020B0604020202020204" pitchFamily="34" charset="0"/>
                <a:cs typeface="Arial" panose="020B0604020202020204" pitchFamily="34" charset="0"/>
              </a:rPr>
              <a:t>“</a:t>
            </a:r>
            <a:r>
              <a:rPr lang="en-US" altLang="ja-JP" sz="1900" i="1" dirty="0">
                <a:solidFill>
                  <a:schemeClr val="tx2"/>
                </a:solidFill>
                <a:latin typeface="Arial" panose="020B0604020202020204" pitchFamily="34" charset="0"/>
                <a:cs typeface="Arial" panose="020B0604020202020204" pitchFamily="34" charset="0"/>
              </a:rPr>
              <a:t>paycheck for life</a:t>
            </a:r>
            <a:r>
              <a:rPr lang="ja-JP" altLang="en-US" sz="1900" i="1" dirty="0">
                <a:solidFill>
                  <a:schemeClr val="tx2"/>
                </a:solidFill>
                <a:latin typeface="Arial" panose="020B0604020202020204" pitchFamily="34" charset="0"/>
                <a:cs typeface="Arial" panose="020B0604020202020204" pitchFamily="34" charset="0"/>
              </a:rPr>
              <a:t>”</a:t>
            </a:r>
            <a:r>
              <a:rPr lang="en-US" altLang="ja-JP" sz="1900" i="1" dirty="0">
                <a:solidFill>
                  <a:schemeClr val="tx2"/>
                </a:solidFill>
                <a:latin typeface="Arial" panose="020B0604020202020204" pitchFamily="34" charset="0"/>
                <a:cs typeface="Arial" panose="020B0604020202020204" pitchFamily="34" charset="0"/>
              </a:rPr>
              <a:t> is necessary in order to meaningfully improve income sufficiency for millions of American retirees. Without such capabilities being widely accessible, the private retirement savings system has severe limits in terms of serving the public interest and meeting the retirement needs of an aging population.</a:t>
            </a:r>
            <a:r>
              <a:rPr lang="ja-JP" altLang="en-US" sz="1900" i="1" dirty="0">
                <a:solidFill>
                  <a:schemeClr val="tx2"/>
                </a:solidFill>
                <a:latin typeface="Arial" panose="020B0604020202020204" pitchFamily="34" charset="0"/>
                <a:cs typeface="Arial" panose="020B0604020202020204" pitchFamily="34" charset="0"/>
              </a:rPr>
              <a:t>”</a:t>
            </a:r>
            <a:r>
              <a:rPr lang="en-US" altLang="ja-JP" sz="1900" i="1" dirty="0">
                <a:solidFill>
                  <a:schemeClr val="tx2"/>
                </a:solidFill>
                <a:latin typeface="Arial" panose="020B0604020202020204" pitchFamily="34" charset="0"/>
                <a:cs typeface="Arial" panose="020B0604020202020204" pitchFamily="34" charset="0"/>
              </a:rPr>
              <a:t> </a:t>
            </a:r>
          </a:p>
          <a:p>
            <a:pPr>
              <a:buNone/>
            </a:pPr>
            <a:endParaRPr lang="en-US" altLang="en-US" sz="2000" dirty="0">
              <a:latin typeface="Arial" panose="020B0604020202020204" pitchFamily="34" charset="0"/>
            </a:endParaRPr>
          </a:p>
          <a:p>
            <a:pPr>
              <a:buNone/>
            </a:pPr>
            <a:endParaRPr lang="en-US" altLang="en-US" sz="2000" dirty="0">
              <a:latin typeface="Arial" panose="020B0604020202020204" pitchFamily="34" charset="0"/>
            </a:endParaRPr>
          </a:p>
          <a:p>
            <a:pPr>
              <a:buNone/>
            </a:pPr>
            <a:r>
              <a:rPr lang="en-US" altLang="en-US" sz="700" dirty="0">
                <a:latin typeface="Arial" panose="020B0604020202020204" pitchFamily="34" charset="0"/>
              </a:rPr>
              <a:t> 	</a:t>
            </a:r>
            <a:r>
              <a:rPr lang="en-US" altLang="en-US" sz="700" dirty="0">
                <a:solidFill>
                  <a:schemeClr val="tx2"/>
                </a:solidFill>
                <a:latin typeface="Arial" panose="020B0604020202020204" pitchFamily="34" charset="0"/>
              </a:rPr>
              <a:t>Letter from Hueler Companies to DOL and Dep’t </a:t>
            </a:r>
            <a:r>
              <a:rPr lang="en-US" altLang="ja-JP" sz="700" dirty="0">
                <a:solidFill>
                  <a:schemeClr val="tx2"/>
                </a:solidFill>
                <a:latin typeface="Arial" panose="020B0604020202020204" pitchFamily="34" charset="0"/>
              </a:rPr>
              <a:t>of Treasury, (May 3, 2010), available at</a:t>
            </a:r>
            <a:r>
              <a:rPr lang="en-US" altLang="ja-JP" sz="700" i="1" dirty="0">
                <a:solidFill>
                  <a:schemeClr val="tx2"/>
                </a:solidFill>
                <a:latin typeface="Arial" panose="020B0604020202020204" pitchFamily="34" charset="0"/>
              </a:rPr>
              <a:t> </a:t>
            </a:r>
            <a:r>
              <a:rPr lang="en-US" altLang="ja-JP" sz="700" dirty="0">
                <a:solidFill>
                  <a:schemeClr val="tx2"/>
                </a:solidFill>
                <a:latin typeface="Arial" panose="020B0604020202020204" pitchFamily="34" charset="0"/>
              </a:rPr>
              <a:t>http://www.dol.gov/ebsa/pdf/1210-AB33-670.pdf</a:t>
            </a:r>
            <a:endParaRPr lang="en-US" altLang="en-US" sz="700" dirty="0">
              <a:solidFill>
                <a:schemeClr val="tx2"/>
              </a:solidFill>
              <a:latin typeface="Arial" panose="020B0604020202020204" pitchFamily="34" charset="0"/>
            </a:endParaRPr>
          </a:p>
        </p:txBody>
      </p:sp>
      <p:sp>
        <p:nvSpPr>
          <p:cNvPr id="3" name="Slide Number Placeholder 2">
            <a:extLst>
              <a:ext uri="{FF2B5EF4-FFF2-40B4-BE49-F238E27FC236}">
                <a16:creationId xmlns:a16="http://schemas.microsoft.com/office/drawing/2014/main" id="{D267A654-2D0A-4B77-BF07-36BB1A807DDF}"/>
              </a:ext>
            </a:extLst>
          </p:cNvPr>
          <p:cNvSpPr>
            <a:spLocks noGrp="1"/>
          </p:cNvSpPr>
          <p:nvPr>
            <p:ph type="sldNum" sz="quarter" idx="12"/>
          </p:nvPr>
        </p:nvSpPr>
        <p:spPr/>
        <p:txBody>
          <a:bodyPr/>
          <a:lstStyle/>
          <a:p>
            <a:fld id="{6B78078A-BB6E-4A84-B339-DCFB075D4BA5}" type="slidenum">
              <a:rPr lang="en-US" altLang="en-US" smtClean="0">
                <a:latin typeface="Arial" panose="020B0604020202020204" pitchFamily="34" charset="0"/>
                <a:cs typeface="Arial" panose="020B0604020202020204" pitchFamily="34" charset="0"/>
              </a:rPr>
              <a:pPr/>
              <a:t>1</a:t>
            </a:fld>
            <a:endParaRPr lang="en-US" altLang="en-US"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B03DD539-9237-41D3-86E9-14D7FEC103C8}"/>
              </a:ext>
            </a:extLst>
          </p:cNvPr>
          <p:cNvSpPr/>
          <p:nvPr/>
        </p:nvSpPr>
        <p:spPr>
          <a:xfrm>
            <a:off x="311699" y="1136841"/>
            <a:ext cx="8370888" cy="220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Box 1028">
            <a:extLst>
              <a:ext uri="{FF2B5EF4-FFF2-40B4-BE49-F238E27FC236}">
                <a16:creationId xmlns:a16="http://schemas.microsoft.com/office/drawing/2014/main" id="{E100E229-710D-4A82-A3D6-61877F6CF5DA}"/>
              </a:ext>
            </a:extLst>
          </p:cNvPr>
          <p:cNvSpPr txBox="1">
            <a:spLocks noChangeArrowheads="1"/>
          </p:cNvSpPr>
          <p:nvPr/>
        </p:nvSpPr>
        <p:spPr bwMode="auto">
          <a:xfrm>
            <a:off x="452310" y="6573332"/>
            <a:ext cx="8234490"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defRPr/>
            </a:pPr>
            <a:r>
              <a:rPr lang="en-US" sz="700" dirty="0">
                <a:solidFill>
                  <a:schemeClr val="bg1">
                    <a:lumMod val="65000"/>
                  </a:schemeClr>
                </a:solidFill>
                <a:latin typeface="Arial" panose="020B0604020202020204" pitchFamily="34" charset="0"/>
                <a:cs typeface="Arial" panose="020B0604020202020204" pitchFamily="34" charset="0"/>
              </a:rPr>
              <a:t>©Hueler Companies 2019. All Rights Reserved.          </a:t>
            </a:r>
          </a:p>
        </p:txBody>
      </p:sp>
    </p:spTree>
    <p:extLst>
      <p:ext uri="{BB962C8B-B14F-4D97-AF65-F5344CB8AC3E}">
        <p14:creationId xmlns:p14="http://schemas.microsoft.com/office/powerpoint/2010/main" val="3929197625"/>
      </p:ext>
    </p:extLst>
  </p:cSld>
  <p:clrMapOvr>
    <a:masterClrMapping/>
  </p:clrMapOvr>
  <p:transition spd="slow">
    <p:zoom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a:xfrm>
            <a:off x="311699" y="125835"/>
            <a:ext cx="8370887" cy="1231664"/>
          </a:xfrm>
        </p:spPr>
        <p:txBody>
          <a:bodyPr anchor="t">
            <a:normAutofit/>
          </a:bodyPr>
          <a:lstStyle/>
          <a:p>
            <a:pPr>
              <a:defRPr/>
            </a:pPr>
            <a:br>
              <a:rPr lang="en-US" altLang="en-US" sz="3200" b="1" dirty="0">
                <a:solidFill>
                  <a:srgbClr val="92D050"/>
                </a:solidFill>
                <a:latin typeface="Arial" panose="020B0604020202020204" pitchFamily="34" charset="0"/>
                <a:cs typeface="Arial" panose="020B0604020202020204" pitchFamily="34" charset="0"/>
              </a:rPr>
            </a:br>
            <a:r>
              <a:rPr lang="en-US" altLang="en-US" sz="3200" b="1" dirty="0">
                <a:solidFill>
                  <a:srgbClr val="92D050"/>
                </a:solidFill>
                <a:latin typeface="Arial" panose="020B0604020202020204" pitchFamily="34" charset="0"/>
                <a:cs typeface="Arial" panose="020B0604020202020204" pitchFamily="34" charset="0"/>
              </a:rPr>
              <a:t>What Does Rollover Behavior Tell Us? </a:t>
            </a:r>
            <a:endParaRPr lang="en-US" altLang="en-US" sz="3200" dirty="0">
              <a:latin typeface="Arial" charset="0"/>
              <a:cs typeface="Arial" charset="0"/>
            </a:endParaRPr>
          </a:p>
        </p:txBody>
      </p:sp>
      <p:sp>
        <p:nvSpPr>
          <p:cNvPr id="8" name="Rectangle 7"/>
          <p:cNvSpPr/>
          <p:nvPr/>
        </p:nvSpPr>
        <p:spPr>
          <a:xfrm>
            <a:off x="311698" y="1357499"/>
            <a:ext cx="8370888" cy="220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2"/>
          <p:cNvSpPr txBox="1">
            <a:spLocks/>
          </p:cNvSpPr>
          <p:nvPr/>
        </p:nvSpPr>
        <p:spPr bwMode="auto">
          <a:xfrm>
            <a:off x="311699" y="1558968"/>
            <a:ext cx="8370887" cy="4279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S PGothic" pitchFamily="34" charset="-128"/>
                <a:cs typeface="MS PGothic" charset="0"/>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S PGothic" pitchFamily="34" charset="-128"/>
                <a:cs typeface="MS PGothic" charset="0"/>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S PGothic" pitchFamily="34" charset="-128"/>
                <a:cs typeface="MS PGothic" charset="0"/>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S PGothic" pitchFamily="34" charset="-128"/>
                <a:cs typeface="MS PGothic" charset="0"/>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S PGothic" pitchFamily="34" charset="-128"/>
                <a:cs typeface="MS PGothic" charset="0"/>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344488" lvl="1" indent="-344488" defTabSz="685800" eaLnBrk="1" hangingPunct="1">
              <a:lnSpc>
                <a:spcPct val="110000"/>
              </a:lnSpc>
              <a:spcBef>
                <a:spcPts val="750"/>
              </a:spcBef>
              <a:buClr>
                <a:schemeClr val="tx2"/>
              </a:buClr>
              <a:buFont typeface="Arial" panose="020B0604020202020204" pitchFamily="34" charset="0"/>
              <a:buChar char="•"/>
              <a:defRPr/>
            </a:pPr>
            <a:r>
              <a:rPr lang="en-US" altLang="en-US" sz="1800" dirty="0">
                <a:latin typeface="Arial" panose="020B0604020202020204" pitchFamily="34" charset="0"/>
                <a:ea typeface="+mn-ea"/>
                <a:cs typeface="+mn-cs"/>
              </a:rPr>
              <a:t>11% of Rollover transactions went directly to insurers or a Top 10 Annuity distributor in the Independent Broker Dealer Channel</a:t>
            </a:r>
          </a:p>
          <a:p>
            <a:pPr marL="344488" lvl="1" indent="-344488" defTabSz="685800" eaLnBrk="1" hangingPunct="1">
              <a:lnSpc>
                <a:spcPct val="110000"/>
              </a:lnSpc>
              <a:spcBef>
                <a:spcPts val="750"/>
              </a:spcBef>
              <a:buClr>
                <a:schemeClr val="tx2"/>
              </a:buClr>
              <a:buFont typeface="Arial" panose="020B0604020202020204" pitchFamily="34" charset="0"/>
              <a:buChar char="•"/>
              <a:defRPr/>
            </a:pPr>
            <a:endParaRPr lang="en-US" altLang="en-US" sz="1800" dirty="0">
              <a:latin typeface="Arial" panose="020B0604020202020204" pitchFamily="34" charset="0"/>
              <a:ea typeface="+mn-ea"/>
              <a:cs typeface="+mn-cs"/>
            </a:endParaRPr>
          </a:p>
          <a:p>
            <a:pPr marL="344488" lvl="1" indent="-344488" defTabSz="685800" eaLnBrk="1" hangingPunct="1">
              <a:lnSpc>
                <a:spcPct val="110000"/>
              </a:lnSpc>
              <a:spcBef>
                <a:spcPts val="750"/>
              </a:spcBef>
              <a:buClr>
                <a:schemeClr val="tx2"/>
              </a:buClr>
              <a:buFont typeface="Arial" panose="020B0604020202020204" pitchFamily="34" charset="0"/>
              <a:buChar char="•"/>
              <a:defRPr/>
            </a:pPr>
            <a:r>
              <a:rPr lang="en-US" altLang="en-US" sz="1800" dirty="0">
                <a:latin typeface="Arial" panose="020B0604020202020204" pitchFamily="34" charset="0"/>
                <a:ea typeface="+mn-ea"/>
                <a:cs typeface="+mn-cs"/>
              </a:rPr>
              <a:t>An additional 10% of Rollover transactions went to a single independent Broker Dealer with significant Variable Annuity marketing efforts.  The Variable Annuity product costs average 85bps to 200bps per year.</a:t>
            </a:r>
          </a:p>
          <a:p>
            <a:pPr marL="344488" lvl="1" indent="-344488" defTabSz="685800" eaLnBrk="1" hangingPunct="1">
              <a:lnSpc>
                <a:spcPct val="110000"/>
              </a:lnSpc>
              <a:spcBef>
                <a:spcPts val="750"/>
              </a:spcBef>
              <a:buClr>
                <a:schemeClr val="tx2"/>
              </a:buClr>
              <a:buFont typeface="Arial" panose="020B0604020202020204" pitchFamily="34" charset="0"/>
              <a:buChar char="•"/>
              <a:defRPr/>
            </a:pPr>
            <a:endParaRPr lang="en-US" altLang="en-US" sz="1800" dirty="0">
              <a:latin typeface="Arial" panose="020B0604020202020204" pitchFamily="34" charset="0"/>
              <a:ea typeface="+mn-ea"/>
              <a:cs typeface="+mn-cs"/>
            </a:endParaRPr>
          </a:p>
          <a:p>
            <a:pPr marL="344488" lvl="1" indent="-344488" defTabSz="685800" eaLnBrk="1" hangingPunct="1">
              <a:lnSpc>
                <a:spcPct val="110000"/>
              </a:lnSpc>
              <a:spcBef>
                <a:spcPts val="750"/>
              </a:spcBef>
              <a:buClr>
                <a:schemeClr val="tx2"/>
              </a:buClr>
              <a:buFont typeface="Arial" panose="020B0604020202020204" pitchFamily="34" charset="0"/>
              <a:buChar char="•"/>
              <a:defRPr/>
            </a:pPr>
            <a:r>
              <a:rPr lang="en-US" altLang="en-US" sz="1800" dirty="0">
                <a:latin typeface="Arial" panose="020B0604020202020204" pitchFamily="34" charset="0"/>
                <a:ea typeface="+mn-ea"/>
                <a:cs typeface="+mn-cs"/>
              </a:rPr>
              <a:t>Another 40% of Rollover transactions went to Broker Dealer/Mutual Fund firms with active annuity marketing efforts, particularly to pre-retiree and retiree populations</a:t>
            </a:r>
          </a:p>
          <a:p>
            <a:pPr marL="0" indent="0" eaLnBrk="1" hangingPunct="1">
              <a:buFont typeface="Symbol" panose="05050102010706020507" pitchFamily="18" charset="2"/>
              <a:buNone/>
              <a:defRPr/>
            </a:pPr>
            <a:endParaRPr lang="en-US" altLang="en-US" sz="1000" dirty="0">
              <a:solidFill>
                <a:srgbClr val="073E87"/>
              </a:solidFill>
              <a:latin typeface="Arial" charset="0"/>
              <a:cs typeface="Arial" charset="0"/>
            </a:endParaRPr>
          </a:p>
        </p:txBody>
      </p:sp>
      <p:sp>
        <p:nvSpPr>
          <p:cNvPr id="10" name="Slide Number Placeholder 2">
            <a:extLst>
              <a:ext uri="{FF2B5EF4-FFF2-40B4-BE49-F238E27FC236}">
                <a16:creationId xmlns:a16="http://schemas.microsoft.com/office/drawing/2014/main" id="{ED717529-523A-48F6-8698-5E5899B2F2DA}"/>
              </a:ext>
            </a:extLst>
          </p:cNvPr>
          <p:cNvSpPr>
            <a:spLocks noGrp="1"/>
          </p:cNvSpPr>
          <p:nvPr>
            <p:ph type="sldNum" sz="quarter" idx="12"/>
          </p:nvPr>
        </p:nvSpPr>
        <p:spPr>
          <a:xfrm>
            <a:off x="6457950" y="6356351"/>
            <a:ext cx="2057400" cy="365125"/>
          </a:xfrm>
        </p:spPr>
        <p:txBody>
          <a:bodyPr/>
          <a:lstStyle/>
          <a:p>
            <a:fld id="{6B78078A-BB6E-4A84-B339-DCFB075D4BA5}" type="slidenum">
              <a:rPr lang="en-US" altLang="en-US" smtClean="0">
                <a:latin typeface="Arial" panose="020B0604020202020204" pitchFamily="34" charset="0"/>
                <a:cs typeface="Arial" panose="020B0604020202020204" pitchFamily="34" charset="0"/>
              </a:rPr>
              <a:pPr/>
              <a:t>2</a:t>
            </a:fld>
            <a:endParaRPr lang="en-US" altLang="en-US" dirty="0">
              <a:latin typeface="Arial" panose="020B0604020202020204" pitchFamily="34" charset="0"/>
              <a:cs typeface="Arial" panose="020B0604020202020204" pitchFamily="34" charset="0"/>
            </a:endParaRPr>
          </a:p>
        </p:txBody>
      </p:sp>
      <p:sp>
        <p:nvSpPr>
          <p:cNvPr id="7" name="Text Box 1028">
            <a:extLst>
              <a:ext uri="{FF2B5EF4-FFF2-40B4-BE49-F238E27FC236}">
                <a16:creationId xmlns:a16="http://schemas.microsoft.com/office/drawing/2014/main" id="{FE7D1A04-E221-4ED0-97D4-17BA88D21759}"/>
              </a:ext>
            </a:extLst>
          </p:cNvPr>
          <p:cNvSpPr txBox="1">
            <a:spLocks noChangeArrowheads="1"/>
          </p:cNvSpPr>
          <p:nvPr/>
        </p:nvSpPr>
        <p:spPr bwMode="auto">
          <a:xfrm>
            <a:off x="452310" y="6573332"/>
            <a:ext cx="8234490"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defRPr/>
            </a:pPr>
            <a:r>
              <a:rPr lang="en-US" sz="700" dirty="0">
                <a:solidFill>
                  <a:schemeClr val="bg1">
                    <a:lumMod val="65000"/>
                  </a:schemeClr>
                </a:solidFill>
                <a:latin typeface="Arial" panose="020B0604020202020204" pitchFamily="34" charset="0"/>
                <a:cs typeface="Arial" panose="020B0604020202020204" pitchFamily="34" charset="0"/>
              </a:rPr>
              <a:t>©Hueler Companies 2019. All Rights Reserved.          </a:t>
            </a:r>
          </a:p>
        </p:txBody>
      </p:sp>
    </p:spTree>
    <p:extLst>
      <p:ext uri="{BB962C8B-B14F-4D97-AF65-F5344CB8AC3E}">
        <p14:creationId xmlns:p14="http://schemas.microsoft.com/office/powerpoint/2010/main" val="4064085341"/>
      </p:ext>
    </p:extLst>
  </p:cSld>
  <p:clrMapOvr>
    <a:masterClrMapping/>
  </p:clrMapOvr>
  <p:transition spd="slow">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a:xfrm>
            <a:off x="311699" y="-239697"/>
            <a:ext cx="9028848" cy="1597196"/>
          </a:xfrm>
        </p:spPr>
        <p:txBody>
          <a:bodyPr anchor="t">
            <a:normAutofit/>
          </a:bodyPr>
          <a:lstStyle/>
          <a:p>
            <a:pPr>
              <a:defRPr/>
            </a:pPr>
            <a:br>
              <a:rPr lang="en-US" altLang="en-US" sz="3200" b="1" dirty="0">
                <a:solidFill>
                  <a:srgbClr val="92D050"/>
                </a:solidFill>
                <a:latin typeface="Arial" panose="020B0604020202020204" pitchFamily="34" charset="0"/>
                <a:cs typeface="Arial" panose="020B0604020202020204" pitchFamily="34" charset="0"/>
              </a:rPr>
            </a:br>
            <a:r>
              <a:rPr lang="en-US" altLang="en-US" sz="3200" b="1" dirty="0">
                <a:solidFill>
                  <a:srgbClr val="92D050"/>
                </a:solidFill>
                <a:latin typeface="Arial" panose="020B0604020202020204" pitchFamily="34" charset="0"/>
                <a:cs typeface="Arial" panose="020B0604020202020204" pitchFamily="34" charset="0"/>
              </a:rPr>
              <a:t>Institutional Delivery Model</a:t>
            </a:r>
            <a:endParaRPr lang="en-US" altLang="en-US" sz="3200" dirty="0">
              <a:latin typeface="Arial" charset="0"/>
              <a:cs typeface="Arial" charset="0"/>
            </a:endParaRPr>
          </a:p>
        </p:txBody>
      </p:sp>
      <p:sp>
        <p:nvSpPr>
          <p:cNvPr id="8" name="Rectangle 7"/>
          <p:cNvSpPr/>
          <p:nvPr/>
        </p:nvSpPr>
        <p:spPr>
          <a:xfrm>
            <a:off x="311699" y="1136841"/>
            <a:ext cx="8370888" cy="220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2"/>
          <p:cNvSpPr txBox="1">
            <a:spLocks/>
          </p:cNvSpPr>
          <p:nvPr/>
        </p:nvSpPr>
        <p:spPr bwMode="auto">
          <a:xfrm>
            <a:off x="311700" y="1651247"/>
            <a:ext cx="8546784" cy="4279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S PGothic" pitchFamily="34" charset="-128"/>
                <a:cs typeface="MS PGothic" charset="0"/>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S PGothic" pitchFamily="34" charset="-128"/>
                <a:cs typeface="MS PGothic" charset="0"/>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S PGothic" pitchFamily="34" charset="-128"/>
                <a:cs typeface="MS PGothic" charset="0"/>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S PGothic" pitchFamily="34" charset="-128"/>
                <a:cs typeface="MS PGothic" charset="0"/>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S PGothic" pitchFamily="34" charset="-128"/>
                <a:cs typeface="MS PGothic" charset="0"/>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Conflict free: no “pay to play” </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Reduced distribution fees (“institutional pricing” with level fees)</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Fee disclosure</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Independent issuer selection criteria and on-going monitoring</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Standardized quotes- fee and feature leveled</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Meaningful competition</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IRA Rollover </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Retiree selects annuity form and income features </a:t>
            </a:r>
          </a:p>
          <a:p>
            <a:pPr marL="344488" indent="-344488" defTabSz="685800" eaLnBrk="1" hangingPunct="1">
              <a:spcBef>
                <a:spcPts val="750"/>
              </a:spcBef>
              <a:buClr>
                <a:schemeClr val="tx2"/>
              </a:buClr>
              <a:buFont typeface="Arial" panose="020B0604020202020204" pitchFamily="34" charset="0"/>
              <a:buChar char="•"/>
              <a:defRPr/>
            </a:pPr>
            <a:r>
              <a:rPr lang="en-US" altLang="en-US" sz="1900" dirty="0">
                <a:latin typeface="Arial" panose="020B0604020202020204" pitchFamily="34" charset="0"/>
                <a:ea typeface="+mn-ea"/>
                <a:cs typeface="+mn-cs"/>
              </a:rPr>
              <a:t>Objective guidance and purchase guidelines</a:t>
            </a:r>
          </a:p>
          <a:p>
            <a:pPr marL="0" indent="0" eaLnBrk="1" hangingPunct="1">
              <a:buClr>
                <a:schemeClr val="tx2"/>
              </a:buClr>
              <a:buNone/>
              <a:defRPr/>
            </a:pPr>
            <a:endParaRPr lang="en-US" altLang="en-US" sz="2200" dirty="0">
              <a:latin typeface="Arial" charset="0"/>
              <a:cs typeface="Arial" charset="0"/>
            </a:endParaRPr>
          </a:p>
          <a:p>
            <a:pPr marL="0" indent="0" eaLnBrk="1" hangingPunct="1">
              <a:buFont typeface="Symbol" panose="05050102010706020507" pitchFamily="18" charset="2"/>
              <a:buNone/>
              <a:defRPr/>
            </a:pPr>
            <a:endParaRPr lang="en-US" altLang="en-US" sz="1000" dirty="0">
              <a:solidFill>
                <a:srgbClr val="073E87"/>
              </a:solidFill>
              <a:latin typeface="Arial" charset="0"/>
              <a:cs typeface="Arial" charset="0"/>
            </a:endParaRPr>
          </a:p>
        </p:txBody>
      </p:sp>
      <p:sp>
        <p:nvSpPr>
          <p:cNvPr id="4" name="Slide Number Placeholder 3">
            <a:extLst>
              <a:ext uri="{FF2B5EF4-FFF2-40B4-BE49-F238E27FC236}">
                <a16:creationId xmlns:a16="http://schemas.microsoft.com/office/drawing/2014/main" id="{253A56C4-4014-4057-9B4D-56F691830395}"/>
              </a:ext>
            </a:extLst>
          </p:cNvPr>
          <p:cNvSpPr>
            <a:spLocks noGrp="1"/>
          </p:cNvSpPr>
          <p:nvPr>
            <p:ph type="sldNum" sz="quarter" idx="12"/>
          </p:nvPr>
        </p:nvSpPr>
        <p:spPr/>
        <p:txBody>
          <a:bodyPr/>
          <a:lstStyle/>
          <a:p>
            <a:fld id="{6B78078A-BB6E-4A84-B339-DCFB075D4BA5}" type="slidenum">
              <a:rPr lang="en-US" altLang="en-US" smtClean="0">
                <a:latin typeface="Arial" panose="020B0604020202020204" pitchFamily="34" charset="0"/>
                <a:cs typeface="Arial" panose="020B0604020202020204" pitchFamily="34" charset="0"/>
              </a:rPr>
              <a:pPr/>
              <a:t>3</a:t>
            </a:fld>
            <a:endParaRPr lang="en-US" altLang="en-US" dirty="0">
              <a:latin typeface="Arial" panose="020B0604020202020204" pitchFamily="34" charset="0"/>
              <a:cs typeface="Arial" panose="020B0604020202020204" pitchFamily="34" charset="0"/>
            </a:endParaRPr>
          </a:p>
        </p:txBody>
      </p:sp>
      <p:sp>
        <p:nvSpPr>
          <p:cNvPr id="7" name="Text Box 1028">
            <a:extLst>
              <a:ext uri="{FF2B5EF4-FFF2-40B4-BE49-F238E27FC236}">
                <a16:creationId xmlns:a16="http://schemas.microsoft.com/office/drawing/2014/main" id="{EB97D59B-AACF-4D3A-AAC2-5D0BF741D69E}"/>
              </a:ext>
            </a:extLst>
          </p:cNvPr>
          <p:cNvSpPr txBox="1">
            <a:spLocks noChangeArrowheads="1"/>
          </p:cNvSpPr>
          <p:nvPr/>
        </p:nvSpPr>
        <p:spPr bwMode="auto">
          <a:xfrm>
            <a:off x="452310" y="6573332"/>
            <a:ext cx="8234490"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defRPr/>
            </a:pPr>
            <a:r>
              <a:rPr lang="en-US" sz="700" dirty="0">
                <a:solidFill>
                  <a:schemeClr val="bg1">
                    <a:lumMod val="65000"/>
                  </a:schemeClr>
                </a:solidFill>
                <a:latin typeface="Arial" panose="020B0604020202020204" pitchFamily="34" charset="0"/>
                <a:cs typeface="Arial" panose="020B0604020202020204" pitchFamily="34" charset="0"/>
              </a:rPr>
              <a:t>©Hueler Companies 2019. All Rights Reserved.          </a:t>
            </a:r>
          </a:p>
        </p:txBody>
      </p:sp>
    </p:spTree>
    <p:extLst>
      <p:ext uri="{BB962C8B-B14F-4D97-AF65-F5344CB8AC3E}">
        <p14:creationId xmlns:p14="http://schemas.microsoft.com/office/powerpoint/2010/main" val="2999420547"/>
      </p:ext>
    </p:extLst>
  </p:cSld>
  <p:clrMapOvr>
    <a:masterClrMapping/>
  </p:clrMapOvr>
  <p:transition spd="slow">
    <p:zoom dir="in"/>
  </p:transition>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29144</TotalTime>
  <Words>163</Words>
  <Application>Microsoft Office PowerPoint</Application>
  <PresentationFormat>On-screen Show (4:3)</PresentationFormat>
  <Paragraphs>27</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Symbol</vt:lpstr>
      <vt:lpstr>Times New Roman</vt:lpstr>
      <vt:lpstr>Office Theme</vt:lpstr>
      <vt:lpstr>Guiding Principle</vt:lpstr>
      <vt:lpstr> What Does Rollover Behavior Tell Us? </vt:lpstr>
      <vt:lpstr> Institutional Delivery Model</vt:lpstr>
    </vt:vector>
  </TitlesOfParts>
  <Company>MetLife  Office XP SP3  Professional  NLB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140th Anniversary Marketing featuring “Simplified”</dc:title>
  <dc:creator>jdamon</dc:creator>
  <cp:lastModifiedBy>Kathleen Schillo</cp:lastModifiedBy>
  <cp:revision>1015</cp:revision>
  <cp:lastPrinted>2019-04-05T17:40:47Z</cp:lastPrinted>
  <dcterms:created xsi:type="dcterms:W3CDTF">2008-02-25T15:05:52Z</dcterms:created>
  <dcterms:modified xsi:type="dcterms:W3CDTF">2019-04-18T01:51:46Z</dcterms:modified>
</cp:coreProperties>
</file>